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4" r:id="rId2"/>
  </p:sldMasterIdLst>
  <p:notesMasterIdLst>
    <p:notesMasterId r:id="rId29"/>
  </p:notesMasterIdLst>
  <p:sldIdLst>
    <p:sldId id="256" r:id="rId3"/>
    <p:sldId id="288" r:id="rId4"/>
    <p:sldId id="304" r:id="rId5"/>
    <p:sldId id="318" r:id="rId6"/>
    <p:sldId id="274" r:id="rId7"/>
    <p:sldId id="309" r:id="rId8"/>
    <p:sldId id="311" r:id="rId9"/>
    <p:sldId id="312" r:id="rId10"/>
    <p:sldId id="313" r:id="rId11"/>
    <p:sldId id="321" r:id="rId12"/>
    <p:sldId id="314" r:id="rId13"/>
    <p:sldId id="322" r:id="rId14"/>
    <p:sldId id="319" r:id="rId15"/>
    <p:sldId id="323" r:id="rId16"/>
    <p:sldId id="315" r:id="rId17"/>
    <p:sldId id="320" r:id="rId18"/>
    <p:sldId id="295" r:id="rId19"/>
    <p:sldId id="271" r:id="rId20"/>
    <p:sldId id="316" r:id="rId21"/>
    <p:sldId id="276" r:id="rId22"/>
    <p:sldId id="303" r:id="rId23"/>
    <p:sldId id="297" r:id="rId24"/>
    <p:sldId id="262" r:id="rId25"/>
    <p:sldId id="287" r:id="rId26"/>
    <p:sldId id="308"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3970"/>
    <a:srgbClr val="6AC9C1"/>
    <a:srgbClr val="E7E6E6"/>
    <a:srgbClr val="000000"/>
    <a:srgbClr val="93C3FF"/>
    <a:srgbClr val="5C62AC"/>
    <a:srgbClr val="ED193F"/>
    <a:srgbClr val="CE3A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0" autoAdjust="0"/>
    <p:restoredTop sz="73977" autoAdjust="0"/>
  </p:normalViewPr>
  <p:slideViewPr>
    <p:cSldViewPr snapToGrid="0">
      <p:cViewPr varScale="1">
        <p:scale>
          <a:sx n="81" d="100"/>
          <a:sy n="81" d="100"/>
        </p:scale>
        <p:origin x="123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C3C9DC-A390-4A5E-9F02-2ACD9C93CBAF}" type="datetimeFigureOut">
              <a:rPr lang="en-GB" smtClean="0"/>
              <a:t>08/07/2024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9C36D3-DF6C-4C61-A043-13FC63CCD513}" type="slidenum">
              <a:rPr lang="en-GB" smtClean="0"/>
              <a:t>‹#›</a:t>
            </a:fld>
            <a:endParaRPr lang="en-GB"/>
          </a:p>
        </p:txBody>
      </p:sp>
    </p:spTree>
    <p:extLst>
      <p:ext uri="{BB962C8B-B14F-4D97-AF65-F5344CB8AC3E}">
        <p14:creationId xmlns:p14="http://schemas.microsoft.com/office/powerpoint/2010/main" val="350040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15 minute talk</a:t>
            </a:r>
          </a:p>
          <a:p>
            <a:endParaRPr lang="en-GB" dirty="0"/>
          </a:p>
          <a:p>
            <a:r>
              <a:rPr lang="en-GB" dirty="0"/>
              <a:t>Hi, I’m Marius and I’m here from Oxford Ionics to present some of our recent work using all-electronic control, so where we manipulate qubit state without using lasers, to operate ion-qubits at high fidelity and a in a way that has a clear path for scaling into a QCCD architecture.</a:t>
            </a:r>
          </a:p>
        </p:txBody>
      </p:sp>
      <p:sp>
        <p:nvSpPr>
          <p:cNvPr id="4" name="Slide Number Placeholder 3"/>
          <p:cNvSpPr>
            <a:spLocks noGrp="1"/>
          </p:cNvSpPr>
          <p:nvPr>
            <p:ph type="sldNum" sz="quarter" idx="5"/>
          </p:nvPr>
        </p:nvSpPr>
        <p:spPr/>
        <p:txBody>
          <a:bodyPr/>
          <a:lstStyle/>
          <a:p>
            <a:fld id="{FE9C36D3-DF6C-4C61-A043-13FC63CCD513}" type="slidenum">
              <a:rPr lang="en-GB" smtClean="0"/>
              <a:t>1</a:t>
            </a:fld>
            <a:endParaRPr lang="en-GB"/>
          </a:p>
        </p:txBody>
      </p:sp>
    </p:spTree>
    <p:extLst>
      <p:ext uri="{BB962C8B-B14F-4D97-AF65-F5344CB8AC3E}">
        <p14:creationId xmlns:p14="http://schemas.microsoft.com/office/powerpoint/2010/main" val="24142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as we all know a quantum processor needs to perform both single and two-qubit gates. So how does that work in our systems?</a:t>
            </a:r>
          </a:p>
        </p:txBody>
      </p:sp>
      <p:sp>
        <p:nvSpPr>
          <p:cNvPr id="4" name="Slide Number Placeholder 3"/>
          <p:cNvSpPr>
            <a:spLocks noGrp="1"/>
          </p:cNvSpPr>
          <p:nvPr>
            <p:ph type="sldNum" sz="quarter" idx="5"/>
          </p:nvPr>
        </p:nvSpPr>
        <p:spPr/>
        <p:txBody>
          <a:bodyPr/>
          <a:lstStyle/>
          <a:p>
            <a:fld id="{FE9C36D3-DF6C-4C61-A043-13FC63CCD513}" type="slidenum">
              <a:rPr lang="en-GB" smtClean="0"/>
              <a:t>10</a:t>
            </a:fld>
            <a:endParaRPr lang="en-GB"/>
          </a:p>
        </p:txBody>
      </p:sp>
    </p:spTree>
    <p:extLst>
      <p:ext uri="{BB962C8B-B14F-4D97-AF65-F5344CB8AC3E}">
        <p14:creationId xmlns:p14="http://schemas.microsoft.com/office/powerpoint/2010/main" val="707319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it turns out we can use the same microwave amplitude gradient we already used for single qubit addressing to drive two-qubit gates.</a:t>
            </a:r>
          </a:p>
          <a:p>
            <a:endParaRPr lang="en-GB" dirty="0"/>
          </a:p>
          <a:p>
            <a:r>
              <a:rPr lang="en-GB" dirty="0"/>
              <a:t>This can be understood within the dressed state picture of the microwave drive. When the ion is undergoing resonant Rabi-oscillation, the dressed states of the qubit become the plus and minus states which are on the equator of the Bloch sphere. Crucially these eigen states are separated by an energy corresponding to the frequency of Rabi-oscillation. As this Rabi-frequency varies quickly with position, the energy of the dressed states also varies as the ion </a:t>
            </a:r>
            <a:r>
              <a:rPr lang="en-GB"/>
              <a:t>is displaced . </a:t>
            </a:r>
            <a:endParaRPr lang="en-GB" dirty="0"/>
          </a:p>
          <a:p>
            <a:endParaRPr lang="en-GB" dirty="0"/>
          </a:p>
          <a:p>
            <a:r>
              <a:rPr lang="en-GB" dirty="0"/>
              <a:t>This position and spin dependent potential results in there being a spin-dependent force on the ions which we then use to drive traditional </a:t>
            </a:r>
            <a:r>
              <a:rPr lang="en-GB" dirty="0" err="1"/>
              <a:t>Molmer</a:t>
            </a:r>
            <a:r>
              <a:rPr lang="en-GB" dirty="0"/>
              <a:t>-Sorenson geometric phase gates on pairs of qubits within a single potential well.</a:t>
            </a:r>
          </a:p>
        </p:txBody>
      </p:sp>
      <p:sp>
        <p:nvSpPr>
          <p:cNvPr id="4" name="Slide Number Placeholder 3"/>
          <p:cNvSpPr>
            <a:spLocks noGrp="1"/>
          </p:cNvSpPr>
          <p:nvPr>
            <p:ph type="sldNum" sz="quarter" idx="5"/>
          </p:nvPr>
        </p:nvSpPr>
        <p:spPr/>
        <p:txBody>
          <a:bodyPr/>
          <a:lstStyle/>
          <a:p>
            <a:fld id="{FE9C36D3-DF6C-4C61-A043-13FC63CCD513}" type="slidenum">
              <a:rPr lang="en-GB" smtClean="0"/>
              <a:t>11</a:t>
            </a:fld>
            <a:endParaRPr lang="en-GB"/>
          </a:p>
        </p:txBody>
      </p:sp>
    </p:spTree>
    <p:extLst>
      <p:ext uri="{BB962C8B-B14F-4D97-AF65-F5344CB8AC3E}">
        <p14:creationId xmlns:p14="http://schemas.microsoft.com/office/powerpoint/2010/main" val="1924095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this spin dependent force to drive </a:t>
            </a:r>
            <a:r>
              <a:rPr lang="en-GB" dirty="0" err="1"/>
              <a:t>Molmer</a:t>
            </a:r>
            <a:r>
              <a:rPr lang="en-GB" dirty="0"/>
              <a:t>-Sorensen two-qubit gates we measure a spam corrected bell-state fidelity of 99.97(1)%, averaged over 12 hours. </a:t>
            </a:r>
          </a:p>
          <a:p>
            <a:endParaRPr lang="en-GB" dirty="0"/>
          </a:p>
          <a:p>
            <a:r>
              <a:rPr lang="en-GB" dirty="0"/>
              <a:t>To our knowledge is the highest fidelity bell state ever measured, including those produced using error correction approaches.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is also worth noting that over this entire time, the only system parameter that was being recalibrated was the frequency of the motional mode used to perform the gate. </a:t>
            </a:r>
          </a:p>
          <a:p>
            <a:endParaRPr lang="en-GB" dirty="0"/>
          </a:p>
          <a:p>
            <a:r>
              <a:rPr lang="en-GB" dirty="0"/>
              <a:t>Running for longer time-periods without performing a more complete calibration sees a gradual decrease in the fidelity. However, even averaging over 60 hours without a full calibration, we still get a bell-state fidelity of 99.95(1)%</a:t>
            </a:r>
          </a:p>
        </p:txBody>
      </p:sp>
      <p:sp>
        <p:nvSpPr>
          <p:cNvPr id="4" name="Slide Number Placeholder 3"/>
          <p:cNvSpPr>
            <a:spLocks noGrp="1"/>
          </p:cNvSpPr>
          <p:nvPr>
            <p:ph type="sldNum" sz="quarter" idx="5"/>
          </p:nvPr>
        </p:nvSpPr>
        <p:spPr/>
        <p:txBody>
          <a:bodyPr/>
          <a:lstStyle/>
          <a:p>
            <a:fld id="{FE9C36D3-DF6C-4C61-A043-13FC63CCD513}" type="slidenum">
              <a:rPr lang="en-GB" smtClean="0"/>
              <a:t>12</a:t>
            </a:fld>
            <a:endParaRPr lang="en-GB"/>
          </a:p>
        </p:txBody>
      </p:sp>
    </p:spTree>
    <p:extLst>
      <p:ext uri="{BB962C8B-B14F-4D97-AF65-F5344CB8AC3E}">
        <p14:creationId xmlns:p14="http://schemas.microsoft.com/office/powerpoint/2010/main" val="34537158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believe the fidelity measured here is limited by the qubit-frequency stability of our field sensitive Zeeman-qubit. </a:t>
            </a:r>
          </a:p>
          <a:p>
            <a:endParaRPr lang="en-GB" dirty="0"/>
          </a:p>
          <a:p>
            <a:r>
              <a:rPr lang="en-GB" dirty="0"/>
              <a:t>So there are no fundamental limits in sight at the 1e-4 error level.</a:t>
            </a:r>
          </a:p>
          <a:p>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13</a:t>
            </a:fld>
            <a:endParaRPr lang="en-GB"/>
          </a:p>
        </p:txBody>
      </p:sp>
    </p:spTree>
    <p:extLst>
      <p:ext uri="{BB962C8B-B14F-4D97-AF65-F5344CB8AC3E}">
        <p14:creationId xmlns:p14="http://schemas.microsoft.com/office/powerpoint/2010/main" val="1865773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Within our all-electronically controlled systems we combine single qubit gate and hiding </a:t>
            </a:r>
            <a:r>
              <a:rPr lang="en-GB" dirty="0" err="1"/>
              <a:t>fiedelities</a:t>
            </a:r>
            <a:r>
              <a:rPr lang="en-GB" dirty="0"/>
              <a:t> below 1e-5 error levels and the worlds best two-qubit gates.</a:t>
            </a:r>
          </a:p>
          <a:p>
            <a:endParaRPr lang="en-GB" dirty="0"/>
          </a:p>
          <a:p>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14</a:t>
            </a:fld>
            <a:endParaRPr lang="en-GB"/>
          </a:p>
        </p:txBody>
      </p:sp>
    </p:spTree>
    <p:extLst>
      <p:ext uri="{BB962C8B-B14F-4D97-AF65-F5344CB8AC3E}">
        <p14:creationId xmlns:p14="http://schemas.microsoft.com/office/powerpoint/2010/main" val="3266619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one starts thinking about building devices for 100s of qubits in QCCD architecture one finds that one probably wants to have some kind of unit cell within which logic operations can be performed that is repeated many times over the trap. Power consumption, footprint and the number of available Ios to the chip are significant constraints on how such a unit cell can be built. This becomes especially scary when you start thinking about needing to add logic signals into each zone (be they optical or electronic).</a:t>
            </a:r>
          </a:p>
          <a:p>
            <a:pPr marL="0" indent="0">
              <a:buNone/>
            </a:pPr>
            <a:endParaRPr lang="en-GB" dirty="0"/>
          </a:p>
          <a:p>
            <a:pPr marL="0" indent="0">
              <a:buNone/>
            </a:pPr>
            <a:r>
              <a:rPr lang="en-GB" dirty="0"/>
              <a:t>(click)</a:t>
            </a:r>
            <a:br>
              <a:rPr lang="en-GB" dirty="0"/>
            </a:br>
            <a:r>
              <a:rPr lang="en-GB" dirty="0"/>
              <a:t>In our case, by using global parallel control we can, avoid needing to incur a large per-cell footprint associated with integrated signal modulators.</a:t>
            </a:r>
          </a:p>
          <a:p>
            <a:pPr marL="0" indent="0">
              <a:buNone/>
            </a:pPr>
            <a:endParaRPr lang="en-GB" dirty="0"/>
          </a:p>
          <a:p>
            <a:pPr marL="0" indent="0">
              <a:buNone/>
            </a:pPr>
            <a:r>
              <a:rPr lang="en-GB" dirty="0"/>
              <a:t>Further, we can perform gates in parallel across large areas of the chip and thereby avoid a slowdown associated with serialising logic operations in a few logic zones.</a:t>
            </a:r>
          </a:p>
          <a:p>
            <a:pPr marL="0" indent="0">
              <a:buNone/>
            </a:pPr>
            <a:endParaRPr lang="en-GB" dirty="0"/>
          </a:p>
          <a:p>
            <a:pPr marL="0" indent="0">
              <a:buNone/>
            </a:pPr>
            <a:r>
              <a:rPr lang="en-GB" dirty="0"/>
              <a:t>Finally using global parallel control enables us to use very few large current sources and modulators</a:t>
            </a:r>
          </a:p>
          <a:p>
            <a:pPr marL="0" indent="0">
              <a:buNone/>
            </a:pPr>
            <a:endParaRPr lang="en-GB" dirty="0"/>
          </a:p>
          <a:p>
            <a:pPr marL="0" indent="0">
              <a:buNone/>
            </a:pPr>
            <a:endParaRPr lang="en-GB" dirty="0"/>
          </a:p>
          <a:p>
            <a:pPr marL="0" indent="0">
              <a:buNone/>
            </a:pPr>
            <a:r>
              <a:rPr lang="en-GB" dirty="0"/>
              <a:t>Unit cell considerations – logic control per unit cell is hard</a:t>
            </a:r>
          </a:p>
          <a:p>
            <a:pPr marL="0" indent="0">
              <a:buNone/>
            </a:pPr>
            <a:r>
              <a:rPr lang="en-GB" dirty="0"/>
              <a:t>Not slow as you get bigger -&gt; parallel</a:t>
            </a:r>
          </a:p>
          <a:p>
            <a:pPr marL="0" indent="0">
              <a:buNone/>
            </a:pPr>
            <a:endParaRPr lang="en-GB" dirty="0"/>
          </a:p>
          <a:p>
            <a:pPr marL="0" indent="0">
              <a:buNone/>
            </a:pPr>
            <a:r>
              <a:rPr lang="en-GB" dirty="0"/>
              <a:t>Global parallel control as the answer</a:t>
            </a:r>
          </a:p>
          <a:p>
            <a:pPr marL="0" indent="0">
              <a:buNone/>
            </a:pPr>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15</a:t>
            </a:fld>
            <a:endParaRPr lang="en-GB"/>
          </a:p>
        </p:txBody>
      </p:sp>
    </p:spTree>
    <p:extLst>
      <p:ext uri="{BB962C8B-B14F-4D97-AF65-F5344CB8AC3E}">
        <p14:creationId xmlns:p14="http://schemas.microsoft.com/office/powerpoint/2010/main" val="3733422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having demonstrated world class quantum logic we are now in a great position for scaling to increasing qubit numbers and there are exciting times ahead!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2293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the data presented here, the two-qubit gate was implemented through the </a:t>
            </a:r>
            <a:r>
              <a:rPr lang="en-GB" dirty="0" err="1"/>
              <a:t>Molmer</a:t>
            </a:r>
            <a:r>
              <a:rPr lang="en-GB" dirty="0"/>
              <a:t>-Sorensen scheme. We apply two tones to the microwave electrode, with frequencies such that they are symmetrically detuned from the motional sidebands of the mode used to mediate the gate interaction.</a:t>
            </a:r>
          </a:p>
          <a:p>
            <a:endParaRPr lang="en-GB" dirty="0"/>
          </a:p>
          <a:p>
            <a:r>
              <a:rPr lang="en-GB" dirty="0"/>
              <a:t>In its simplest form, a single square pulse with appropriate duration and detuning could be used. But we exploit advances made in the last decade to reduce sensitivity.</a:t>
            </a:r>
          </a:p>
          <a:p>
            <a:endParaRPr lang="en-GB" dirty="0"/>
          </a:p>
          <a:p>
            <a:r>
              <a:rPr lang="en-GB" dirty="0"/>
              <a:t>In particular, we drive two loops in phase space in combination with Walsh-1 modulation to reduce sensitivity to changes in motional frequency. We implement this by flipping the phase difference between the two tones after the first loop.</a:t>
            </a:r>
          </a:p>
          <a:p>
            <a:endParaRPr lang="en-GB" dirty="0"/>
          </a:p>
          <a:p>
            <a:r>
              <a:rPr lang="en-GB" dirty="0"/>
              <a:t>Additionally, we shape the edges of our pulses to reduce errors from off-resonant coupling to the carrier transition and spectator modes.</a:t>
            </a:r>
          </a:p>
          <a:p>
            <a:endParaRPr lang="en-GB" dirty="0"/>
          </a:p>
          <a:p>
            <a:r>
              <a:rPr lang="en-GB" dirty="0"/>
              <a:t>The large mw gradient in our trap results in a two-qubit gate Rabi frequency of more than 6 kHz, which translates to a two-loop gate duration of around 120 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5099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Let’s go back to the plot shown earlier to put our result into context. We have demonstrated that fast, very high-fidelity gates are possible in our architecture. Limitations to speed are currently technical, expect that further improvements are possible.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6120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first, who are we….</a:t>
            </a:r>
          </a:p>
          <a:p>
            <a:r>
              <a:rPr lang="en-GB" dirty="0"/>
              <a:t>We’re a quantum computing company that developed from the oxford university trapped ion lab and have been steadily growing since 2019 to a team of just over 50 people to date.</a:t>
            </a:r>
          </a:p>
        </p:txBody>
      </p:sp>
      <p:sp>
        <p:nvSpPr>
          <p:cNvPr id="4" name="Slide Number Placeholder 3"/>
          <p:cNvSpPr>
            <a:spLocks noGrp="1"/>
          </p:cNvSpPr>
          <p:nvPr>
            <p:ph type="sldNum" sz="quarter" idx="5"/>
          </p:nvPr>
        </p:nvSpPr>
        <p:spPr/>
        <p:txBody>
          <a:bodyPr/>
          <a:lstStyle/>
          <a:p>
            <a:fld id="{FE9C36D3-DF6C-4C61-A043-13FC63CCD513}" type="slidenum">
              <a:rPr lang="en-GB" smtClean="0"/>
              <a:t>23</a:t>
            </a:fld>
            <a:endParaRPr lang="en-GB"/>
          </a:p>
        </p:txBody>
      </p:sp>
    </p:spTree>
    <p:extLst>
      <p:ext uri="{BB962C8B-B14F-4D97-AF65-F5344CB8AC3E}">
        <p14:creationId xmlns:p14="http://schemas.microsoft.com/office/powerpoint/2010/main" val="1033003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get a useful quantum computer there are two key ingredients: the number of qubits in your processor and the reliability of performing logic operations with those qubits.</a:t>
            </a:r>
          </a:p>
          <a:p>
            <a:endParaRPr lang="en-GB" dirty="0"/>
          </a:p>
          <a:p>
            <a:r>
              <a:rPr lang="en-GB" dirty="0"/>
              <a:t>And you really want to have good performance in both of these. Simply having a large device without good reliability leads to answers are wrong or require very large error correction overheads. And on the other hand, it is feasible to simulate few-qubit devices, even if they have high fidelity. Therefore, the scaling advantages of a quantum computer only payoff after a certain device size.</a:t>
            </a:r>
          </a:p>
          <a:p>
            <a:endParaRPr lang="en-GB" dirty="0"/>
          </a:p>
          <a:p>
            <a:r>
              <a:rPr lang="en-GB" dirty="0"/>
              <a:t>So, there is an interesting zone in the top right that can solve new problems reliably. Where we need both low error rates around the 1e-4 range and ~100 qubits. </a:t>
            </a:r>
          </a:p>
          <a:p>
            <a:r>
              <a:rPr lang="en-GB" dirty="0"/>
              <a:t>(click)</a:t>
            </a:r>
          </a:p>
          <a:p>
            <a:r>
              <a:rPr lang="en-GB" dirty="0"/>
              <a:t>Looking at where various architectures are today, no one has managed to produce a device that preforms in this regime. However, ion-based devices come closest. Notably several planforms are successfully increasing system size. However, improving logic fidelity is much less common. </a:t>
            </a:r>
          </a:p>
          <a:p>
            <a:r>
              <a:rPr lang="en-GB" dirty="0"/>
              <a:t>(click)</a:t>
            </a:r>
          </a:p>
          <a:p>
            <a:r>
              <a:rPr lang="en-GB" dirty="0"/>
              <a:t>At Oxford Ionics, we focus a lot on having high reliability qubit control that we can then scale up into these large and reliable devices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42525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Ions are best qubits because: highest two-qubit gate fidelities (also single-qubit fidelity?) and coherence to date</a:t>
            </a:r>
          </a:p>
          <a:p>
            <a:r>
              <a:rPr lang="en-GB" dirty="0"/>
              <a:t>PHRASE IN A WAY THAT’S TRUE, BUT ALSO ENTHUSIASTIC</a:t>
            </a:r>
          </a:p>
          <a:p>
            <a:endParaRPr lang="en-GB" dirty="0"/>
          </a:p>
          <a:p>
            <a:r>
              <a:rPr lang="en-GB" dirty="0"/>
              <a:t>Error sources well understood, no surprises – every ion loaded is a perfect qubit from nature</a:t>
            </a:r>
          </a:p>
          <a:p>
            <a:endParaRPr lang="en-GB" dirty="0"/>
          </a:p>
          <a:p>
            <a:r>
              <a:rPr lang="en-GB" dirty="0"/>
              <a:t>To realise our vision of integrated …., we partner with Infineon …</a:t>
            </a:r>
          </a:p>
          <a:p>
            <a:endParaRPr lang="en-GB" dirty="0"/>
          </a:p>
          <a:p>
            <a:r>
              <a:rPr lang="en-GB" dirty="0"/>
              <a:t>2D connectivity</a:t>
            </a:r>
          </a:p>
          <a:p>
            <a:endParaRPr lang="en-GB" dirty="0"/>
          </a:p>
          <a:p>
            <a:r>
              <a:rPr lang="en-GB" dirty="0"/>
              <a:t>COMBINE ALL THESE TO MAKE SCALABLE DEVICE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6320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25</a:t>
            </a:fld>
            <a:endParaRPr lang="en-GB"/>
          </a:p>
        </p:txBody>
      </p:sp>
    </p:spTree>
    <p:extLst>
      <p:ext uri="{BB962C8B-B14F-4D97-AF65-F5344CB8AC3E}">
        <p14:creationId xmlns:p14="http://schemas.microsoft.com/office/powerpoint/2010/main" val="199276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we think all-electronic control is key to unlocking this performance.</a:t>
            </a:r>
          </a:p>
          <a:p>
            <a:endParaRPr lang="en-GB" dirty="0"/>
          </a:p>
          <a:p>
            <a:r>
              <a:rPr lang="en-GB" dirty="0"/>
              <a:t>Essentially, there are three reasons why we can achieve better fidelity using all electronic control of ions.</a:t>
            </a:r>
          </a:p>
          <a:p>
            <a:pPr marL="228600" indent="-228600">
              <a:buAutoNum type="arabicPeriod"/>
            </a:pPr>
            <a:r>
              <a:rPr lang="en-GB" dirty="0"/>
              <a:t>As we all know, ions make great qubits</a:t>
            </a:r>
          </a:p>
          <a:p>
            <a:pPr marL="228600" indent="-228600">
              <a:buAutoNum type="arabicPeriod"/>
            </a:pPr>
            <a:r>
              <a:rPr lang="en-GB" dirty="0"/>
              <a:t>By combining ions with all electronic control, we avoid photon scattering errors which degrade the quality of the qubits during logic operations</a:t>
            </a:r>
          </a:p>
          <a:p>
            <a:pPr marL="228600" indent="-228600">
              <a:buAutoNum type="arabicPeriod"/>
            </a:pPr>
            <a:r>
              <a:rPr lang="en-GB" dirty="0"/>
              <a:t>Microwave and radio sources with good stability and low noise are readily available.</a:t>
            </a:r>
          </a:p>
          <a:p>
            <a:pPr marL="228600" indent="-228600">
              <a:buAutoNum type="arabicPeriod"/>
            </a:pPr>
            <a:endParaRPr lang="en-GB" dirty="0"/>
          </a:p>
          <a:p>
            <a:pPr marL="0" indent="0">
              <a:buNone/>
            </a:pPr>
            <a:r>
              <a:rPr lang="en-GB" dirty="0"/>
              <a:t>But beyond quality of logic operations, all-electronic control also helps us scale to large QCCD devices as  </a:t>
            </a:r>
          </a:p>
          <a:p>
            <a:pPr marL="228600" indent="-228600">
              <a:buAutoNum type="arabicPeriod"/>
            </a:pPr>
            <a:r>
              <a:rPr lang="en-GB" dirty="0"/>
              <a:t>Humans have gotten pretty good at integrating electronics into chips</a:t>
            </a:r>
          </a:p>
          <a:p>
            <a:pPr marL="228600" indent="-228600">
              <a:buAutoNum type="arabicPeriod"/>
            </a:pPr>
            <a:r>
              <a:rPr lang="en-GB" dirty="0"/>
              <a:t>While this integrated electronic approach compatible with well established gates</a:t>
            </a:r>
          </a:p>
          <a:p>
            <a:pPr marL="228600" indent="-228600">
              <a:buAutoNum type="arabicPeriod"/>
            </a:pPr>
            <a:r>
              <a:rPr lang="en-GB" dirty="0"/>
              <a:t>We can use global parallel control where a single logic drive can perform operations on many qubits in parallel.</a:t>
            </a:r>
          </a:p>
        </p:txBody>
      </p:sp>
      <p:sp>
        <p:nvSpPr>
          <p:cNvPr id="4" name="Slide Number Placeholder 3"/>
          <p:cNvSpPr>
            <a:spLocks noGrp="1"/>
          </p:cNvSpPr>
          <p:nvPr>
            <p:ph type="sldNum" sz="quarter" idx="5"/>
          </p:nvPr>
        </p:nvSpPr>
        <p:spPr/>
        <p:txBody>
          <a:bodyPr/>
          <a:lstStyle/>
          <a:p>
            <a:fld id="{FE9C36D3-DF6C-4C61-A043-13FC63CCD513}" type="slidenum">
              <a:rPr lang="en-GB" smtClean="0"/>
              <a:t>3</a:t>
            </a:fld>
            <a:endParaRPr lang="en-GB"/>
          </a:p>
        </p:txBody>
      </p:sp>
    </p:spTree>
    <p:extLst>
      <p:ext uri="{BB962C8B-B14F-4D97-AF65-F5344CB8AC3E}">
        <p14:creationId xmlns:p14="http://schemas.microsoft.com/office/powerpoint/2010/main" val="2699767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you might say that’s all well and good… But how does this work in practice?</a:t>
            </a:r>
            <a:br>
              <a:rPr lang="en-GB" dirty="0"/>
            </a:br>
            <a:br>
              <a:rPr lang="en-GB" dirty="0"/>
            </a:br>
            <a:r>
              <a:rPr lang="en-GB" dirty="0"/>
              <a:t>So I’d like to give a brief crash course of the how electronic control works in our current systems. By taking a closer looking at addressing of 1 qubit logic operations, as well as our two-qubit gates</a:t>
            </a:r>
          </a:p>
          <a:p>
            <a:endParaRPr lang="en-GB" dirty="0"/>
          </a:p>
          <a:p>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4</a:t>
            </a:fld>
            <a:endParaRPr lang="en-GB"/>
          </a:p>
        </p:txBody>
      </p:sp>
    </p:spTree>
    <p:extLst>
      <p:ext uri="{BB962C8B-B14F-4D97-AF65-F5344CB8AC3E}">
        <p14:creationId xmlns:p14="http://schemas.microsoft.com/office/powerpoint/2010/main" val="2938751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use the Ca40+ ion which has a two-level ground state which, because of our applied static magnetic field, is split by 240 </a:t>
            </a:r>
            <a:r>
              <a:rPr lang="en-GB" dirty="0" err="1"/>
              <a:t>MHz.</a:t>
            </a:r>
            <a:r>
              <a:rPr lang="en-GB" dirty="0"/>
              <a:t> And we can do shelving readout using the optical quadrupole transition to the D5/2 level</a:t>
            </a:r>
          </a:p>
          <a:p>
            <a:endParaRPr lang="en-GB" dirty="0"/>
          </a:p>
          <a:p>
            <a:r>
              <a:rPr lang="en-GB" dirty="0"/>
              <a:t>We choose to manipulate our qubit electronically and for this we use the  nearfield microwave approach. Where we use trap integrated structures to generate oscillating magnetic fields that are near the qubit frequency. </a:t>
            </a:r>
          </a:p>
          <a:p>
            <a:endParaRPr lang="en-GB" dirty="0"/>
          </a:p>
          <a:p>
            <a:r>
              <a:rPr lang="en-GB" dirty="0"/>
              <a:t>We also choose to operate our systems cryogenically which enables very low heating rates and lower power dissipation from integrated microwave electronics.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AD8EFE-F079-3046-8517-E61FC337CB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400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challenges when using near-field microwaves is making the microwave driven operations selective. Because the wavelength of microwaves is much larger than the distance between ions we can’t simply focus down the radiation on the desired ions.</a:t>
            </a:r>
          </a:p>
          <a:p>
            <a:endParaRPr lang="en-GB" dirty="0"/>
          </a:p>
          <a:p>
            <a:r>
              <a:rPr lang="en-GB" dirty="0"/>
              <a:t>However, because of the long wavelength, we can thing of magnetic field generated by the antenna structure within our chip as we would in magneto-statics. And this allow us to play some nice tricks to get selective ion control.</a:t>
            </a:r>
          </a:p>
          <a:p>
            <a:endParaRPr lang="en-GB" dirty="0"/>
          </a:p>
          <a:p>
            <a:r>
              <a:rPr lang="en-GB" dirty="0"/>
              <a:t>So if we consider a conductor running along the top of our chip like in the picture on the right, we can use the right-hand rule to </a:t>
            </a:r>
            <a:r>
              <a:rPr lang="en-GB" dirty="0" err="1"/>
              <a:t>to</a:t>
            </a:r>
            <a:r>
              <a:rPr lang="en-GB" dirty="0"/>
              <a:t> see that there will be a circulating magnetic field as sown here on the left.</a:t>
            </a:r>
          </a:p>
          <a:p>
            <a:endParaRPr lang="en-GB" dirty="0"/>
          </a:p>
          <a:p>
            <a:r>
              <a:rPr lang="en-GB" dirty="0"/>
              <a:t>We choose to set up the quantisation axis of our qubit in the plane of the chip perpendicular to the antenna. When we now recall how linear fields decompose into sigma and pi polarised fields for the ion, we notice that above the antenna the microwave field is entirely pi-polarised while it gains increasing sigma character as the ion is displaced to the sides.</a:t>
            </a:r>
          </a:p>
          <a:p>
            <a:endParaRPr lang="en-GB" dirty="0"/>
          </a:p>
          <a:p>
            <a:r>
              <a:rPr lang="en-GB" dirty="0"/>
              <a:t>As our Calcium 40 qubit is a sigma transition, this means we ideally get no microwave field coupling to our qubits when they sit in a plane above the antenna.</a:t>
            </a:r>
          </a:p>
        </p:txBody>
      </p:sp>
      <p:sp>
        <p:nvSpPr>
          <p:cNvPr id="4" name="Slide Number Placeholder 3"/>
          <p:cNvSpPr>
            <a:spLocks noGrp="1"/>
          </p:cNvSpPr>
          <p:nvPr>
            <p:ph type="sldNum" sz="quarter" idx="5"/>
          </p:nvPr>
        </p:nvSpPr>
        <p:spPr/>
        <p:txBody>
          <a:bodyPr/>
          <a:lstStyle/>
          <a:p>
            <a:fld id="{FE9C36D3-DF6C-4C61-A043-13FC63CCD513}" type="slidenum">
              <a:rPr lang="en-GB" smtClean="0"/>
              <a:t>6</a:t>
            </a:fld>
            <a:endParaRPr lang="en-GB"/>
          </a:p>
        </p:txBody>
      </p:sp>
    </p:spTree>
    <p:extLst>
      <p:ext uri="{BB962C8B-B14F-4D97-AF65-F5344CB8AC3E}">
        <p14:creationId xmlns:p14="http://schemas.microsoft.com/office/powerpoint/2010/main" val="916716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Looking at this in the lab this expectation is confirmed by the data. And what we can see in the figure on the right is us taking an ion and moving it side to side relative to the pseudo-potential null. We then look at microwave driven Rabi oscillations at each of these positions and plot the observed Rabi-frequency.</a:t>
            </a:r>
          </a:p>
        </p:txBody>
      </p:sp>
      <p:sp>
        <p:nvSpPr>
          <p:cNvPr id="4" name="Slide Number Placeholder 3"/>
          <p:cNvSpPr>
            <a:spLocks noGrp="1"/>
          </p:cNvSpPr>
          <p:nvPr>
            <p:ph type="sldNum" sz="quarter" idx="5"/>
          </p:nvPr>
        </p:nvSpPr>
        <p:spPr/>
        <p:txBody>
          <a:bodyPr/>
          <a:lstStyle/>
          <a:p>
            <a:fld id="{FE9C36D3-DF6C-4C61-A043-13FC63CCD513}" type="slidenum">
              <a:rPr lang="en-GB" smtClean="0"/>
              <a:t>7</a:t>
            </a:fld>
            <a:endParaRPr lang="en-GB"/>
          </a:p>
        </p:txBody>
      </p:sp>
    </p:spTree>
    <p:extLst>
      <p:ext uri="{BB962C8B-B14F-4D97-AF65-F5344CB8AC3E}">
        <p14:creationId xmlns:p14="http://schemas.microsoft.com/office/powerpoint/2010/main" val="2577411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Looking at the two extreme positions we see roughly a 20 fold difference in Rabi-frequency generated by controlling the ion-position. If we took a naïve approach of hiding an ion at the minimum and performing a pi pulse at the extreme point, this would lead to a hiding error of ~0.5%. But because this is all coherent, there are many ways of improving on this. One way of doing this is using composite pulses such as SK1 pulses which result in a sharper transition from addressed to hidden logic operations.</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FE9C36D3-DF6C-4C61-A043-13FC63CCD513}" type="slidenum">
              <a:rPr lang="en-GB" smtClean="0"/>
              <a:t>8</a:t>
            </a:fld>
            <a:endParaRPr lang="en-GB"/>
          </a:p>
        </p:txBody>
      </p:sp>
    </p:spTree>
    <p:extLst>
      <p:ext uri="{BB962C8B-B14F-4D97-AF65-F5344CB8AC3E}">
        <p14:creationId xmlns:p14="http://schemas.microsoft.com/office/powerpoint/2010/main" val="2422672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this combination of partial nulling and positioning of the ions using the DC electrodes, which are intrinsic to the QCCD architecture, we have performed randomised benchmarking of the single qubit logic fidelity in 7 zones. </a:t>
            </a:r>
          </a:p>
          <a:p>
            <a:endParaRPr lang="en-GB" dirty="0"/>
          </a:p>
          <a:p>
            <a:r>
              <a:rPr lang="en-GB" dirty="0"/>
              <a:t>We find that with our models of the trap this approach “just works”. </a:t>
            </a:r>
          </a:p>
          <a:p>
            <a:endParaRPr lang="en-GB" dirty="0"/>
          </a:p>
          <a:p>
            <a:r>
              <a:rPr lang="en-GB" dirty="0"/>
              <a:t>Without any calibration of crosstalk of well-positions we find error probabilities of better than 1e-5 per Clifford in all zones and configurations. Further, crosstalk to hidden ions was smaller than 3e-6 in all cases.</a:t>
            </a:r>
          </a:p>
        </p:txBody>
      </p:sp>
      <p:sp>
        <p:nvSpPr>
          <p:cNvPr id="4" name="Slide Number Placeholder 3"/>
          <p:cNvSpPr>
            <a:spLocks noGrp="1"/>
          </p:cNvSpPr>
          <p:nvPr>
            <p:ph type="sldNum" sz="quarter" idx="5"/>
          </p:nvPr>
        </p:nvSpPr>
        <p:spPr/>
        <p:txBody>
          <a:bodyPr/>
          <a:lstStyle/>
          <a:p>
            <a:fld id="{FE9C36D3-DF6C-4C61-A043-13FC63CCD513}" type="slidenum">
              <a:rPr lang="en-GB" smtClean="0"/>
              <a:t>9</a:t>
            </a:fld>
            <a:endParaRPr lang="en-GB"/>
          </a:p>
        </p:txBody>
      </p:sp>
    </p:spTree>
    <p:extLst>
      <p:ext uri="{BB962C8B-B14F-4D97-AF65-F5344CB8AC3E}">
        <p14:creationId xmlns:p14="http://schemas.microsoft.com/office/powerpoint/2010/main" val="2809076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2.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2.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1C636-44FA-33D0-C58A-50F99087EE4A}"/>
              </a:ext>
            </a:extLst>
          </p:cNvPr>
          <p:cNvSpPr>
            <a:spLocks noGrp="1"/>
          </p:cNvSpPr>
          <p:nvPr>
            <p:ph type="ctrTitle"/>
          </p:nvPr>
        </p:nvSpPr>
        <p:spPr>
          <a:xfrm>
            <a:off x="482600" y="1122363"/>
            <a:ext cx="11223262" cy="2387600"/>
          </a:xfrm>
        </p:spPr>
        <p:txBody>
          <a:bodyPr anchor="b"/>
          <a:lstStyle>
            <a:lvl1pPr algn="ctr">
              <a:defRPr sz="4800"/>
            </a:lvl1pPr>
          </a:lstStyle>
          <a:p>
            <a:r>
              <a:rPr lang="en-GB" dirty="0"/>
              <a:t>Click to edit Master title style</a:t>
            </a:r>
          </a:p>
        </p:txBody>
      </p:sp>
      <p:sp>
        <p:nvSpPr>
          <p:cNvPr id="3" name="Subtitle 2">
            <a:extLst>
              <a:ext uri="{FF2B5EF4-FFF2-40B4-BE49-F238E27FC236}">
                <a16:creationId xmlns:a16="http://schemas.microsoft.com/office/drawing/2014/main" id="{D7CF3A88-5B70-7BFB-0557-2781BF07956A}"/>
              </a:ext>
            </a:extLst>
          </p:cNvPr>
          <p:cNvSpPr>
            <a:spLocks noGrp="1"/>
          </p:cNvSpPr>
          <p:nvPr>
            <p:ph type="subTitle" idx="1"/>
          </p:nvPr>
        </p:nvSpPr>
        <p:spPr>
          <a:xfrm>
            <a:off x="482600" y="3535363"/>
            <a:ext cx="11223262" cy="1655762"/>
          </a:xfrm>
        </p:spPr>
        <p:txBody>
          <a:bodyPr>
            <a:normAutofit/>
          </a:bodyPr>
          <a:lstStyle>
            <a:lvl1pPr marL="0" indent="0" algn="ctr">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6" name="Slide Number Placeholder 5">
            <a:extLst>
              <a:ext uri="{FF2B5EF4-FFF2-40B4-BE49-F238E27FC236}">
                <a16:creationId xmlns:a16="http://schemas.microsoft.com/office/drawing/2014/main" id="{9AA780BB-30A3-1A5B-BD97-419843805B48}"/>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4160927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and Picture 3">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6298841" y="1316338"/>
            <a:ext cx="5406663" cy="463996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Picture Placeholder 9">
            <a:extLst>
              <a:ext uri="{FF2B5EF4-FFF2-40B4-BE49-F238E27FC236}">
                <a16:creationId xmlns:a16="http://schemas.microsoft.com/office/drawing/2014/main" id="{61889EB7-7D35-8D5E-FD30-1F69ED2533E1}"/>
              </a:ext>
            </a:extLst>
          </p:cNvPr>
          <p:cNvSpPr>
            <a:spLocks noGrp="1"/>
          </p:cNvSpPr>
          <p:nvPr>
            <p:ph type="pic" sz="quarter" idx="13"/>
          </p:nvPr>
        </p:nvSpPr>
        <p:spPr>
          <a:xfrm>
            <a:off x="486136" y="1316037"/>
            <a:ext cx="5407025" cy="4640262"/>
          </a:xfrm>
          <a:prstGeom prst="roundRect">
            <a:avLst>
              <a:gd name="adj" fmla="val 4898"/>
            </a:avLst>
          </a:prstGeom>
          <a:noFill/>
          <a:ln>
            <a:noFill/>
          </a:ln>
        </p:spPr>
        <p:txBody>
          <a:bodyPr/>
          <a:lstStyle/>
          <a:p>
            <a:endParaRPr lang="en-GB" dirty="0"/>
          </a:p>
        </p:txBody>
      </p:sp>
      <p:sp>
        <p:nvSpPr>
          <p:cNvPr id="12" name="Title 11">
            <a:extLst>
              <a:ext uri="{FF2B5EF4-FFF2-40B4-BE49-F238E27FC236}">
                <a16:creationId xmlns:a16="http://schemas.microsoft.com/office/drawing/2014/main" id="{E21F17B2-649C-FA56-AB01-FE3226FEA6B4}"/>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17382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G">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Content Placeholder 3">
            <a:extLst>
              <a:ext uri="{FF2B5EF4-FFF2-40B4-BE49-F238E27FC236}">
                <a16:creationId xmlns:a16="http://schemas.microsoft.com/office/drawing/2014/main" id="{053BCAB8-AD0A-772C-4A7D-B4E6EE658796}"/>
              </a:ext>
            </a:extLst>
          </p:cNvPr>
          <p:cNvSpPr>
            <a:spLocks noGrp="1"/>
          </p:cNvSpPr>
          <p:nvPr>
            <p:ph sz="half" idx="2"/>
          </p:nvPr>
        </p:nvSpPr>
        <p:spPr>
          <a:xfrm>
            <a:off x="6299200"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Tree>
    <p:extLst>
      <p:ext uri="{BB962C8B-B14F-4D97-AF65-F5344CB8AC3E}">
        <p14:creationId xmlns:p14="http://schemas.microsoft.com/office/powerpoint/2010/main" val="1605984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and Picture G">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7" y="474561"/>
            <a:ext cx="5609864" cy="601885"/>
          </a:xfrm>
        </p:spPr>
        <p:txBody>
          <a:bodyPr wrap="none"/>
          <a:lstStyle/>
          <a:p>
            <a:r>
              <a:rPr lang="en-GB" dirty="0"/>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5609864" cy="479103"/>
          </a:xfrm>
        </p:spPr>
        <p:txBody>
          <a:bodyPr>
            <a:normAutofit/>
          </a:bodyPr>
          <a:lstStyle>
            <a:lvl1pPr marL="0" indent="0" algn="l">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5">
            <a:extLst>
              <a:ext uri="{FF2B5EF4-FFF2-40B4-BE49-F238E27FC236}">
                <a16:creationId xmlns:a16="http://schemas.microsoft.com/office/drawing/2014/main" id="{95B34D3B-03D5-8046-3470-7F5FE04910B1}"/>
              </a:ext>
            </a:extLst>
          </p:cNvPr>
          <p:cNvSpPr>
            <a:spLocks noGrp="1"/>
          </p:cNvSpPr>
          <p:nvPr>
            <p:ph type="pic" sz="quarter" idx="14"/>
          </p:nvPr>
        </p:nvSpPr>
        <p:spPr>
          <a:xfrm>
            <a:off x="6092464" y="0"/>
            <a:ext cx="6096000" cy="6858000"/>
          </a:xfrm>
          <a:solidFill>
            <a:schemeClr val="bg2"/>
          </a:solidFill>
        </p:spPr>
        <p:txBody>
          <a:bodyPr/>
          <a:lstStyle/>
          <a:p>
            <a:endParaRPr lang="en-GB" dirty="0"/>
          </a:p>
        </p:txBody>
      </p:sp>
    </p:spTree>
    <p:extLst>
      <p:ext uri="{BB962C8B-B14F-4D97-AF65-F5344CB8AC3E}">
        <p14:creationId xmlns:p14="http://schemas.microsoft.com/office/powerpoint/2010/main" val="208500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Picture 2 G">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9">
            <a:extLst>
              <a:ext uri="{FF2B5EF4-FFF2-40B4-BE49-F238E27FC236}">
                <a16:creationId xmlns:a16="http://schemas.microsoft.com/office/drawing/2014/main" id="{DF0A7AD6-B3BA-824A-0BFF-D9B67C95B018}"/>
              </a:ext>
            </a:extLst>
          </p:cNvPr>
          <p:cNvSpPr>
            <a:spLocks noGrp="1"/>
          </p:cNvSpPr>
          <p:nvPr>
            <p:ph type="pic" sz="quarter" idx="14"/>
          </p:nvPr>
        </p:nvSpPr>
        <p:spPr>
          <a:xfrm>
            <a:off x="6302375" y="1777999"/>
            <a:ext cx="5407025" cy="4178299"/>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1404635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and Picture 3 G">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62991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9">
            <a:extLst>
              <a:ext uri="{FF2B5EF4-FFF2-40B4-BE49-F238E27FC236}">
                <a16:creationId xmlns:a16="http://schemas.microsoft.com/office/drawing/2014/main" id="{DF0A7AD6-B3BA-824A-0BFF-D9B67C95B018}"/>
              </a:ext>
            </a:extLst>
          </p:cNvPr>
          <p:cNvSpPr>
            <a:spLocks noGrp="1"/>
          </p:cNvSpPr>
          <p:nvPr>
            <p:ph type="pic" sz="quarter" idx="14"/>
          </p:nvPr>
        </p:nvSpPr>
        <p:spPr>
          <a:xfrm>
            <a:off x="482600" y="1777999"/>
            <a:ext cx="5407025" cy="4178299"/>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2224131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V">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Content Placeholder 3">
            <a:extLst>
              <a:ext uri="{FF2B5EF4-FFF2-40B4-BE49-F238E27FC236}">
                <a16:creationId xmlns:a16="http://schemas.microsoft.com/office/drawing/2014/main" id="{053BCAB8-AD0A-772C-4A7D-B4E6EE658796}"/>
              </a:ext>
            </a:extLst>
          </p:cNvPr>
          <p:cNvSpPr>
            <a:spLocks noGrp="1"/>
          </p:cNvSpPr>
          <p:nvPr>
            <p:ph sz="half" idx="2"/>
          </p:nvPr>
        </p:nvSpPr>
        <p:spPr>
          <a:xfrm>
            <a:off x="6299200"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2"/>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Tree>
    <p:extLst>
      <p:ext uri="{BB962C8B-B14F-4D97-AF65-F5344CB8AC3E}">
        <p14:creationId xmlns:p14="http://schemas.microsoft.com/office/powerpoint/2010/main" val="3203663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and Picture V">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7" y="474561"/>
            <a:ext cx="5609864" cy="601885"/>
          </a:xfrm>
        </p:spPr>
        <p:txBody>
          <a:bodyPr wrap="none"/>
          <a:lstStyle/>
          <a:p>
            <a:r>
              <a:rPr lang="en-GB" dirty="0"/>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5609864" cy="479103"/>
          </a:xfrm>
        </p:spPr>
        <p:txBody>
          <a:bodyPr>
            <a:normAutofit/>
          </a:bodyPr>
          <a:lstStyle>
            <a:lvl1pPr marL="0" indent="0" algn="l">
              <a:buNone/>
              <a:defRPr sz="2800" b="0" i="0">
                <a:solidFill>
                  <a:schemeClr val="accent2"/>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5">
            <a:extLst>
              <a:ext uri="{FF2B5EF4-FFF2-40B4-BE49-F238E27FC236}">
                <a16:creationId xmlns:a16="http://schemas.microsoft.com/office/drawing/2014/main" id="{95B34D3B-03D5-8046-3470-7F5FE04910B1}"/>
              </a:ext>
            </a:extLst>
          </p:cNvPr>
          <p:cNvSpPr>
            <a:spLocks noGrp="1"/>
          </p:cNvSpPr>
          <p:nvPr>
            <p:ph type="pic" sz="quarter" idx="14"/>
          </p:nvPr>
        </p:nvSpPr>
        <p:spPr>
          <a:xfrm>
            <a:off x="6092464" y="0"/>
            <a:ext cx="6096000" cy="6858000"/>
          </a:xfrm>
          <a:solidFill>
            <a:schemeClr val="bg2"/>
          </a:solidFill>
        </p:spPr>
        <p:txBody>
          <a:bodyPr/>
          <a:lstStyle/>
          <a:p>
            <a:endParaRPr lang="en-GB" dirty="0"/>
          </a:p>
        </p:txBody>
      </p:sp>
    </p:spTree>
    <p:extLst>
      <p:ext uri="{BB962C8B-B14F-4D97-AF65-F5344CB8AC3E}">
        <p14:creationId xmlns:p14="http://schemas.microsoft.com/office/powerpoint/2010/main" val="1397712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Picture 2 V">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4825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2"/>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9">
            <a:extLst>
              <a:ext uri="{FF2B5EF4-FFF2-40B4-BE49-F238E27FC236}">
                <a16:creationId xmlns:a16="http://schemas.microsoft.com/office/drawing/2014/main" id="{DF0A7AD6-B3BA-824A-0BFF-D9B67C95B018}"/>
              </a:ext>
            </a:extLst>
          </p:cNvPr>
          <p:cNvSpPr>
            <a:spLocks noGrp="1"/>
          </p:cNvSpPr>
          <p:nvPr>
            <p:ph type="pic" sz="quarter" idx="14"/>
          </p:nvPr>
        </p:nvSpPr>
        <p:spPr>
          <a:xfrm>
            <a:off x="6302375" y="1777999"/>
            <a:ext cx="5407025" cy="4178299"/>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1572592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and Picture 3 V">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2361FAFB-482A-F781-62D8-4105EB036083}"/>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Title 1">
            <a:extLst>
              <a:ext uri="{FF2B5EF4-FFF2-40B4-BE49-F238E27FC236}">
                <a16:creationId xmlns:a16="http://schemas.microsoft.com/office/drawing/2014/main" id="{BD1C8349-C257-18CA-645E-C99D7F6FDA3E}"/>
              </a:ext>
            </a:extLst>
          </p:cNvPr>
          <p:cNvSpPr>
            <a:spLocks noGrp="1"/>
          </p:cNvSpPr>
          <p:nvPr>
            <p:ph type="title"/>
          </p:nvPr>
        </p:nvSpPr>
        <p:spPr>
          <a:xfrm>
            <a:off x="486136" y="474561"/>
            <a:ext cx="10372363" cy="601885"/>
          </a:xfrm>
        </p:spPr>
        <p:txBody>
          <a:bodyPr/>
          <a:lstStyle/>
          <a:p>
            <a:r>
              <a:rPr lang="en-GB"/>
              <a:t>Click to edit Master title style</a:t>
            </a:r>
          </a:p>
        </p:txBody>
      </p:sp>
      <p:sp>
        <p:nvSpPr>
          <p:cNvPr id="11" name="Content Placeholder 2">
            <a:extLst>
              <a:ext uri="{FF2B5EF4-FFF2-40B4-BE49-F238E27FC236}">
                <a16:creationId xmlns:a16="http://schemas.microsoft.com/office/drawing/2014/main" id="{BE76B7E9-3EBD-B1DE-2338-D45FB650D002}"/>
              </a:ext>
            </a:extLst>
          </p:cNvPr>
          <p:cNvSpPr>
            <a:spLocks noGrp="1"/>
          </p:cNvSpPr>
          <p:nvPr>
            <p:ph sz="half" idx="1"/>
          </p:nvPr>
        </p:nvSpPr>
        <p:spPr>
          <a:xfrm>
            <a:off x="6299199" y="1778000"/>
            <a:ext cx="5406663" cy="41782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Subtitle 2">
            <a:extLst>
              <a:ext uri="{FF2B5EF4-FFF2-40B4-BE49-F238E27FC236}">
                <a16:creationId xmlns:a16="http://schemas.microsoft.com/office/drawing/2014/main" id="{24C89823-D53D-87A1-2C79-C79F974B5A14}"/>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2"/>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2" name="Picture Placeholder 9">
            <a:extLst>
              <a:ext uri="{FF2B5EF4-FFF2-40B4-BE49-F238E27FC236}">
                <a16:creationId xmlns:a16="http://schemas.microsoft.com/office/drawing/2014/main" id="{DF0A7AD6-B3BA-824A-0BFF-D9B67C95B018}"/>
              </a:ext>
            </a:extLst>
          </p:cNvPr>
          <p:cNvSpPr>
            <a:spLocks noGrp="1"/>
          </p:cNvSpPr>
          <p:nvPr>
            <p:ph type="pic" sz="quarter" idx="14"/>
          </p:nvPr>
        </p:nvSpPr>
        <p:spPr>
          <a:xfrm>
            <a:off x="482600" y="1777999"/>
            <a:ext cx="5407025" cy="4178299"/>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159581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dots 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CDC4CD2E-4C84-B54F-07C6-0C61E9B1084A}"/>
              </a:ext>
            </a:extLst>
          </p:cNvPr>
          <p:cNvSpPr>
            <a:spLocks noGrp="1"/>
          </p:cNvSpPr>
          <p:nvPr>
            <p:ph sz="half" idx="2"/>
          </p:nvPr>
        </p:nvSpPr>
        <p:spPr>
          <a:xfrm>
            <a:off x="6299200"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10375900" cy="402903"/>
          </a:xfrm>
        </p:spPr>
        <p:txBody>
          <a:bodyPr>
            <a:normAutofit/>
          </a:bodyPr>
          <a:lstStyle>
            <a:lvl1pPr marL="0" indent="0" algn="l">
              <a:buNone/>
              <a:defRPr sz="2000" b="0" i="0">
                <a:solidFill>
                  <a:schemeClr val="accent1"/>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10372364" cy="601885"/>
          </a:xfrm>
        </p:spPr>
        <p:txBody>
          <a:bodyPr/>
          <a:lstStyle/>
          <a:p>
            <a:r>
              <a:rPr lang="en-GB" dirty="0"/>
              <a:t>Click to edit Master title style</a:t>
            </a:r>
          </a:p>
        </p:txBody>
      </p:sp>
    </p:spTree>
    <p:extLst>
      <p:ext uri="{BB962C8B-B14F-4D97-AF65-F5344CB8AC3E}">
        <p14:creationId xmlns:p14="http://schemas.microsoft.com/office/powerpoint/2010/main" val="2922970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AECB-D325-E55A-2B5F-E5B47963AE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CF46217-F3AD-1FB1-C016-870383150D3E}"/>
              </a:ext>
            </a:extLst>
          </p:cNvPr>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C9520820-8DC0-6385-33EF-FCB3A6E6F514}"/>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1775949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Picture dots 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64E01DC-3014-D9E3-65F3-F0FA659C5B9B}"/>
              </a:ext>
            </a:extLst>
          </p:cNvPr>
          <p:cNvSpPr>
            <a:spLocks noGrp="1"/>
          </p:cNvSpPr>
          <p:nvPr>
            <p:ph type="pic" sz="quarter" idx="15"/>
          </p:nvPr>
        </p:nvSpPr>
        <p:spPr>
          <a:xfrm>
            <a:off x="6092464" y="0"/>
            <a:ext cx="6096000" cy="6858000"/>
          </a:xfrm>
          <a:solidFill>
            <a:schemeClr val="bg2"/>
          </a:solidFill>
        </p:spPr>
        <p:txBody>
          <a:bodyPr/>
          <a:lstStyle/>
          <a:p>
            <a:endParaRPr lang="en-GB" dirty="0"/>
          </a:p>
        </p:txBody>
      </p:sp>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5609864" cy="402903"/>
          </a:xfrm>
        </p:spPr>
        <p:txBody>
          <a:bodyPr wrap="none">
            <a:normAutofit/>
          </a:bodyPr>
          <a:lstStyle>
            <a:lvl1pPr marL="0" indent="0" algn="l">
              <a:buNone/>
              <a:defRPr sz="2000" b="0" i="0">
                <a:solidFill>
                  <a:schemeClr val="accent1"/>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5606328" cy="601885"/>
          </a:xfrm>
        </p:spPr>
        <p:txBody>
          <a:bodyPr wrap="none"/>
          <a:lstStyle/>
          <a:p>
            <a:r>
              <a:rPr lang="en-GB" dirty="0"/>
              <a:t>Click to edit Master title style</a:t>
            </a:r>
          </a:p>
        </p:txBody>
      </p:sp>
    </p:spTree>
    <p:extLst>
      <p:ext uri="{BB962C8B-B14F-4D97-AF65-F5344CB8AC3E}">
        <p14:creationId xmlns:p14="http://schemas.microsoft.com/office/powerpoint/2010/main" val="3248452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Picture 2 dots 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10375900" cy="402903"/>
          </a:xfrm>
        </p:spPr>
        <p:txBody>
          <a:bodyPr>
            <a:normAutofit/>
          </a:bodyPr>
          <a:lstStyle>
            <a:lvl1pPr marL="0" indent="0" algn="l">
              <a:buNone/>
              <a:defRPr sz="2000" b="0" i="0">
                <a:solidFill>
                  <a:schemeClr val="accent1"/>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10372364" cy="601885"/>
          </a:xfrm>
        </p:spPr>
        <p:txBody>
          <a:bodyPr/>
          <a:lstStyle/>
          <a:p>
            <a:r>
              <a:rPr lang="en-GB" dirty="0"/>
              <a:t>Click to edit Master title style</a:t>
            </a:r>
          </a:p>
        </p:txBody>
      </p:sp>
      <p:sp>
        <p:nvSpPr>
          <p:cNvPr id="2" name="Picture Placeholder 9">
            <a:extLst>
              <a:ext uri="{FF2B5EF4-FFF2-40B4-BE49-F238E27FC236}">
                <a16:creationId xmlns:a16="http://schemas.microsoft.com/office/drawing/2014/main" id="{1B1728DA-7EAA-EB6F-9FDE-EA412BE5CB5D}"/>
              </a:ext>
            </a:extLst>
          </p:cNvPr>
          <p:cNvSpPr>
            <a:spLocks noGrp="1"/>
          </p:cNvSpPr>
          <p:nvPr>
            <p:ph type="pic" sz="quarter" idx="13"/>
          </p:nvPr>
        </p:nvSpPr>
        <p:spPr>
          <a:xfrm>
            <a:off x="6302375" y="1593649"/>
            <a:ext cx="5407025" cy="4362650"/>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33172444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dots V">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CDC4CD2E-4C84-B54F-07C6-0C61E9B1084A}"/>
              </a:ext>
            </a:extLst>
          </p:cNvPr>
          <p:cNvSpPr>
            <a:spLocks noGrp="1"/>
          </p:cNvSpPr>
          <p:nvPr>
            <p:ph sz="half" idx="2"/>
          </p:nvPr>
        </p:nvSpPr>
        <p:spPr>
          <a:xfrm>
            <a:off x="6299200"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10375900" cy="402903"/>
          </a:xfrm>
        </p:spPr>
        <p:txBody>
          <a:bodyPr>
            <a:normAutofit/>
          </a:bodyPr>
          <a:lstStyle>
            <a:lvl1pPr marL="0" indent="0" algn="l">
              <a:buNone/>
              <a:defRPr sz="2000" b="0" i="0">
                <a:solidFill>
                  <a:schemeClr val="accent2"/>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10372364" cy="601885"/>
          </a:xfrm>
        </p:spPr>
        <p:txBody>
          <a:bodyPr/>
          <a:lstStyle/>
          <a:p>
            <a:r>
              <a:rPr lang="en-GB" dirty="0"/>
              <a:t>Click to edit Master title style</a:t>
            </a:r>
          </a:p>
        </p:txBody>
      </p:sp>
    </p:spTree>
    <p:extLst>
      <p:ext uri="{BB962C8B-B14F-4D97-AF65-F5344CB8AC3E}">
        <p14:creationId xmlns:p14="http://schemas.microsoft.com/office/powerpoint/2010/main" val="35892538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Picture dots V">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64E01DC-3014-D9E3-65F3-F0FA659C5B9B}"/>
              </a:ext>
            </a:extLst>
          </p:cNvPr>
          <p:cNvSpPr>
            <a:spLocks noGrp="1"/>
          </p:cNvSpPr>
          <p:nvPr>
            <p:ph type="pic" sz="quarter" idx="15"/>
          </p:nvPr>
        </p:nvSpPr>
        <p:spPr>
          <a:xfrm>
            <a:off x="6092464" y="0"/>
            <a:ext cx="6096000" cy="6858000"/>
          </a:xfrm>
          <a:solidFill>
            <a:schemeClr val="bg2"/>
          </a:solidFill>
        </p:spPr>
        <p:txBody>
          <a:bodyPr/>
          <a:lstStyle/>
          <a:p>
            <a:endParaRPr lang="en-GB" dirty="0"/>
          </a:p>
        </p:txBody>
      </p:sp>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5609864" cy="402903"/>
          </a:xfrm>
        </p:spPr>
        <p:txBody>
          <a:bodyPr wrap="none">
            <a:normAutofit/>
          </a:bodyPr>
          <a:lstStyle>
            <a:lvl1pPr marL="0" indent="0" algn="l">
              <a:buNone/>
              <a:defRPr sz="2000" b="0" i="0">
                <a:solidFill>
                  <a:schemeClr val="accent2"/>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5606328" cy="601885"/>
          </a:xfrm>
        </p:spPr>
        <p:txBody>
          <a:bodyPr wrap="none"/>
          <a:lstStyle/>
          <a:p>
            <a:r>
              <a:rPr lang="en-GB" dirty="0"/>
              <a:t>Click to edit Master title style</a:t>
            </a:r>
          </a:p>
        </p:txBody>
      </p:sp>
    </p:spTree>
    <p:extLst>
      <p:ext uri="{BB962C8B-B14F-4D97-AF65-F5344CB8AC3E}">
        <p14:creationId xmlns:p14="http://schemas.microsoft.com/office/powerpoint/2010/main" val="41854850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Picture 2 dots V">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98837" y="1593649"/>
            <a:ext cx="5406663" cy="4362650"/>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8" name="Subtitle 2">
            <a:extLst>
              <a:ext uri="{FF2B5EF4-FFF2-40B4-BE49-F238E27FC236}">
                <a16:creationId xmlns:a16="http://schemas.microsoft.com/office/drawing/2014/main" id="{51604A33-29D3-996D-1B75-7C2FED83CCC7}"/>
              </a:ext>
            </a:extLst>
          </p:cNvPr>
          <p:cNvSpPr>
            <a:spLocks noGrp="1"/>
          </p:cNvSpPr>
          <p:nvPr>
            <p:ph type="subTitle" idx="14" hasCustomPrompt="1"/>
          </p:nvPr>
        </p:nvSpPr>
        <p:spPr>
          <a:xfrm>
            <a:off x="482600" y="373767"/>
            <a:ext cx="10375900" cy="402903"/>
          </a:xfrm>
        </p:spPr>
        <p:txBody>
          <a:bodyPr>
            <a:normAutofit/>
          </a:bodyPr>
          <a:lstStyle>
            <a:lvl1pPr marL="0" indent="0" algn="l">
              <a:buNone/>
              <a:defRPr sz="2000" b="0" i="0">
                <a:solidFill>
                  <a:schemeClr val="accent2"/>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
        <p:nvSpPr>
          <p:cNvPr id="9" name="Title 1">
            <a:extLst>
              <a:ext uri="{FF2B5EF4-FFF2-40B4-BE49-F238E27FC236}">
                <a16:creationId xmlns:a16="http://schemas.microsoft.com/office/drawing/2014/main" id="{B665F000-8A27-8084-E98F-48901AF713DC}"/>
              </a:ext>
            </a:extLst>
          </p:cNvPr>
          <p:cNvSpPr>
            <a:spLocks noGrp="1"/>
          </p:cNvSpPr>
          <p:nvPr>
            <p:ph type="title"/>
          </p:nvPr>
        </p:nvSpPr>
        <p:spPr>
          <a:xfrm>
            <a:off x="486136" y="802070"/>
            <a:ext cx="10372364" cy="601885"/>
          </a:xfrm>
        </p:spPr>
        <p:txBody>
          <a:bodyPr/>
          <a:lstStyle/>
          <a:p>
            <a:r>
              <a:rPr lang="en-GB" dirty="0"/>
              <a:t>Click to edit Master title style</a:t>
            </a:r>
          </a:p>
        </p:txBody>
      </p:sp>
      <p:sp>
        <p:nvSpPr>
          <p:cNvPr id="2" name="Picture Placeholder 9">
            <a:extLst>
              <a:ext uri="{FF2B5EF4-FFF2-40B4-BE49-F238E27FC236}">
                <a16:creationId xmlns:a16="http://schemas.microsoft.com/office/drawing/2014/main" id="{B2DF835F-8299-876D-B8B1-43009F5578FD}"/>
              </a:ext>
            </a:extLst>
          </p:cNvPr>
          <p:cNvSpPr>
            <a:spLocks noGrp="1"/>
          </p:cNvSpPr>
          <p:nvPr>
            <p:ph type="pic" sz="quarter" idx="13"/>
          </p:nvPr>
        </p:nvSpPr>
        <p:spPr>
          <a:xfrm>
            <a:off x="6302375" y="1593649"/>
            <a:ext cx="5407025" cy="4362650"/>
          </a:xfrm>
          <a:prstGeom prst="roundRect">
            <a:avLst>
              <a:gd name="adj" fmla="val 4898"/>
            </a:avLst>
          </a:prstGeom>
          <a:noFill/>
          <a:ln>
            <a:noFill/>
          </a:ln>
        </p:spPr>
        <p:txBody>
          <a:bodyPr/>
          <a:lstStyle/>
          <a:p>
            <a:endParaRPr lang="en-GB" dirty="0"/>
          </a:p>
        </p:txBody>
      </p:sp>
    </p:spTree>
    <p:extLst>
      <p:ext uri="{BB962C8B-B14F-4D97-AF65-F5344CB8AC3E}">
        <p14:creationId xmlns:p14="http://schemas.microsoft.com/office/powerpoint/2010/main" val="1781148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06A29-4A3D-0647-0C8F-6B774BD27708}"/>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1F46248F-6D5A-B7CB-1173-D25058D66946}"/>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15043384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in point light 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9CCEBD5-9F74-D802-6B5A-CEF60CBC3E93}"/>
              </a:ext>
            </a:extLst>
          </p:cNvPr>
          <p:cNvSpPr>
            <a:spLocks noGrp="1"/>
          </p:cNvSpPr>
          <p:nvPr>
            <p:ph type="pic" sz="quarter" idx="13" hasCustomPrompt="1"/>
          </p:nvPr>
        </p:nvSpPr>
        <p:spPr>
          <a:xfrm>
            <a:off x="0" y="0"/>
            <a:ext cx="12192000" cy="6858000"/>
          </a:xfrm>
          <a:solidFill>
            <a:schemeClr val="tx1">
              <a:lumMod val="85000"/>
            </a:schemeClr>
          </a:solidFill>
        </p:spPr>
        <p:txBody>
          <a:bodyPr/>
          <a:lstStyle/>
          <a:p>
            <a:r>
              <a:rPr lang="en-GB" dirty="0"/>
              <a:t>Light Picture</a:t>
            </a:r>
          </a:p>
        </p:txBody>
      </p:sp>
      <p:sp>
        <p:nvSpPr>
          <p:cNvPr id="2" name="Title 1">
            <a:extLst>
              <a:ext uri="{FF2B5EF4-FFF2-40B4-BE49-F238E27FC236}">
                <a16:creationId xmlns:a16="http://schemas.microsoft.com/office/drawing/2014/main" id="{79A1C636-44FA-33D0-C58A-50F99087EE4A}"/>
              </a:ext>
            </a:extLst>
          </p:cNvPr>
          <p:cNvSpPr>
            <a:spLocks noGrp="1"/>
          </p:cNvSpPr>
          <p:nvPr>
            <p:ph type="ctrTitle"/>
          </p:nvPr>
        </p:nvSpPr>
        <p:spPr>
          <a:xfrm>
            <a:off x="482600" y="3277247"/>
            <a:ext cx="11223262" cy="1788208"/>
          </a:xfrm>
        </p:spPr>
        <p:txBody>
          <a:bodyPr anchor="t"/>
          <a:lstStyle>
            <a:lvl1pPr algn="ctr">
              <a:defRPr sz="4800">
                <a:solidFill>
                  <a:schemeClr val="bg1"/>
                </a:solidFill>
              </a:defRPr>
            </a:lvl1pPr>
          </a:lstStyle>
          <a:p>
            <a:r>
              <a:rPr lang="en-GB" dirty="0"/>
              <a:t>Click to edit Master title style</a:t>
            </a:r>
          </a:p>
        </p:txBody>
      </p:sp>
      <p:sp>
        <p:nvSpPr>
          <p:cNvPr id="3" name="Subtitle 2">
            <a:extLst>
              <a:ext uri="{FF2B5EF4-FFF2-40B4-BE49-F238E27FC236}">
                <a16:creationId xmlns:a16="http://schemas.microsoft.com/office/drawing/2014/main" id="{D7CF3A88-5B70-7BFB-0557-2781BF07956A}"/>
              </a:ext>
            </a:extLst>
          </p:cNvPr>
          <p:cNvSpPr>
            <a:spLocks noGrp="1"/>
          </p:cNvSpPr>
          <p:nvPr>
            <p:ph type="subTitle" idx="1" hasCustomPrompt="1"/>
          </p:nvPr>
        </p:nvSpPr>
        <p:spPr>
          <a:xfrm>
            <a:off x="482600" y="2675362"/>
            <a:ext cx="11223262" cy="601885"/>
          </a:xfrm>
        </p:spPr>
        <p:txBody>
          <a:bodyPr anchor="b">
            <a:normAutofit/>
          </a:bodyPr>
          <a:lstStyle>
            <a:lvl1pPr marL="0" indent="0" algn="ctr">
              <a:buNone/>
              <a:defRPr sz="2400" b="0" i="0">
                <a:solidFill>
                  <a:schemeClr val="accent3"/>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GB" dirty="0"/>
              <a:t>CLICK TO EDIT MASTER SUBTITLE STYLE (UPPERCASE ONLY)</a:t>
            </a:r>
          </a:p>
        </p:txBody>
      </p:sp>
      <p:sp>
        <p:nvSpPr>
          <p:cNvPr id="6" name="Slide Number Placeholder 5">
            <a:extLst>
              <a:ext uri="{FF2B5EF4-FFF2-40B4-BE49-F238E27FC236}">
                <a16:creationId xmlns:a16="http://schemas.microsoft.com/office/drawing/2014/main" id="{9AA780BB-30A3-1A5B-BD97-419843805B48}"/>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pic>
        <p:nvPicPr>
          <p:cNvPr id="5" name="Picture 4" descr="A green dot in a row&#10;&#10;Description automatically generated">
            <a:extLst>
              <a:ext uri="{FF2B5EF4-FFF2-40B4-BE49-F238E27FC236}">
                <a16:creationId xmlns:a16="http://schemas.microsoft.com/office/drawing/2014/main" id="{92AB2C4F-CBD6-658A-8515-9967D9E66761}"/>
              </a:ext>
            </a:extLst>
          </p:cNvPr>
          <p:cNvPicPr>
            <a:picLocks noChangeAspect="1"/>
          </p:cNvPicPr>
          <p:nvPr userDrawn="1"/>
        </p:nvPicPr>
        <p:blipFill>
          <a:blip r:embed="rId2"/>
          <a:stretch>
            <a:fillRect/>
          </a:stretch>
        </p:blipFill>
        <p:spPr>
          <a:xfrm>
            <a:off x="11133237" y="295153"/>
            <a:ext cx="663562" cy="601885"/>
          </a:xfrm>
          <a:prstGeom prst="rect">
            <a:avLst/>
          </a:prstGeom>
        </p:spPr>
      </p:pic>
    </p:spTree>
    <p:extLst>
      <p:ext uri="{BB962C8B-B14F-4D97-AF65-F5344CB8AC3E}">
        <p14:creationId xmlns:p14="http://schemas.microsoft.com/office/powerpoint/2010/main" val="36133112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in point light V">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9CCEBD5-9F74-D802-6B5A-CEF60CBC3E93}"/>
              </a:ext>
            </a:extLst>
          </p:cNvPr>
          <p:cNvSpPr>
            <a:spLocks noGrp="1"/>
          </p:cNvSpPr>
          <p:nvPr>
            <p:ph type="pic" sz="quarter" idx="13" hasCustomPrompt="1"/>
          </p:nvPr>
        </p:nvSpPr>
        <p:spPr>
          <a:xfrm>
            <a:off x="0" y="0"/>
            <a:ext cx="12192000" cy="6858000"/>
          </a:xfrm>
          <a:solidFill>
            <a:schemeClr val="tx1">
              <a:lumMod val="85000"/>
            </a:schemeClr>
          </a:solidFill>
        </p:spPr>
        <p:txBody>
          <a:bodyPr/>
          <a:lstStyle/>
          <a:p>
            <a:r>
              <a:rPr lang="en-GB" dirty="0"/>
              <a:t>Light picture</a:t>
            </a:r>
          </a:p>
        </p:txBody>
      </p:sp>
      <p:sp>
        <p:nvSpPr>
          <p:cNvPr id="6" name="Slide Number Placeholder 5">
            <a:extLst>
              <a:ext uri="{FF2B5EF4-FFF2-40B4-BE49-F238E27FC236}">
                <a16:creationId xmlns:a16="http://schemas.microsoft.com/office/drawing/2014/main" id="{9AA780BB-30A3-1A5B-BD97-419843805B48}"/>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pic>
        <p:nvPicPr>
          <p:cNvPr id="5" name="Picture 4" descr="A green dot in a row&#10;&#10;Description automatically generated">
            <a:extLst>
              <a:ext uri="{FF2B5EF4-FFF2-40B4-BE49-F238E27FC236}">
                <a16:creationId xmlns:a16="http://schemas.microsoft.com/office/drawing/2014/main" id="{92AB2C4F-CBD6-658A-8515-9967D9E66761}"/>
              </a:ext>
            </a:extLst>
          </p:cNvPr>
          <p:cNvPicPr>
            <a:picLocks noChangeAspect="1"/>
          </p:cNvPicPr>
          <p:nvPr userDrawn="1"/>
        </p:nvPicPr>
        <p:blipFill>
          <a:blip r:embed="rId2"/>
          <a:stretch>
            <a:fillRect/>
          </a:stretch>
        </p:blipFill>
        <p:spPr>
          <a:xfrm>
            <a:off x="11133237" y="295153"/>
            <a:ext cx="663562" cy="601885"/>
          </a:xfrm>
          <a:prstGeom prst="rect">
            <a:avLst/>
          </a:prstGeom>
        </p:spPr>
      </p:pic>
      <p:sp>
        <p:nvSpPr>
          <p:cNvPr id="7" name="Title 1">
            <a:extLst>
              <a:ext uri="{FF2B5EF4-FFF2-40B4-BE49-F238E27FC236}">
                <a16:creationId xmlns:a16="http://schemas.microsoft.com/office/drawing/2014/main" id="{4BA228DF-99A2-A26B-1008-22332F8980C8}"/>
              </a:ext>
            </a:extLst>
          </p:cNvPr>
          <p:cNvSpPr>
            <a:spLocks noGrp="1"/>
          </p:cNvSpPr>
          <p:nvPr>
            <p:ph type="ctrTitle"/>
          </p:nvPr>
        </p:nvSpPr>
        <p:spPr>
          <a:xfrm>
            <a:off x="482600" y="3277247"/>
            <a:ext cx="11223262" cy="1788208"/>
          </a:xfrm>
        </p:spPr>
        <p:txBody>
          <a:bodyPr anchor="t"/>
          <a:lstStyle>
            <a:lvl1pPr algn="ctr">
              <a:defRPr sz="4800">
                <a:solidFill>
                  <a:schemeClr val="bg1"/>
                </a:solidFill>
              </a:defRPr>
            </a:lvl1pPr>
          </a:lstStyle>
          <a:p>
            <a:r>
              <a:rPr lang="en-GB" dirty="0"/>
              <a:t>Click to edit Master title style</a:t>
            </a:r>
          </a:p>
        </p:txBody>
      </p:sp>
      <p:sp>
        <p:nvSpPr>
          <p:cNvPr id="8" name="Subtitle 2">
            <a:extLst>
              <a:ext uri="{FF2B5EF4-FFF2-40B4-BE49-F238E27FC236}">
                <a16:creationId xmlns:a16="http://schemas.microsoft.com/office/drawing/2014/main" id="{0FCC1C29-8857-6031-7A63-4AF9F539A42B}"/>
              </a:ext>
            </a:extLst>
          </p:cNvPr>
          <p:cNvSpPr>
            <a:spLocks noGrp="1"/>
          </p:cNvSpPr>
          <p:nvPr>
            <p:ph type="subTitle" idx="1" hasCustomPrompt="1"/>
          </p:nvPr>
        </p:nvSpPr>
        <p:spPr>
          <a:xfrm>
            <a:off x="482600" y="2675362"/>
            <a:ext cx="11223262" cy="601885"/>
          </a:xfrm>
        </p:spPr>
        <p:txBody>
          <a:bodyPr anchor="b">
            <a:normAutofit/>
          </a:bodyPr>
          <a:lstStyle>
            <a:lvl1pPr marL="0" indent="0" algn="ctr">
              <a:buNone/>
              <a:defRPr sz="2400" b="0" i="0">
                <a:solidFill>
                  <a:schemeClr val="accent4"/>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GB" dirty="0"/>
              <a:t>CLICK TO EDIT MASTER SUBTITLE STYLE (UPPERCASE ONLY)</a:t>
            </a:r>
          </a:p>
        </p:txBody>
      </p:sp>
    </p:spTree>
    <p:extLst>
      <p:ext uri="{BB962C8B-B14F-4D97-AF65-F5344CB8AC3E}">
        <p14:creationId xmlns:p14="http://schemas.microsoft.com/office/powerpoint/2010/main" val="25124843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in point dark 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9CCEBD5-9F74-D802-6B5A-CEF60CBC3E93}"/>
              </a:ext>
            </a:extLst>
          </p:cNvPr>
          <p:cNvSpPr>
            <a:spLocks noGrp="1"/>
          </p:cNvSpPr>
          <p:nvPr>
            <p:ph type="pic" sz="quarter" idx="13" hasCustomPrompt="1"/>
          </p:nvPr>
        </p:nvSpPr>
        <p:spPr>
          <a:xfrm>
            <a:off x="0" y="0"/>
            <a:ext cx="12192000" cy="6858000"/>
          </a:xfrm>
          <a:solidFill>
            <a:schemeClr val="bg2"/>
          </a:solidFill>
        </p:spPr>
        <p:txBody>
          <a:bodyPr/>
          <a:lstStyle/>
          <a:p>
            <a:r>
              <a:rPr lang="en-GB" dirty="0"/>
              <a:t>Dark Picture</a:t>
            </a:r>
          </a:p>
        </p:txBody>
      </p:sp>
      <p:sp>
        <p:nvSpPr>
          <p:cNvPr id="6" name="Slide Number Placeholder 5">
            <a:extLst>
              <a:ext uri="{FF2B5EF4-FFF2-40B4-BE49-F238E27FC236}">
                <a16:creationId xmlns:a16="http://schemas.microsoft.com/office/drawing/2014/main" id="{9AA780BB-30A3-1A5B-BD97-419843805B48}"/>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7" name="Title 1">
            <a:extLst>
              <a:ext uri="{FF2B5EF4-FFF2-40B4-BE49-F238E27FC236}">
                <a16:creationId xmlns:a16="http://schemas.microsoft.com/office/drawing/2014/main" id="{B86C3906-80F4-1015-EB9F-3E9AF077ADED}"/>
              </a:ext>
            </a:extLst>
          </p:cNvPr>
          <p:cNvSpPr>
            <a:spLocks noGrp="1"/>
          </p:cNvSpPr>
          <p:nvPr>
            <p:ph type="ctrTitle"/>
          </p:nvPr>
        </p:nvSpPr>
        <p:spPr>
          <a:xfrm>
            <a:off x="482600" y="3277247"/>
            <a:ext cx="11223262" cy="1788208"/>
          </a:xfrm>
        </p:spPr>
        <p:txBody>
          <a:bodyPr anchor="t"/>
          <a:lstStyle>
            <a:lvl1pPr algn="ctr">
              <a:defRPr sz="4800">
                <a:solidFill>
                  <a:schemeClr val="tx1"/>
                </a:solidFill>
              </a:defRPr>
            </a:lvl1pPr>
          </a:lstStyle>
          <a:p>
            <a:r>
              <a:rPr lang="en-GB" dirty="0"/>
              <a:t>Click to edit Master title style</a:t>
            </a:r>
          </a:p>
        </p:txBody>
      </p:sp>
      <p:sp>
        <p:nvSpPr>
          <p:cNvPr id="8" name="Subtitle 2">
            <a:extLst>
              <a:ext uri="{FF2B5EF4-FFF2-40B4-BE49-F238E27FC236}">
                <a16:creationId xmlns:a16="http://schemas.microsoft.com/office/drawing/2014/main" id="{E01EB283-576A-41FE-3E6B-67BC631B8109}"/>
              </a:ext>
            </a:extLst>
          </p:cNvPr>
          <p:cNvSpPr>
            <a:spLocks noGrp="1"/>
          </p:cNvSpPr>
          <p:nvPr>
            <p:ph type="subTitle" idx="1" hasCustomPrompt="1"/>
          </p:nvPr>
        </p:nvSpPr>
        <p:spPr>
          <a:xfrm>
            <a:off x="482600" y="2675362"/>
            <a:ext cx="11223262" cy="601885"/>
          </a:xfrm>
        </p:spPr>
        <p:txBody>
          <a:bodyPr anchor="b">
            <a:normAutofit/>
          </a:bodyPr>
          <a:lstStyle>
            <a:lvl1pPr marL="0" indent="0" algn="ctr">
              <a:buNone/>
              <a:defRPr sz="2400" b="0" i="0">
                <a:solidFill>
                  <a:schemeClr val="accent1"/>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GB" dirty="0"/>
              <a:t>CLICK TO EDIT MASTER SUBTITLE STYLE (UPPERCASE ONLY)</a:t>
            </a:r>
          </a:p>
        </p:txBody>
      </p:sp>
      <p:pic>
        <p:nvPicPr>
          <p:cNvPr id="2" name="Picture 1">
            <a:extLst>
              <a:ext uri="{FF2B5EF4-FFF2-40B4-BE49-F238E27FC236}">
                <a16:creationId xmlns:a16="http://schemas.microsoft.com/office/drawing/2014/main" id="{FCE4BAD1-6FEE-58A4-4F03-71738D6BD22B}"/>
              </a:ext>
            </a:extLst>
          </p:cNvPr>
          <p:cNvPicPr>
            <a:picLocks noChangeAspect="1"/>
          </p:cNvPicPr>
          <p:nvPr userDrawn="1"/>
        </p:nvPicPr>
        <p:blipFill>
          <a:blip r:embed="rId2"/>
          <a:srcRect/>
          <a:stretch/>
        </p:blipFill>
        <p:spPr>
          <a:xfrm>
            <a:off x="11133237" y="295152"/>
            <a:ext cx="666775" cy="604800"/>
          </a:xfrm>
          <a:prstGeom prst="rect">
            <a:avLst/>
          </a:prstGeom>
        </p:spPr>
      </p:pic>
    </p:spTree>
    <p:extLst>
      <p:ext uri="{BB962C8B-B14F-4D97-AF65-F5344CB8AC3E}">
        <p14:creationId xmlns:p14="http://schemas.microsoft.com/office/powerpoint/2010/main" val="10326008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dark V">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D9CCEBD5-9F74-D802-6B5A-CEF60CBC3E93}"/>
              </a:ext>
            </a:extLst>
          </p:cNvPr>
          <p:cNvSpPr>
            <a:spLocks noGrp="1"/>
          </p:cNvSpPr>
          <p:nvPr>
            <p:ph type="pic" sz="quarter" idx="13" hasCustomPrompt="1"/>
          </p:nvPr>
        </p:nvSpPr>
        <p:spPr>
          <a:xfrm>
            <a:off x="0" y="0"/>
            <a:ext cx="12192000" cy="6858000"/>
          </a:xfrm>
          <a:solidFill>
            <a:schemeClr val="bg2"/>
          </a:solidFill>
        </p:spPr>
        <p:txBody>
          <a:bodyPr/>
          <a:lstStyle/>
          <a:p>
            <a:r>
              <a:rPr lang="en-GB" dirty="0"/>
              <a:t>Dark Picture</a:t>
            </a:r>
          </a:p>
        </p:txBody>
      </p:sp>
      <p:sp>
        <p:nvSpPr>
          <p:cNvPr id="6" name="Slide Number Placeholder 5">
            <a:extLst>
              <a:ext uri="{FF2B5EF4-FFF2-40B4-BE49-F238E27FC236}">
                <a16:creationId xmlns:a16="http://schemas.microsoft.com/office/drawing/2014/main" id="{9AA780BB-30A3-1A5B-BD97-419843805B48}"/>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7" name="Title 1">
            <a:extLst>
              <a:ext uri="{FF2B5EF4-FFF2-40B4-BE49-F238E27FC236}">
                <a16:creationId xmlns:a16="http://schemas.microsoft.com/office/drawing/2014/main" id="{5B681DD9-9323-4309-7492-AFB6E4918CE4}"/>
              </a:ext>
            </a:extLst>
          </p:cNvPr>
          <p:cNvSpPr>
            <a:spLocks noGrp="1"/>
          </p:cNvSpPr>
          <p:nvPr>
            <p:ph type="ctrTitle"/>
          </p:nvPr>
        </p:nvSpPr>
        <p:spPr>
          <a:xfrm>
            <a:off x="482600" y="3277247"/>
            <a:ext cx="11223262" cy="1788208"/>
          </a:xfrm>
        </p:spPr>
        <p:txBody>
          <a:bodyPr anchor="t"/>
          <a:lstStyle>
            <a:lvl1pPr algn="ctr">
              <a:defRPr sz="4800">
                <a:solidFill>
                  <a:schemeClr val="tx1"/>
                </a:solidFill>
              </a:defRPr>
            </a:lvl1pPr>
          </a:lstStyle>
          <a:p>
            <a:r>
              <a:rPr lang="en-GB" dirty="0"/>
              <a:t>Click to edit Master title style</a:t>
            </a:r>
          </a:p>
        </p:txBody>
      </p:sp>
      <p:sp>
        <p:nvSpPr>
          <p:cNvPr id="8" name="Subtitle 2">
            <a:extLst>
              <a:ext uri="{FF2B5EF4-FFF2-40B4-BE49-F238E27FC236}">
                <a16:creationId xmlns:a16="http://schemas.microsoft.com/office/drawing/2014/main" id="{3DF8839B-CF3D-26B1-972F-4950BE39B9D3}"/>
              </a:ext>
            </a:extLst>
          </p:cNvPr>
          <p:cNvSpPr>
            <a:spLocks noGrp="1"/>
          </p:cNvSpPr>
          <p:nvPr>
            <p:ph type="subTitle" idx="1" hasCustomPrompt="1"/>
          </p:nvPr>
        </p:nvSpPr>
        <p:spPr>
          <a:xfrm>
            <a:off x="482600" y="2675362"/>
            <a:ext cx="11223262" cy="601885"/>
          </a:xfrm>
        </p:spPr>
        <p:txBody>
          <a:bodyPr anchor="b">
            <a:normAutofit/>
          </a:bodyPr>
          <a:lstStyle>
            <a:lvl1pPr marL="0" indent="0" algn="ctr">
              <a:buNone/>
              <a:defRPr sz="2400" b="0" i="0">
                <a:solidFill>
                  <a:schemeClr val="accent2"/>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GB" dirty="0"/>
              <a:t>CLICK TO EDIT MASTER SUBTITLE STYLE (UPPERCASE ONLY)</a:t>
            </a:r>
          </a:p>
        </p:txBody>
      </p:sp>
      <p:pic>
        <p:nvPicPr>
          <p:cNvPr id="2" name="Picture 1">
            <a:extLst>
              <a:ext uri="{FF2B5EF4-FFF2-40B4-BE49-F238E27FC236}">
                <a16:creationId xmlns:a16="http://schemas.microsoft.com/office/drawing/2014/main" id="{EF6E54D9-3608-F574-61F7-B7BEFE73667D}"/>
              </a:ext>
            </a:extLst>
          </p:cNvPr>
          <p:cNvPicPr>
            <a:picLocks noChangeAspect="1"/>
          </p:cNvPicPr>
          <p:nvPr userDrawn="1"/>
        </p:nvPicPr>
        <p:blipFill>
          <a:blip r:embed="rId2"/>
          <a:srcRect/>
          <a:stretch/>
        </p:blipFill>
        <p:spPr>
          <a:xfrm>
            <a:off x="11133237" y="295152"/>
            <a:ext cx="666775" cy="604800"/>
          </a:xfrm>
          <a:prstGeom prst="rect">
            <a:avLst/>
          </a:prstGeom>
        </p:spPr>
      </p:pic>
    </p:spTree>
    <p:extLst>
      <p:ext uri="{BB962C8B-B14F-4D97-AF65-F5344CB8AC3E}">
        <p14:creationId xmlns:p14="http://schemas.microsoft.com/office/powerpoint/2010/main" val="22001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and Conten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AECB-D325-E55A-2B5F-E5B47963AE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CF46217-F3AD-1FB1-C016-870383150D3E}"/>
              </a:ext>
            </a:extLst>
          </p:cNvPr>
          <p:cNvSpPr>
            <a:spLocks noGrp="1"/>
          </p:cNvSpPr>
          <p:nvPr>
            <p:ph idx="1"/>
          </p:nvPr>
        </p:nvSpPr>
        <p:spPr>
          <a:xfrm>
            <a:off x="486137" y="1778000"/>
            <a:ext cx="11223263" cy="4398963"/>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C9520820-8DC0-6385-33EF-FCB3A6E6F514}"/>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4" name="Subtitle 2">
            <a:extLst>
              <a:ext uri="{FF2B5EF4-FFF2-40B4-BE49-F238E27FC236}">
                <a16:creationId xmlns:a16="http://schemas.microsoft.com/office/drawing/2014/main" id="{0676DB75-B658-9D83-00C4-5287A0398222}"/>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1"/>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Tree>
    <p:extLst>
      <p:ext uri="{BB962C8B-B14F-4D97-AF65-F5344CB8AC3E}">
        <p14:creationId xmlns:p14="http://schemas.microsoft.com/office/powerpoint/2010/main" val="8887186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28E125-676F-5BD5-4FA9-3244D65D7DB5}"/>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3164269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d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E120FE-B855-B572-2544-7D6AA62EDECC}"/>
              </a:ext>
            </a:extLst>
          </p:cNvPr>
          <p:cNvSpPr/>
          <p:nvPr userDrawn="1"/>
        </p:nvSpPr>
        <p:spPr>
          <a:xfrm>
            <a:off x="11062010" y="200722"/>
            <a:ext cx="836341" cy="7359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lack background with white dots&#10;&#10;Description automatically generated">
            <a:extLst>
              <a:ext uri="{FF2B5EF4-FFF2-40B4-BE49-F238E27FC236}">
                <a16:creationId xmlns:a16="http://schemas.microsoft.com/office/drawing/2014/main" id="{675069E4-1633-392E-A25D-B7CBEE64BC68}"/>
              </a:ext>
            </a:extLst>
          </p:cNvPr>
          <p:cNvPicPr>
            <a:picLocks noChangeAspect="1"/>
          </p:cNvPicPr>
          <p:nvPr userDrawn="1"/>
        </p:nvPicPr>
        <p:blipFill rotWithShape="1">
          <a:blip r:embed="rId2"/>
          <a:srcRect l="21525" t="41422" r="20322" b="40539"/>
          <a:stretch/>
        </p:blipFill>
        <p:spPr>
          <a:xfrm>
            <a:off x="4256470" y="2859306"/>
            <a:ext cx="3768690" cy="826122"/>
          </a:xfrm>
          <a:prstGeom prst="rect">
            <a:avLst/>
          </a:prstGeom>
        </p:spPr>
      </p:pic>
    </p:spTree>
    <p:extLst>
      <p:ext uri="{BB962C8B-B14F-4D97-AF65-F5344CB8AC3E}">
        <p14:creationId xmlns:p14="http://schemas.microsoft.com/office/powerpoint/2010/main" val="204191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slide and Contact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E120FE-B855-B572-2544-7D6AA62EDECC}"/>
              </a:ext>
            </a:extLst>
          </p:cNvPr>
          <p:cNvSpPr/>
          <p:nvPr userDrawn="1"/>
        </p:nvSpPr>
        <p:spPr>
          <a:xfrm>
            <a:off x="11062010" y="200722"/>
            <a:ext cx="836341" cy="7359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C96B500C-E40C-5DD9-7450-7F7303FBF540}"/>
              </a:ext>
            </a:extLst>
          </p:cNvPr>
          <p:cNvSpPr>
            <a:spLocks noGrp="1"/>
          </p:cNvSpPr>
          <p:nvPr>
            <p:ph type="body" sz="quarter" idx="10" hasCustomPrompt="1"/>
          </p:nvPr>
        </p:nvSpPr>
        <p:spPr>
          <a:xfrm>
            <a:off x="2984808" y="3393069"/>
            <a:ext cx="6222381" cy="965200"/>
          </a:xfrm>
        </p:spPr>
        <p:txBody>
          <a:bodyPr>
            <a:normAutofit/>
          </a:bodyPr>
          <a:lstStyle>
            <a:lvl1pPr algn="ctr">
              <a:defRPr sz="1800" b="0" i="0">
                <a:solidFill>
                  <a:schemeClr val="accent1"/>
                </a:solidFill>
                <a:latin typeface="ABC Monument Grotesk Medium" panose="020B0504040202060203" pitchFamily="34" charset="0"/>
              </a:defRPr>
            </a:lvl1pPr>
          </a:lstStyle>
          <a:p>
            <a:pPr lvl="0"/>
            <a:r>
              <a:rPr lang="en-GB" dirty="0"/>
              <a:t>Your Contact Info</a:t>
            </a:r>
          </a:p>
        </p:txBody>
      </p:sp>
      <p:pic>
        <p:nvPicPr>
          <p:cNvPr id="6" name="Picture 5" descr="A black background with white dots&#10;&#10;Description automatically generated">
            <a:extLst>
              <a:ext uri="{FF2B5EF4-FFF2-40B4-BE49-F238E27FC236}">
                <a16:creationId xmlns:a16="http://schemas.microsoft.com/office/drawing/2014/main" id="{18D45A18-D891-3F37-F601-4664377DC4E1}"/>
              </a:ext>
            </a:extLst>
          </p:cNvPr>
          <p:cNvPicPr>
            <a:picLocks noChangeAspect="1"/>
          </p:cNvPicPr>
          <p:nvPr userDrawn="1"/>
        </p:nvPicPr>
        <p:blipFill rotWithShape="1">
          <a:blip r:embed="rId2"/>
          <a:srcRect l="21525" t="41422" r="20322" b="40539"/>
          <a:stretch/>
        </p:blipFill>
        <p:spPr>
          <a:xfrm>
            <a:off x="4256470" y="2383318"/>
            <a:ext cx="3768690" cy="826122"/>
          </a:xfrm>
          <a:prstGeom prst="rect">
            <a:avLst/>
          </a:prstGeom>
        </p:spPr>
      </p:pic>
    </p:spTree>
    <p:extLst>
      <p:ext uri="{BB962C8B-B14F-4D97-AF65-F5344CB8AC3E}">
        <p14:creationId xmlns:p14="http://schemas.microsoft.com/office/powerpoint/2010/main" val="18194601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lements to copy">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66FFA95-438E-9241-FD86-612B077A9DED}"/>
              </a:ext>
            </a:extLst>
          </p:cNvPr>
          <p:cNvSpPr/>
          <p:nvPr userDrawn="1"/>
        </p:nvSpPr>
        <p:spPr>
          <a:xfrm flipV="1">
            <a:off x="1" y="968076"/>
            <a:ext cx="7083706" cy="3071492"/>
          </a:xfrm>
          <a:prstGeom prst="rect">
            <a:avLst/>
          </a:prstGeom>
          <a:solidFill>
            <a:schemeClr val="tx1"/>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9C28E125-676F-5BD5-4FA9-3244D65D7DB5}"/>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3" name="Text Placeholder 2">
            <a:extLst>
              <a:ext uri="{FF2B5EF4-FFF2-40B4-BE49-F238E27FC236}">
                <a16:creationId xmlns:a16="http://schemas.microsoft.com/office/drawing/2014/main" id="{4908DF73-9E4D-14B3-4959-0627EB0E3103}"/>
              </a:ext>
            </a:extLst>
          </p:cNvPr>
          <p:cNvSpPr>
            <a:spLocks noGrp="1"/>
          </p:cNvSpPr>
          <p:nvPr>
            <p:ph type="body" sz="quarter" idx="13" hasCustomPrompt="1"/>
          </p:nvPr>
        </p:nvSpPr>
        <p:spPr>
          <a:xfrm>
            <a:off x="484369" y="1121916"/>
            <a:ext cx="6425184" cy="342900"/>
          </a:xfrm>
          <a:prstGeom prst="roundRect">
            <a:avLst>
              <a:gd name="adj" fmla="val 50000"/>
            </a:avLst>
          </a:prstGeom>
          <a:solidFill>
            <a:schemeClr val="accent2"/>
          </a:solidFill>
        </p:spPr>
        <p:txBody>
          <a:bodyPr anchor="ctr">
            <a:noAutofit/>
          </a:bodyPr>
          <a:lstStyle>
            <a:lvl1pPr algn="ctr">
              <a:defRPr sz="1800">
                <a:solidFill>
                  <a:schemeClr val="bg1"/>
                </a:solidFill>
                <a:latin typeface="DotMatrixOT-TwoRegular" panose="02010504010101020104" pitchFamily="2" charset="77"/>
              </a:defRPr>
            </a:lvl1pPr>
          </a:lstStyle>
          <a:p>
            <a:pPr lvl="0"/>
            <a:r>
              <a:rPr lang="en-GB" dirty="0"/>
              <a:t>CLICK TO EDIT MASTER TEXT STYLES (UPPERCASE ONLY)</a:t>
            </a:r>
          </a:p>
        </p:txBody>
      </p:sp>
      <p:sp>
        <p:nvSpPr>
          <p:cNvPr id="5" name="Text Placeholder 2">
            <a:extLst>
              <a:ext uri="{FF2B5EF4-FFF2-40B4-BE49-F238E27FC236}">
                <a16:creationId xmlns:a16="http://schemas.microsoft.com/office/drawing/2014/main" id="{85D4A8A0-8889-36A5-B75B-523CC019A26A}"/>
              </a:ext>
            </a:extLst>
          </p:cNvPr>
          <p:cNvSpPr>
            <a:spLocks noGrp="1"/>
          </p:cNvSpPr>
          <p:nvPr>
            <p:ph type="body" sz="quarter" idx="14" hasCustomPrompt="1"/>
          </p:nvPr>
        </p:nvSpPr>
        <p:spPr>
          <a:xfrm>
            <a:off x="484369" y="1608053"/>
            <a:ext cx="6425184" cy="342900"/>
          </a:xfrm>
          <a:prstGeom prst="roundRect">
            <a:avLst>
              <a:gd name="adj" fmla="val 50000"/>
            </a:avLst>
          </a:prstGeom>
          <a:solidFill>
            <a:schemeClr val="accent4"/>
          </a:solidFill>
        </p:spPr>
        <p:txBody>
          <a:bodyPr anchor="ctr">
            <a:noAutofit/>
          </a:bodyPr>
          <a:lstStyle>
            <a:lvl1pPr algn="ctr">
              <a:defRPr sz="1800">
                <a:solidFill>
                  <a:schemeClr val="tx1"/>
                </a:solidFill>
                <a:latin typeface="DotMatrixOT-TwoRegular" panose="02010504010101020104" pitchFamily="2" charset="77"/>
              </a:defRPr>
            </a:lvl1pPr>
          </a:lstStyle>
          <a:p>
            <a:pPr lvl="0"/>
            <a:r>
              <a:rPr lang="en-GB" dirty="0"/>
              <a:t>CLICK TO EDIT MASTER TEXT STYLES (UPPERCASE ONLY)</a:t>
            </a:r>
          </a:p>
        </p:txBody>
      </p:sp>
      <p:sp>
        <p:nvSpPr>
          <p:cNvPr id="6" name="Text Placeholder 2">
            <a:extLst>
              <a:ext uri="{FF2B5EF4-FFF2-40B4-BE49-F238E27FC236}">
                <a16:creationId xmlns:a16="http://schemas.microsoft.com/office/drawing/2014/main" id="{B0AA6079-891E-E8BD-5E8B-4872CCAACB7C}"/>
              </a:ext>
            </a:extLst>
          </p:cNvPr>
          <p:cNvSpPr>
            <a:spLocks noGrp="1"/>
          </p:cNvSpPr>
          <p:nvPr>
            <p:ph type="body" sz="quarter" idx="15" hasCustomPrompt="1"/>
          </p:nvPr>
        </p:nvSpPr>
        <p:spPr>
          <a:xfrm>
            <a:off x="484369" y="2105765"/>
            <a:ext cx="6425184" cy="342900"/>
          </a:xfrm>
          <a:prstGeom prst="roundRect">
            <a:avLst>
              <a:gd name="adj" fmla="val 50000"/>
            </a:avLst>
          </a:prstGeom>
          <a:solidFill>
            <a:schemeClr val="accent1"/>
          </a:solidFill>
        </p:spPr>
        <p:txBody>
          <a:bodyPr anchor="ctr">
            <a:noAutofit/>
          </a:bodyPr>
          <a:lstStyle>
            <a:lvl1pPr algn="ctr">
              <a:defRPr sz="1800">
                <a:solidFill>
                  <a:schemeClr val="bg1"/>
                </a:solidFill>
                <a:latin typeface="DotMatrixOT-TwoRegular" panose="02010504010101020104" pitchFamily="2" charset="77"/>
              </a:defRPr>
            </a:lvl1pPr>
          </a:lstStyle>
          <a:p>
            <a:pPr lvl="0"/>
            <a:r>
              <a:rPr lang="en-GB" dirty="0"/>
              <a:t>CLICK TO EDIT MASTER TEXT STYLES (UPPERCASE ONLY)</a:t>
            </a:r>
          </a:p>
        </p:txBody>
      </p:sp>
      <p:sp>
        <p:nvSpPr>
          <p:cNvPr id="7" name="Text Placeholder 2">
            <a:extLst>
              <a:ext uri="{FF2B5EF4-FFF2-40B4-BE49-F238E27FC236}">
                <a16:creationId xmlns:a16="http://schemas.microsoft.com/office/drawing/2014/main" id="{B1612E0F-8BD0-6796-BECC-CD001E514F59}"/>
              </a:ext>
            </a:extLst>
          </p:cNvPr>
          <p:cNvSpPr>
            <a:spLocks noGrp="1"/>
          </p:cNvSpPr>
          <p:nvPr>
            <p:ph type="body" sz="quarter" idx="16" hasCustomPrompt="1"/>
          </p:nvPr>
        </p:nvSpPr>
        <p:spPr>
          <a:xfrm>
            <a:off x="484369" y="2591902"/>
            <a:ext cx="6425184" cy="342900"/>
          </a:xfrm>
          <a:prstGeom prst="roundRect">
            <a:avLst>
              <a:gd name="adj" fmla="val 50000"/>
            </a:avLst>
          </a:prstGeom>
          <a:solidFill>
            <a:schemeClr val="accent3"/>
          </a:solidFill>
        </p:spPr>
        <p:txBody>
          <a:bodyPr anchor="ctr">
            <a:noAutofit/>
          </a:bodyPr>
          <a:lstStyle>
            <a:lvl1pPr algn="ctr">
              <a:defRPr sz="1800">
                <a:solidFill>
                  <a:schemeClr val="tx1"/>
                </a:solidFill>
                <a:latin typeface="DotMatrixOT-TwoRegular" panose="02010504010101020104" pitchFamily="2" charset="77"/>
              </a:defRPr>
            </a:lvl1pPr>
          </a:lstStyle>
          <a:p>
            <a:pPr lvl="0"/>
            <a:r>
              <a:rPr lang="en-GB" dirty="0"/>
              <a:t>CLICK TO EDIT MASTER TEXT STYLES (UPPERCASE ONLY)</a:t>
            </a:r>
          </a:p>
        </p:txBody>
      </p:sp>
      <p:sp>
        <p:nvSpPr>
          <p:cNvPr id="8" name="Text Placeholder 2">
            <a:extLst>
              <a:ext uri="{FF2B5EF4-FFF2-40B4-BE49-F238E27FC236}">
                <a16:creationId xmlns:a16="http://schemas.microsoft.com/office/drawing/2014/main" id="{EEA82EBC-FDD2-0DE0-3C30-EFD3C5EA7630}"/>
              </a:ext>
            </a:extLst>
          </p:cNvPr>
          <p:cNvSpPr>
            <a:spLocks noGrp="1"/>
          </p:cNvSpPr>
          <p:nvPr>
            <p:ph type="body" sz="quarter" idx="17" hasCustomPrompt="1"/>
          </p:nvPr>
        </p:nvSpPr>
        <p:spPr>
          <a:xfrm>
            <a:off x="484369" y="3066463"/>
            <a:ext cx="6425184" cy="342900"/>
          </a:xfrm>
          <a:prstGeom prst="roundRect">
            <a:avLst>
              <a:gd name="adj" fmla="val 50000"/>
            </a:avLst>
          </a:prstGeom>
          <a:noFill/>
          <a:ln w="19050">
            <a:solidFill>
              <a:schemeClr val="accent4"/>
            </a:solidFill>
          </a:ln>
        </p:spPr>
        <p:txBody>
          <a:bodyPr anchor="ctr">
            <a:noAutofit/>
          </a:bodyPr>
          <a:lstStyle>
            <a:lvl1pPr algn="ctr">
              <a:defRPr sz="1800">
                <a:solidFill>
                  <a:schemeClr val="accent4"/>
                </a:solidFill>
                <a:latin typeface="DotMatrixOT-TwoRegular" panose="02010504010101020104" pitchFamily="2" charset="77"/>
              </a:defRPr>
            </a:lvl1pPr>
          </a:lstStyle>
          <a:p>
            <a:pPr lvl="0"/>
            <a:r>
              <a:rPr lang="en-GB" dirty="0"/>
              <a:t>CLICK TO EDIT MASTER TEXT STYLES (UPPERCASE ONLY)</a:t>
            </a:r>
          </a:p>
        </p:txBody>
      </p:sp>
      <p:sp>
        <p:nvSpPr>
          <p:cNvPr id="9" name="Text Placeholder 2">
            <a:extLst>
              <a:ext uri="{FF2B5EF4-FFF2-40B4-BE49-F238E27FC236}">
                <a16:creationId xmlns:a16="http://schemas.microsoft.com/office/drawing/2014/main" id="{F62646D5-C6B5-FD43-CE25-A2C73DD75E32}"/>
              </a:ext>
            </a:extLst>
          </p:cNvPr>
          <p:cNvSpPr>
            <a:spLocks noGrp="1"/>
          </p:cNvSpPr>
          <p:nvPr>
            <p:ph type="body" sz="quarter" idx="18" hasCustomPrompt="1"/>
          </p:nvPr>
        </p:nvSpPr>
        <p:spPr>
          <a:xfrm>
            <a:off x="484369" y="3552600"/>
            <a:ext cx="6425184" cy="342900"/>
          </a:xfrm>
          <a:prstGeom prst="roundRect">
            <a:avLst>
              <a:gd name="adj" fmla="val 50000"/>
            </a:avLst>
          </a:prstGeom>
          <a:noFill/>
          <a:ln w="19050">
            <a:solidFill>
              <a:schemeClr val="accent3"/>
            </a:solidFill>
          </a:ln>
        </p:spPr>
        <p:txBody>
          <a:bodyPr anchor="ctr">
            <a:noAutofit/>
          </a:bodyPr>
          <a:lstStyle>
            <a:lvl1pPr algn="ctr">
              <a:defRPr sz="1800">
                <a:solidFill>
                  <a:schemeClr val="accent3"/>
                </a:solidFill>
                <a:latin typeface="DotMatrixOT-TwoRegular" panose="02010504010101020104" pitchFamily="2" charset="77"/>
              </a:defRPr>
            </a:lvl1pPr>
          </a:lstStyle>
          <a:p>
            <a:pPr lvl="0"/>
            <a:r>
              <a:rPr lang="en-GB" dirty="0"/>
              <a:t>CLICK TO EDIT MASTER TEXT STYLES (UPPERCASE ONLY)</a:t>
            </a:r>
          </a:p>
        </p:txBody>
      </p:sp>
      <p:sp>
        <p:nvSpPr>
          <p:cNvPr id="10" name="Text Placeholder 2">
            <a:extLst>
              <a:ext uri="{FF2B5EF4-FFF2-40B4-BE49-F238E27FC236}">
                <a16:creationId xmlns:a16="http://schemas.microsoft.com/office/drawing/2014/main" id="{4C529B27-1F10-6B94-C9EB-C13BECB6BEEF}"/>
              </a:ext>
            </a:extLst>
          </p:cNvPr>
          <p:cNvSpPr>
            <a:spLocks noGrp="1"/>
          </p:cNvSpPr>
          <p:nvPr>
            <p:ph type="body" sz="quarter" idx="19" hasCustomPrompt="1"/>
          </p:nvPr>
        </p:nvSpPr>
        <p:spPr>
          <a:xfrm>
            <a:off x="484369" y="4212358"/>
            <a:ext cx="6425184" cy="342900"/>
          </a:xfrm>
          <a:prstGeom prst="roundRect">
            <a:avLst>
              <a:gd name="adj" fmla="val 50000"/>
            </a:avLst>
          </a:prstGeom>
          <a:noFill/>
          <a:ln w="19050">
            <a:solidFill>
              <a:schemeClr val="accent2"/>
            </a:solidFill>
          </a:ln>
        </p:spPr>
        <p:txBody>
          <a:bodyPr anchor="ctr">
            <a:noAutofit/>
          </a:bodyPr>
          <a:lstStyle>
            <a:lvl1pPr algn="ctr">
              <a:defRPr sz="1800">
                <a:solidFill>
                  <a:schemeClr val="accent2"/>
                </a:solidFill>
                <a:latin typeface="DotMatrixOT-TwoRegular" panose="02010504010101020104" pitchFamily="2" charset="77"/>
              </a:defRPr>
            </a:lvl1pPr>
          </a:lstStyle>
          <a:p>
            <a:pPr lvl="0"/>
            <a:r>
              <a:rPr lang="en-GB" dirty="0"/>
              <a:t>CLICK TO EDIT MASTER TEXT STYLES (UPPERCASE ONLY)</a:t>
            </a:r>
          </a:p>
        </p:txBody>
      </p:sp>
      <p:sp>
        <p:nvSpPr>
          <p:cNvPr id="11" name="Text Placeholder 2">
            <a:extLst>
              <a:ext uri="{FF2B5EF4-FFF2-40B4-BE49-F238E27FC236}">
                <a16:creationId xmlns:a16="http://schemas.microsoft.com/office/drawing/2014/main" id="{880E0CEA-E73D-4B2D-0479-9A4DE1B991C6}"/>
              </a:ext>
            </a:extLst>
          </p:cNvPr>
          <p:cNvSpPr>
            <a:spLocks noGrp="1"/>
          </p:cNvSpPr>
          <p:nvPr>
            <p:ph type="body" sz="quarter" idx="20" hasCustomPrompt="1"/>
          </p:nvPr>
        </p:nvSpPr>
        <p:spPr>
          <a:xfrm>
            <a:off x="484369" y="4698495"/>
            <a:ext cx="6425184" cy="342900"/>
          </a:xfrm>
          <a:prstGeom prst="roundRect">
            <a:avLst>
              <a:gd name="adj" fmla="val 50000"/>
            </a:avLst>
          </a:prstGeom>
          <a:noFill/>
          <a:ln w="19050">
            <a:solidFill>
              <a:schemeClr val="accent1"/>
            </a:solidFill>
          </a:ln>
        </p:spPr>
        <p:txBody>
          <a:bodyPr anchor="ctr">
            <a:noAutofit/>
          </a:bodyPr>
          <a:lstStyle>
            <a:lvl1pPr algn="ctr">
              <a:defRPr sz="1800">
                <a:solidFill>
                  <a:schemeClr val="accent1"/>
                </a:solidFill>
                <a:latin typeface="DotMatrixOT-TwoRegular" panose="02010504010101020104" pitchFamily="2" charset="77"/>
              </a:defRPr>
            </a:lvl1pPr>
          </a:lstStyle>
          <a:p>
            <a:pPr lvl="0"/>
            <a:r>
              <a:rPr lang="en-GB" dirty="0"/>
              <a:t>CLICK TO EDIT MASTER TEXT STYLES (UPPERCASE ONLY)</a:t>
            </a:r>
          </a:p>
        </p:txBody>
      </p:sp>
      <p:sp>
        <p:nvSpPr>
          <p:cNvPr id="16" name="TextBox 15">
            <a:extLst>
              <a:ext uri="{FF2B5EF4-FFF2-40B4-BE49-F238E27FC236}">
                <a16:creationId xmlns:a16="http://schemas.microsoft.com/office/drawing/2014/main" id="{15D6839A-2608-5C6E-7981-B470ABD5A1FA}"/>
              </a:ext>
            </a:extLst>
          </p:cNvPr>
          <p:cNvSpPr txBox="1"/>
          <p:nvPr userDrawn="1"/>
        </p:nvSpPr>
        <p:spPr>
          <a:xfrm>
            <a:off x="484369" y="363173"/>
            <a:ext cx="7166497" cy="461665"/>
          </a:xfrm>
          <a:prstGeom prst="rect">
            <a:avLst/>
          </a:prstGeom>
          <a:noFill/>
        </p:spPr>
        <p:txBody>
          <a:bodyPr wrap="square" rtlCol="0">
            <a:spAutoFit/>
          </a:bodyPr>
          <a:lstStyle/>
          <a:p>
            <a:r>
              <a:rPr lang="en-GB" sz="2400" b="0" i="0" dirty="0">
                <a:latin typeface="ABC Monument Grotesk Medium" panose="020B0504040202060203" pitchFamily="34" charset="0"/>
              </a:rPr>
              <a:t>Elements to copy:</a:t>
            </a:r>
          </a:p>
        </p:txBody>
      </p:sp>
      <p:sp>
        <p:nvSpPr>
          <p:cNvPr id="17" name="Text Placeholder 2">
            <a:extLst>
              <a:ext uri="{FF2B5EF4-FFF2-40B4-BE49-F238E27FC236}">
                <a16:creationId xmlns:a16="http://schemas.microsoft.com/office/drawing/2014/main" id="{503B8B89-2861-3024-7E6D-32502CAD8588}"/>
              </a:ext>
            </a:extLst>
          </p:cNvPr>
          <p:cNvSpPr>
            <a:spLocks noGrp="1"/>
          </p:cNvSpPr>
          <p:nvPr>
            <p:ph type="body" sz="quarter" idx="21" hasCustomPrompt="1"/>
          </p:nvPr>
        </p:nvSpPr>
        <p:spPr>
          <a:xfrm>
            <a:off x="484369" y="5219352"/>
            <a:ext cx="6425184" cy="342900"/>
          </a:xfrm>
          <a:prstGeom prst="roundRect">
            <a:avLst>
              <a:gd name="adj" fmla="val 50000"/>
            </a:avLst>
          </a:prstGeom>
          <a:solidFill>
            <a:schemeClr val="accent2"/>
          </a:solidFill>
        </p:spPr>
        <p:txBody>
          <a:bodyPr anchor="ctr">
            <a:noAutofit/>
          </a:bodyPr>
          <a:lstStyle>
            <a:lvl1pPr algn="ctr">
              <a:defRPr sz="1800">
                <a:solidFill>
                  <a:schemeClr val="tx1"/>
                </a:solidFill>
                <a:latin typeface="DotMatrixOT-TwoRegular" panose="02010504010101020104" pitchFamily="2" charset="77"/>
              </a:defRPr>
            </a:lvl1pPr>
          </a:lstStyle>
          <a:p>
            <a:pPr lvl="0"/>
            <a:r>
              <a:rPr lang="en-GB" dirty="0"/>
              <a:t>CLICK TO EDIT MASTER TEXT STYLES (UPPERCASE ONLY)</a:t>
            </a:r>
          </a:p>
        </p:txBody>
      </p:sp>
      <p:sp>
        <p:nvSpPr>
          <p:cNvPr id="18" name="Text Placeholder 2">
            <a:extLst>
              <a:ext uri="{FF2B5EF4-FFF2-40B4-BE49-F238E27FC236}">
                <a16:creationId xmlns:a16="http://schemas.microsoft.com/office/drawing/2014/main" id="{C5FACAAB-9647-9D32-B444-527836DD198D}"/>
              </a:ext>
            </a:extLst>
          </p:cNvPr>
          <p:cNvSpPr>
            <a:spLocks noGrp="1"/>
          </p:cNvSpPr>
          <p:nvPr>
            <p:ph type="body" sz="quarter" idx="22" hasCustomPrompt="1"/>
          </p:nvPr>
        </p:nvSpPr>
        <p:spPr>
          <a:xfrm>
            <a:off x="484369" y="5736084"/>
            <a:ext cx="6425184" cy="342900"/>
          </a:xfrm>
          <a:prstGeom prst="roundRect">
            <a:avLst>
              <a:gd name="adj" fmla="val 50000"/>
            </a:avLst>
          </a:prstGeom>
          <a:solidFill>
            <a:schemeClr val="accent1"/>
          </a:solidFill>
        </p:spPr>
        <p:txBody>
          <a:bodyPr anchor="ctr">
            <a:noAutofit/>
          </a:bodyPr>
          <a:lstStyle>
            <a:lvl1pPr algn="ctr">
              <a:defRPr sz="1800">
                <a:solidFill>
                  <a:schemeClr val="bg1"/>
                </a:solidFill>
                <a:latin typeface="DotMatrixOT-TwoRegular" panose="02010504010101020104" pitchFamily="2" charset="77"/>
              </a:defRPr>
            </a:lvl1pPr>
          </a:lstStyle>
          <a:p>
            <a:pPr lvl="0"/>
            <a:r>
              <a:rPr lang="en-GB" dirty="0"/>
              <a:t>CLICK TO EDIT MASTER TEXT STYLES (UPPERCASE ONLY)</a:t>
            </a:r>
          </a:p>
        </p:txBody>
      </p:sp>
    </p:spTree>
    <p:extLst>
      <p:ext uri="{BB962C8B-B14F-4D97-AF65-F5344CB8AC3E}">
        <p14:creationId xmlns:p14="http://schemas.microsoft.com/office/powerpoint/2010/main" val="39682884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Pattern title/middle page 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1"/>
                </a:solidFill>
                <a:latin typeface="DotMatrixOT-TwoRegular" panose="02010504010101020104" pitchFamily="2" charset="77"/>
              </a:defRPr>
            </a:lvl1pPr>
          </a:lstStyle>
          <a:p>
            <a:r>
              <a:rPr lang="en-GB" dirty="0"/>
              <a:t>CLICK TO EDIT (UPPERCASE ONLY)</a:t>
            </a:r>
          </a:p>
        </p:txBody>
      </p:sp>
      <p:pic>
        <p:nvPicPr>
          <p:cNvPr id="6" name="Picture 5" descr="A black background with white dots&#10;&#10;Description automatically generated">
            <a:extLst>
              <a:ext uri="{FF2B5EF4-FFF2-40B4-BE49-F238E27FC236}">
                <a16:creationId xmlns:a16="http://schemas.microsoft.com/office/drawing/2014/main" id="{BED25DEE-4B31-2ACE-E88B-09B89619D528}"/>
              </a:ext>
            </a:extLst>
          </p:cNvPr>
          <p:cNvPicPr>
            <a:picLocks noChangeAspect="1"/>
          </p:cNvPicPr>
          <p:nvPr userDrawn="1"/>
        </p:nvPicPr>
        <p:blipFill rotWithShape="1">
          <a:blip r:embed="rId3"/>
          <a:srcRect l="21525" t="41422" r="20322" b="40539"/>
          <a:stretch/>
        </p:blipFill>
        <p:spPr>
          <a:xfrm>
            <a:off x="486136" y="336176"/>
            <a:ext cx="2821840" cy="618566"/>
          </a:xfrm>
          <a:prstGeom prst="rect">
            <a:avLst/>
          </a:prstGeom>
        </p:spPr>
      </p:pic>
    </p:spTree>
    <p:extLst>
      <p:ext uri="{BB962C8B-B14F-4D97-AF65-F5344CB8AC3E}">
        <p14:creationId xmlns:p14="http://schemas.microsoft.com/office/powerpoint/2010/main" val="11852805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middle page 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5499847"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6" name="Text Placeholder 5">
            <a:extLst>
              <a:ext uri="{FF2B5EF4-FFF2-40B4-BE49-F238E27FC236}">
                <a16:creationId xmlns:a16="http://schemas.microsoft.com/office/drawing/2014/main" id="{0E49DFD6-6736-9EFB-E2F5-FD659064C796}"/>
              </a:ext>
            </a:extLst>
          </p:cNvPr>
          <p:cNvSpPr>
            <a:spLocks noGrp="1"/>
          </p:cNvSpPr>
          <p:nvPr>
            <p:ph type="body" sz="quarter" idx="11" hasCustomPrompt="1"/>
          </p:nvPr>
        </p:nvSpPr>
        <p:spPr>
          <a:xfrm>
            <a:off x="5499100" y="2013481"/>
            <a:ext cx="6210300" cy="882650"/>
          </a:xfrm>
        </p:spPr>
        <p:txBody>
          <a:bodyPr anchor="b">
            <a:normAutofit/>
          </a:bodyPr>
          <a:lstStyle>
            <a:lvl1pPr>
              <a:defRPr sz="2800" b="0" i="0">
                <a:solidFill>
                  <a:schemeClr val="accent1"/>
                </a:solidFill>
                <a:latin typeface="ABC Monument Grotesk Medium" panose="020B0504040202060203" pitchFamily="34" charset="0"/>
              </a:defRPr>
            </a:lvl1pPr>
          </a:lstStyle>
          <a:p>
            <a:r>
              <a:rPr lang="en-GB" dirty="0"/>
              <a:t>Click to edit Master subtitle style</a:t>
            </a:r>
          </a:p>
        </p:txBody>
      </p:sp>
    </p:spTree>
    <p:extLst>
      <p:ext uri="{BB962C8B-B14F-4D97-AF65-F5344CB8AC3E}">
        <p14:creationId xmlns:p14="http://schemas.microsoft.com/office/powerpoint/2010/main" val="38308909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middle page 01 DO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5499847"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6" name="Text Placeholder 5">
            <a:extLst>
              <a:ext uri="{FF2B5EF4-FFF2-40B4-BE49-F238E27FC236}">
                <a16:creationId xmlns:a16="http://schemas.microsoft.com/office/drawing/2014/main" id="{0E49DFD6-6736-9EFB-E2F5-FD659064C796}"/>
              </a:ext>
            </a:extLst>
          </p:cNvPr>
          <p:cNvSpPr>
            <a:spLocks noGrp="1"/>
          </p:cNvSpPr>
          <p:nvPr>
            <p:ph type="body" sz="quarter" idx="11" hasCustomPrompt="1"/>
          </p:nvPr>
        </p:nvSpPr>
        <p:spPr>
          <a:xfrm>
            <a:off x="5499100" y="2013481"/>
            <a:ext cx="6210300" cy="882650"/>
          </a:xfrm>
        </p:spPr>
        <p:txBody>
          <a:bodyPr anchor="b">
            <a:normAutofit/>
          </a:bodyPr>
          <a:lstStyle>
            <a:lvl1pPr algn="l">
              <a:defRPr sz="2400" b="0" i="0">
                <a:solidFill>
                  <a:schemeClr val="accent1"/>
                </a:solidFill>
                <a:latin typeface="DotMatrixOT-TwoRegular" panose="02010504010101020104" pitchFamily="2" charset="77"/>
              </a:defRPr>
            </a:lvl1pPr>
          </a:lstStyle>
          <a:p>
            <a:r>
              <a:rPr lang="en-GB" dirty="0"/>
              <a:t>CLICK TO EDIT (UPPERCASE ONLY)</a:t>
            </a:r>
          </a:p>
        </p:txBody>
      </p:sp>
    </p:spTree>
    <p:extLst>
      <p:ext uri="{BB962C8B-B14F-4D97-AF65-F5344CB8AC3E}">
        <p14:creationId xmlns:p14="http://schemas.microsoft.com/office/powerpoint/2010/main" val="38192755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middle page 03">
    <p:bg>
      <p:bgRef idx="1001">
        <a:schemeClr val="bg1"/>
      </p:bgRef>
    </p:bg>
    <p:spTree>
      <p:nvGrpSpPr>
        <p:cNvPr id="1" name=""/>
        <p:cNvGrpSpPr/>
        <p:nvPr/>
      </p:nvGrpSpPr>
      <p:grpSpPr>
        <a:xfrm>
          <a:off x="0" y="0"/>
          <a:ext cx="0" cy="0"/>
          <a:chOff x="0" y="0"/>
          <a:chExt cx="0" cy="0"/>
        </a:xfrm>
      </p:grpSpPr>
      <p:pic>
        <p:nvPicPr>
          <p:cNvPr id="5" name="Obraz 24" descr="Obraz zawierający elektronika, obwód, Komponent elektroniczny, Inżynieria elektroniczna&#10;&#10;Opis wygenerowany automatycznie">
            <a:extLst>
              <a:ext uri="{FF2B5EF4-FFF2-40B4-BE49-F238E27FC236}">
                <a16:creationId xmlns:a16="http://schemas.microsoft.com/office/drawing/2014/main" id="{BDB18871-77EE-C586-611B-028968B80E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739" y="0"/>
            <a:ext cx="7207234" cy="6858000"/>
          </a:xfrm>
          <a:prstGeom prst="rect">
            <a:avLst/>
          </a:prstGeom>
        </p:spPr>
      </p:pic>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7174455" y="2923020"/>
            <a:ext cx="4595905" cy="1838333"/>
          </a:xfrm>
        </p:spPr>
        <p:txBody>
          <a:bodyPr/>
          <a:lstStyle>
            <a:lvl1pPr>
              <a:defRPr sz="4800">
                <a:solidFill>
                  <a:schemeClr val="tx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6" name="Text Placeholder 5">
            <a:extLst>
              <a:ext uri="{FF2B5EF4-FFF2-40B4-BE49-F238E27FC236}">
                <a16:creationId xmlns:a16="http://schemas.microsoft.com/office/drawing/2014/main" id="{0E49DFD6-6736-9EFB-E2F5-FD659064C796}"/>
              </a:ext>
            </a:extLst>
          </p:cNvPr>
          <p:cNvSpPr>
            <a:spLocks noGrp="1"/>
          </p:cNvSpPr>
          <p:nvPr>
            <p:ph type="body" sz="quarter" idx="11" hasCustomPrompt="1"/>
          </p:nvPr>
        </p:nvSpPr>
        <p:spPr>
          <a:xfrm>
            <a:off x="7173902" y="2013481"/>
            <a:ext cx="4596458" cy="882650"/>
          </a:xfrm>
        </p:spPr>
        <p:txBody>
          <a:bodyPr anchor="b">
            <a:normAutofit/>
          </a:bodyPr>
          <a:lstStyle>
            <a:lvl1pPr>
              <a:defRPr sz="2800" b="0" i="0">
                <a:solidFill>
                  <a:schemeClr val="accent1"/>
                </a:solidFill>
                <a:latin typeface="ABC Monument Grotesk Medium" panose="020B0504040202060203" pitchFamily="34" charset="0"/>
              </a:defRPr>
            </a:lvl1pPr>
          </a:lstStyle>
          <a:p>
            <a:r>
              <a:rPr lang="en-GB" dirty="0"/>
              <a:t>Click to edit Master subtitle style</a:t>
            </a:r>
          </a:p>
        </p:txBody>
      </p:sp>
    </p:spTree>
    <p:extLst>
      <p:ext uri="{BB962C8B-B14F-4D97-AF65-F5344CB8AC3E}">
        <p14:creationId xmlns:p14="http://schemas.microsoft.com/office/powerpoint/2010/main" val="1251474011"/>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middle page 3 DOTS">
    <p:bg>
      <p:bgRef idx="1001">
        <a:schemeClr val="bg1"/>
      </p:bgRef>
    </p:bg>
    <p:spTree>
      <p:nvGrpSpPr>
        <p:cNvPr id="1" name=""/>
        <p:cNvGrpSpPr/>
        <p:nvPr/>
      </p:nvGrpSpPr>
      <p:grpSpPr>
        <a:xfrm>
          <a:off x="0" y="0"/>
          <a:ext cx="0" cy="0"/>
          <a:chOff x="0" y="0"/>
          <a:chExt cx="0" cy="0"/>
        </a:xfrm>
      </p:grpSpPr>
      <p:pic>
        <p:nvPicPr>
          <p:cNvPr id="5" name="Obraz 24" descr="Obraz zawierający elektronika, obwód, Komponent elektroniczny, Inżynieria elektroniczna&#10;&#10;Opis wygenerowany automatycznie">
            <a:extLst>
              <a:ext uri="{FF2B5EF4-FFF2-40B4-BE49-F238E27FC236}">
                <a16:creationId xmlns:a16="http://schemas.microsoft.com/office/drawing/2014/main" id="{BDB18871-77EE-C586-611B-028968B80E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739" y="0"/>
            <a:ext cx="7207234" cy="6858000"/>
          </a:xfrm>
          <a:prstGeom prst="rect">
            <a:avLst/>
          </a:prstGeom>
        </p:spPr>
      </p:pic>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7174455" y="2923020"/>
            <a:ext cx="4595905" cy="1838333"/>
          </a:xfrm>
        </p:spPr>
        <p:txBody>
          <a:bodyPr/>
          <a:lstStyle>
            <a:lvl1pPr>
              <a:defRPr sz="4800">
                <a:solidFill>
                  <a:schemeClr val="tx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7" name="Text Placeholder 5">
            <a:extLst>
              <a:ext uri="{FF2B5EF4-FFF2-40B4-BE49-F238E27FC236}">
                <a16:creationId xmlns:a16="http://schemas.microsoft.com/office/drawing/2014/main" id="{90304F12-A057-3A89-9B17-3A9700AEE0CC}"/>
              </a:ext>
            </a:extLst>
          </p:cNvPr>
          <p:cNvSpPr>
            <a:spLocks noGrp="1"/>
          </p:cNvSpPr>
          <p:nvPr>
            <p:ph type="body" sz="quarter" idx="11" hasCustomPrompt="1"/>
          </p:nvPr>
        </p:nvSpPr>
        <p:spPr>
          <a:xfrm>
            <a:off x="7174454" y="2013481"/>
            <a:ext cx="4595905" cy="882650"/>
          </a:xfrm>
        </p:spPr>
        <p:txBody>
          <a:bodyPr anchor="b">
            <a:normAutofit/>
          </a:bodyPr>
          <a:lstStyle>
            <a:lvl1pPr algn="l">
              <a:defRPr sz="2400" b="0" i="0">
                <a:solidFill>
                  <a:schemeClr val="accent1"/>
                </a:solidFill>
                <a:latin typeface="DotMatrixOT-TwoRegular" panose="02010504010101020104" pitchFamily="2" charset="77"/>
              </a:defRPr>
            </a:lvl1pPr>
          </a:lstStyle>
          <a:p>
            <a:r>
              <a:rPr lang="en-GB" dirty="0"/>
              <a:t>CLICK TO EDIT (UPPERCASE ONLY)</a:t>
            </a:r>
          </a:p>
        </p:txBody>
      </p:sp>
    </p:spTree>
    <p:extLst>
      <p:ext uri="{BB962C8B-B14F-4D97-AF65-F5344CB8AC3E}">
        <p14:creationId xmlns:p14="http://schemas.microsoft.com/office/powerpoint/2010/main" val="4014037106"/>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middle page 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6" name="Text Placeholder 5">
            <a:extLst>
              <a:ext uri="{FF2B5EF4-FFF2-40B4-BE49-F238E27FC236}">
                <a16:creationId xmlns:a16="http://schemas.microsoft.com/office/drawing/2014/main" id="{0E49DFD6-6736-9EFB-E2F5-FD659064C796}"/>
              </a:ext>
            </a:extLst>
          </p:cNvPr>
          <p:cNvSpPr>
            <a:spLocks noGrp="1"/>
          </p:cNvSpPr>
          <p:nvPr>
            <p:ph type="body" sz="quarter" idx="11" hasCustomPrompt="1"/>
          </p:nvPr>
        </p:nvSpPr>
        <p:spPr>
          <a:xfrm>
            <a:off x="484642" y="2040375"/>
            <a:ext cx="6210300" cy="882650"/>
          </a:xfrm>
        </p:spPr>
        <p:txBody>
          <a:bodyPr anchor="b">
            <a:normAutofit/>
          </a:bodyPr>
          <a:lstStyle>
            <a:lvl1pPr>
              <a:defRPr sz="2800" b="0" i="0">
                <a:solidFill>
                  <a:schemeClr val="accent1"/>
                </a:solidFill>
                <a:latin typeface="ABC Monument Grotesk Medium" panose="020B0504040202060203" pitchFamily="34" charset="0"/>
              </a:defRPr>
            </a:lvl1pPr>
          </a:lstStyle>
          <a:p>
            <a:r>
              <a:rPr lang="en-GB" dirty="0"/>
              <a:t>Click to edit Master subtitle style</a:t>
            </a:r>
          </a:p>
        </p:txBody>
      </p:sp>
    </p:spTree>
    <p:extLst>
      <p:ext uri="{BB962C8B-B14F-4D97-AF65-F5344CB8AC3E}">
        <p14:creationId xmlns:p14="http://schemas.microsoft.com/office/powerpoint/2010/main" val="2253313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and Content Dots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AECB-D325-E55A-2B5F-E5B47963AE82}"/>
              </a:ext>
            </a:extLst>
          </p:cNvPr>
          <p:cNvSpPr>
            <a:spLocks noGrp="1"/>
          </p:cNvSpPr>
          <p:nvPr>
            <p:ph type="title"/>
          </p:nvPr>
        </p:nvSpPr>
        <p:spPr>
          <a:xfrm>
            <a:off x="486136" y="802070"/>
            <a:ext cx="10372364" cy="601885"/>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DCF46217-F3AD-1FB1-C016-870383150D3E}"/>
              </a:ext>
            </a:extLst>
          </p:cNvPr>
          <p:cNvSpPr>
            <a:spLocks noGrp="1"/>
          </p:cNvSpPr>
          <p:nvPr>
            <p:ph idx="1"/>
          </p:nvPr>
        </p:nvSpPr>
        <p:spPr>
          <a:xfrm>
            <a:off x="486137" y="1625600"/>
            <a:ext cx="11223263" cy="4551363"/>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C9520820-8DC0-6385-33EF-FCB3A6E6F514}"/>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4" name="Subtitle 2">
            <a:extLst>
              <a:ext uri="{FF2B5EF4-FFF2-40B4-BE49-F238E27FC236}">
                <a16:creationId xmlns:a16="http://schemas.microsoft.com/office/drawing/2014/main" id="{0676DB75-B658-9D83-00C4-5287A0398222}"/>
              </a:ext>
            </a:extLst>
          </p:cNvPr>
          <p:cNvSpPr>
            <a:spLocks noGrp="1"/>
          </p:cNvSpPr>
          <p:nvPr>
            <p:ph type="subTitle" idx="13" hasCustomPrompt="1"/>
          </p:nvPr>
        </p:nvSpPr>
        <p:spPr>
          <a:xfrm>
            <a:off x="482600" y="373767"/>
            <a:ext cx="10375900" cy="402903"/>
          </a:xfrm>
        </p:spPr>
        <p:txBody>
          <a:bodyPr>
            <a:normAutofit/>
          </a:bodyPr>
          <a:lstStyle>
            <a:lvl1pPr marL="0" indent="0" algn="l">
              <a:buNone/>
              <a:defRPr sz="2000" b="0" i="0">
                <a:solidFill>
                  <a:schemeClr val="accent1"/>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Tree>
    <p:extLst>
      <p:ext uri="{BB962C8B-B14F-4D97-AF65-F5344CB8AC3E}">
        <p14:creationId xmlns:p14="http://schemas.microsoft.com/office/powerpoint/2010/main" val="17874795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middle page 02 DO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pic>
        <p:nvPicPr>
          <p:cNvPr id="4" name="Picture 3">
            <a:extLst>
              <a:ext uri="{FF2B5EF4-FFF2-40B4-BE49-F238E27FC236}">
                <a16:creationId xmlns:a16="http://schemas.microsoft.com/office/drawing/2014/main" id="{FF5345DE-DAFE-333D-79E1-38AEE0D2F912}"/>
              </a:ext>
            </a:extLst>
          </p:cNvPr>
          <p:cNvPicPr>
            <a:picLocks noChangeAspect="1"/>
          </p:cNvPicPr>
          <p:nvPr userDrawn="1"/>
        </p:nvPicPr>
        <p:blipFill>
          <a:blip r:embed="rId3"/>
          <a:srcRect/>
          <a:stretch/>
        </p:blipFill>
        <p:spPr>
          <a:xfrm>
            <a:off x="11133237" y="286764"/>
            <a:ext cx="663562" cy="601884"/>
          </a:xfrm>
          <a:prstGeom prst="rect">
            <a:avLst/>
          </a:prstGeom>
        </p:spPr>
      </p:pic>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1"/>
                </a:solidFill>
                <a:latin typeface="DotMatrixOT-TwoRegular" panose="02010504010101020104" pitchFamily="2" charset="77"/>
              </a:defRPr>
            </a:lvl1pPr>
          </a:lstStyle>
          <a:p>
            <a:r>
              <a:rPr lang="en-GB" dirty="0"/>
              <a:t>CLICK TO EDIT (UPPERCASE ONLY)</a:t>
            </a:r>
          </a:p>
        </p:txBody>
      </p:sp>
    </p:spTree>
    <p:extLst>
      <p:ext uri="{BB962C8B-B14F-4D97-AF65-F5344CB8AC3E}">
        <p14:creationId xmlns:p14="http://schemas.microsoft.com/office/powerpoint/2010/main" val="13974001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attern title/middle page 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2"/>
                </a:solidFill>
                <a:latin typeface="DotMatrixOT-TwoRegular" panose="02010504010101020104" pitchFamily="2" charset="77"/>
              </a:defRPr>
            </a:lvl1pPr>
          </a:lstStyle>
          <a:p>
            <a:r>
              <a:rPr lang="en-GB" dirty="0"/>
              <a:t>CLICK TO EDIT (UPPERCASE ONLY)</a:t>
            </a:r>
          </a:p>
        </p:txBody>
      </p:sp>
      <p:pic>
        <p:nvPicPr>
          <p:cNvPr id="7" name="Picture 6" descr="A black background with white dots&#10;&#10;Description automatically generated">
            <a:extLst>
              <a:ext uri="{FF2B5EF4-FFF2-40B4-BE49-F238E27FC236}">
                <a16:creationId xmlns:a16="http://schemas.microsoft.com/office/drawing/2014/main" id="{01997E3C-640D-508F-A927-947272BF98F1}"/>
              </a:ext>
            </a:extLst>
          </p:cNvPr>
          <p:cNvPicPr>
            <a:picLocks noChangeAspect="1"/>
          </p:cNvPicPr>
          <p:nvPr userDrawn="1"/>
        </p:nvPicPr>
        <p:blipFill rotWithShape="1">
          <a:blip r:embed="rId3"/>
          <a:srcRect l="21525" t="41422" r="20322" b="40539"/>
          <a:stretch/>
        </p:blipFill>
        <p:spPr>
          <a:xfrm>
            <a:off x="486136" y="336176"/>
            <a:ext cx="2821840" cy="618566"/>
          </a:xfrm>
          <a:prstGeom prst="rect">
            <a:avLst/>
          </a:prstGeom>
        </p:spPr>
      </p:pic>
    </p:spTree>
    <p:extLst>
      <p:ext uri="{BB962C8B-B14F-4D97-AF65-F5344CB8AC3E}">
        <p14:creationId xmlns:p14="http://schemas.microsoft.com/office/powerpoint/2010/main" val="25458184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attern title/middle page 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bg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1"/>
                </a:solidFill>
                <a:latin typeface="DotMatrixOT-TwoRegular" panose="02010504010101020104" pitchFamily="2" charset="77"/>
              </a:defRPr>
            </a:lvl1pPr>
          </a:lstStyle>
          <a:p>
            <a:r>
              <a:rPr lang="en-GB" dirty="0"/>
              <a:t>CLICK TO EDIT (UPPERCASE ONLY)</a:t>
            </a:r>
          </a:p>
        </p:txBody>
      </p:sp>
      <p:pic>
        <p:nvPicPr>
          <p:cNvPr id="6" name="Picture 5" descr="A black background with white dots&#10;&#10;Description automatically generated">
            <a:extLst>
              <a:ext uri="{FF2B5EF4-FFF2-40B4-BE49-F238E27FC236}">
                <a16:creationId xmlns:a16="http://schemas.microsoft.com/office/drawing/2014/main" id="{BED25DEE-4B31-2ACE-E88B-09B89619D528}"/>
              </a:ext>
            </a:extLst>
          </p:cNvPr>
          <p:cNvPicPr>
            <a:picLocks noChangeAspect="1"/>
          </p:cNvPicPr>
          <p:nvPr userDrawn="1"/>
        </p:nvPicPr>
        <p:blipFill rotWithShape="1">
          <a:blip r:embed="rId3"/>
          <a:srcRect l="21525" t="41422" r="20322" b="40539"/>
          <a:stretch/>
        </p:blipFill>
        <p:spPr>
          <a:xfrm>
            <a:off x="486136" y="336176"/>
            <a:ext cx="2821840" cy="618566"/>
          </a:xfrm>
          <a:prstGeom prst="rect">
            <a:avLst/>
          </a:prstGeom>
        </p:spPr>
      </p:pic>
    </p:spTree>
    <p:extLst>
      <p:ext uri="{BB962C8B-B14F-4D97-AF65-F5344CB8AC3E}">
        <p14:creationId xmlns:p14="http://schemas.microsoft.com/office/powerpoint/2010/main" val="17744077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ttern title/middle page light 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CCD2E45F-DAA6-A4BF-FDDC-FC788E5D30E0}"/>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19463" t="41707" r="20280" b="40430"/>
          <a:stretch/>
        </p:blipFill>
        <p:spPr>
          <a:xfrm>
            <a:off x="385927" y="349003"/>
            <a:ext cx="2883366" cy="604133"/>
          </a:xfrm>
          <a:prstGeom prst="rect">
            <a:avLst/>
          </a:prstGeom>
        </p:spPr>
      </p:pic>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tx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2"/>
                </a:solidFill>
                <a:latin typeface="DotMatrixOT-TwoRegular" panose="02010504010101020104" pitchFamily="2" charset="77"/>
              </a:defRPr>
            </a:lvl1pPr>
          </a:lstStyle>
          <a:p>
            <a:r>
              <a:rPr lang="en-GB" dirty="0"/>
              <a:t>CLICK TO EDIT (UPPERCASE ONLY)</a:t>
            </a:r>
          </a:p>
        </p:txBody>
      </p:sp>
    </p:spTree>
    <p:extLst>
      <p:ext uri="{BB962C8B-B14F-4D97-AF65-F5344CB8AC3E}">
        <p14:creationId xmlns:p14="http://schemas.microsoft.com/office/powerpoint/2010/main" val="23418724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attern title/middle page light 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2F602-0739-2A79-6A52-4CFE716274B8}"/>
              </a:ext>
            </a:extLst>
          </p:cNvPr>
          <p:cNvSpPr>
            <a:spLocks noGrp="1"/>
          </p:cNvSpPr>
          <p:nvPr>
            <p:ph type="title"/>
          </p:nvPr>
        </p:nvSpPr>
        <p:spPr>
          <a:xfrm>
            <a:off x="486136" y="2923020"/>
            <a:ext cx="6209553" cy="1838333"/>
          </a:xfrm>
        </p:spPr>
        <p:txBody>
          <a:bodyPr/>
          <a:lstStyle>
            <a:lvl1pPr>
              <a:defRPr sz="4800">
                <a:solidFill>
                  <a:schemeClr val="tx1"/>
                </a:solidFill>
              </a:defRPr>
            </a:lvl1pPr>
          </a:lstStyle>
          <a:p>
            <a:r>
              <a:rPr lang="en-GB" dirty="0"/>
              <a:t>Click to edit Master title style</a:t>
            </a:r>
          </a:p>
        </p:txBody>
      </p:sp>
      <p:sp>
        <p:nvSpPr>
          <p:cNvPr id="3" name="Slide Number Placeholder 2">
            <a:extLst>
              <a:ext uri="{FF2B5EF4-FFF2-40B4-BE49-F238E27FC236}">
                <a16:creationId xmlns:a16="http://schemas.microsoft.com/office/drawing/2014/main" id="{CC0E0AAA-786F-E4AB-8CFA-C82D803B2B81}"/>
              </a:ext>
            </a:extLst>
          </p:cNvPr>
          <p:cNvSpPr>
            <a:spLocks noGrp="1"/>
          </p:cNvSpPr>
          <p:nvPr>
            <p:ph type="sldNum" sz="quarter" idx="10"/>
          </p:nvPr>
        </p:nvSpPr>
        <p:spPr>
          <a:xfrm>
            <a:off x="11293676" y="6208914"/>
            <a:ext cx="415724" cy="365125"/>
          </a:xfrm>
          <a:prstGeom prst="rect">
            <a:avLst/>
          </a:prstGeom>
        </p:spPr>
        <p:txBody>
          <a:bodyPr/>
          <a:lstStyle/>
          <a:p>
            <a:fld id="{41DB2702-EA76-C849-9D97-1B3009B0071D}" type="slidenum">
              <a:rPr lang="en-GB" smtClean="0"/>
              <a:pPr/>
              <a:t>‹#›</a:t>
            </a:fld>
            <a:endParaRPr lang="en-GB" dirty="0"/>
          </a:p>
        </p:txBody>
      </p:sp>
      <p:sp>
        <p:nvSpPr>
          <p:cNvPr id="8" name="Text Placeholder 5">
            <a:extLst>
              <a:ext uri="{FF2B5EF4-FFF2-40B4-BE49-F238E27FC236}">
                <a16:creationId xmlns:a16="http://schemas.microsoft.com/office/drawing/2014/main" id="{84D2AAD1-F879-BFE9-0A83-749ABE568414}"/>
              </a:ext>
            </a:extLst>
          </p:cNvPr>
          <p:cNvSpPr>
            <a:spLocks noGrp="1"/>
          </p:cNvSpPr>
          <p:nvPr>
            <p:ph type="body" sz="quarter" idx="11" hasCustomPrompt="1"/>
          </p:nvPr>
        </p:nvSpPr>
        <p:spPr>
          <a:xfrm>
            <a:off x="486136" y="2013476"/>
            <a:ext cx="6210300" cy="882650"/>
          </a:xfrm>
        </p:spPr>
        <p:txBody>
          <a:bodyPr anchor="b">
            <a:normAutofit/>
          </a:bodyPr>
          <a:lstStyle>
            <a:lvl1pPr algn="l">
              <a:defRPr sz="2400" b="0" i="0">
                <a:solidFill>
                  <a:schemeClr val="accent3"/>
                </a:solidFill>
                <a:latin typeface="DotMatrixOT-TwoRegular" panose="02010504010101020104" pitchFamily="2" charset="77"/>
              </a:defRPr>
            </a:lvl1pPr>
          </a:lstStyle>
          <a:p>
            <a:r>
              <a:rPr lang="en-GB" dirty="0"/>
              <a:t>CLICK TO EDIT (UPPERCASE ONLY)</a:t>
            </a:r>
          </a:p>
        </p:txBody>
      </p:sp>
      <p:pic>
        <p:nvPicPr>
          <p:cNvPr id="4" name="Graphic 3">
            <a:extLst>
              <a:ext uri="{FF2B5EF4-FFF2-40B4-BE49-F238E27FC236}">
                <a16:creationId xmlns:a16="http://schemas.microsoft.com/office/drawing/2014/main" id="{0298BE8E-7E15-2E1B-D9F2-9566B64787BB}"/>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19463" t="41707" r="20280" b="40430"/>
          <a:stretch/>
        </p:blipFill>
        <p:spPr>
          <a:xfrm>
            <a:off x="385927" y="349003"/>
            <a:ext cx="2883366" cy="604133"/>
          </a:xfrm>
          <a:prstGeom prst="rect">
            <a:avLst/>
          </a:prstGeom>
        </p:spPr>
      </p:pic>
    </p:spTree>
    <p:extLst>
      <p:ext uri="{BB962C8B-B14F-4D97-AF65-F5344CB8AC3E}">
        <p14:creationId xmlns:p14="http://schemas.microsoft.com/office/powerpoint/2010/main" val="955047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and Content V">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AECB-D325-E55A-2B5F-E5B47963AE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CF46217-F3AD-1FB1-C016-870383150D3E}"/>
              </a:ext>
            </a:extLst>
          </p:cNvPr>
          <p:cNvSpPr>
            <a:spLocks noGrp="1"/>
          </p:cNvSpPr>
          <p:nvPr>
            <p:ph idx="1"/>
          </p:nvPr>
        </p:nvSpPr>
        <p:spPr>
          <a:xfrm>
            <a:off x="486137" y="1778000"/>
            <a:ext cx="11223263" cy="4398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a:extLst>
              <a:ext uri="{FF2B5EF4-FFF2-40B4-BE49-F238E27FC236}">
                <a16:creationId xmlns:a16="http://schemas.microsoft.com/office/drawing/2014/main" id="{C9520820-8DC0-6385-33EF-FCB3A6E6F514}"/>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4" name="Subtitle 2">
            <a:extLst>
              <a:ext uri="{FF2B5EF4-FFF2-40B4-BE49-F238E27FC236}">
                <a16:creationId xmlns:a16="http://schemas.microsoft.com/office/drawing/2014/main" id="{0676DB75-B658-9D83-00C4-5287A0398222}"/>
              </a:ext>
            </a:extLst>
          </p:cNvPr>
          <p:cNvSpPr>
            <a:spLocks noGrp="1"/>
          </p:cNvSpPr>
          <p:nvPr>
            <p:ph type="subTitle" idx="13"/>
          </p:nvPr>
        </p:nvSpPr>
        <p:spPr>
          <a:xfrm>
            <a:off x="482600" y="1095697"/>
            <a:ext cx="11223262" cy="479103"/>
          </a:xfrm>
        </p:spPr>
        <p:txBody>
          <a:bodyPr>
            <a:normAutofit/>
          </a:bodyPr>
          <a:lstStyle>
            <a:lvl1pPr marL="0" indent="0" algn="l">
              <a:buNone/>
              <a:defRPr sz="2800" b="0" i="0">
                <a:solidFill>
                  <a:schemeClr val="accent2"/>
                </a:solidFill>
                <a:latin typeface="ABC Monument Grotesk Medium" panose="020B050404020206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Tree>
    <p:extLst>
      <p:ext uri="{BB962C8B-B14F-4D97-AF65-F5344CB8AC3E}">
        <p14:creationId xmlns:p14="http://schemas.microsoft.com/office/powerpoint/2010/main" val="83531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ubtitle and Content dots V">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AECB-D325-E55A-2B5F-E5B47963AE82}"/>
              </a:ext>
            </a:extLst>
          </p:cNvPr>
          <p:cNvSpPr>
            <a:spLocks noGrp="1"/>
          </p:cNvSpPr>
          <p:nvPr>
            <p:ph type="title"/>
          </p:nvPr>
        </p:nvSpPr>
        <p:spPr>
          <a:xfrm>
            <a:off x="486136" y="802070"/>
            <a:ext cx="10372364" cy="601885"/>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DCF46217-F3AD-1FB1-C016-870383150D3E}"/>
              </a:ext>
            </a:extLst>
          </p:cNvPr>
          <p:cNvSpPr>
            <a:spLocks noGrp="1"/>
          </p:cNvSpPr>
          <p:nvPr>
            <p:ph idx="1"/>
          </p:nvPr>
        </p:nvSpPr>
        <p:spPr>
          <a:xfrm>
            <a:off x="486137" y="1625600"/>
            <a:ext cx="11223263" cy="4551363"/>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C9520820-8DC0-6385-33EF-FCB3A6E6F514}"/>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4" name="Subtitle 2">
            <a:extLst>
              <a:ext uri="{FF2B5EF4-FFF2-40B4-BE49-F238E27FC236}">
                <a16:creationId xmlns:a16="http://schemas.microsoft.com/office/drawing/2014/main" id="{0676DB75-B658-9D83-00C4-5287A0398222}"/>
              </a:ext>
            </a:extLst>
          </p:cNvPr>
          <p:cNvSpPr>
            <a:spLocks noGrp="1"/>
          </p:cNvSpPr>
          <p:nvPr>
            <p:ph type="subTitle" idx="13" hasCustomPrompt="1"/>
          </p:nvPr>
        </p:nvSpPr>
        <p:spPr>
          <a:xfrm>
            <a:off x="482600" y="373767"/>
            <a:ext cx="10375900" cy="402903"/>
          </a:xfrm>
        </p:spPr>
        <p:txBody>
          <a:bodyPr>
            <a:normAutofit/>
          </a:bodyPr>
          <a:lstStyle>
            <a:lvl1pPr marL="0" indent="0" algn="l">
              <a:buNone/>
              <a:defRPr sz="2000" b="0" i="0">
                <a:solidFill>
                  <a:schemeClr val="accent2"/>
                </a:solidFill>
                <a:latin typeface="DotMatrixOT-TwoRegular" panose="02010504010101020104"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 (UPPERCASE ONLY)</a:t>
            </a:r>
          </a:p>
        </p:txBody>
      </p:sp>
    </p:spTree>
    <p:extLst>
      <p:ext uri="{BB962C8B-B14F-4D97-AF65-F5344CB8AC3E}">
        <p14:creationId xmlns:p14="http://schemas.microsoft.com/office/powerpoint/2010/main" val="2556070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59D5-3158-6A26-B239-9E30560D325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82599" y="1316338"/>
            <a:ext cx="5406663" cy="4639961"/>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CDC4CD2E-4C84-B54F-07C6-0C61E9B1084A}"/>
              </a:ext>
            </a:extLst>
          </p:cNvPr>
          <p:cNvSpPr>
            <a:spLocks noGrp="1"/>
          </p:cNvSpPr>
          <p:nvPr>
            <p:ph sz="half" idx="2"/>
          </p:nvPr>
        </p:nvSpPr>
        <p:spPr>
          <a:xfrm>
            <a:off x="6299200" y="1316338"/>
            <a:ext cx="5406663" cy="4639961"/>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4217014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797EBA2-F524-28B5-BDBF-46503322452D}"/>
              </a:ext>
            </a:extLst>
          </p:cNvPr>
          <p:cNvSpPr>
            <a:spLocks noGrp="1"/>
          </p:cNvSpPr>
          <p:nvPr>
            <p:ph type="pic" sz="quarter" idx="13"/>
          </p:nvPr>
        </p:nvSpPr>
        <p:spPr>
          <a:xfrm>
            <a:off x="6096000" y="0"/>
            <a:ext cx="6096000" cy="6858000"/>
          </a:xfrm>
          <a:solidFill>
            <a:schemeClr val="bg2"/>
          </a:solidFill>
        </p:spPr>
        <p:txBody>
          <a:bodyPr/>
          <a:lstStyle/>
          <a:p>
            <a:endParaRPr lang="en-GB"/>
          </a:p>
        </p:txBody>
      </p:sp>
      <p:sp>
        <p:nvSpPr>
          <p:cNvPr id="2" name="Title 1">
            <a:extLst>
              <a:ext uri="{FF2B5EF4-FFF2-40B4-BE49-F238E27FC236}">
                <a16:creationId xmlns:a16="http://schemas.microsoft.com/office/drawing/2014/main" id="{09D459D5-3158-6A26-B239-9E30560D325F}"/>
              </a:ext>
            </a:extLst>
          </p:cNvPr>
          <p:cNvSpPr>
            <a:spLocks noGrp="1"/>
          </p:cNvSpPr>
          <p:nvPr>
            <p:ph type="title"/>
          </p:nvPr>
        </p:nvSpPr>
        <p:spPr>
          <a:xfrm>
            <a:off x="486137" y="474561"/>
            <a:ext cx="5403126" cy="601885"/>
          </a:xfrm>
        </p:spPr>
        <p:txBody>
          <a:bodyPr wrap="none"/>
          <a:lstStyle/>
          <a:p>
            <a:r>
              <a:rPr lang="en-GB" dirty="0"/>
              <a:t>Click to edit Master title style</a:t>
            </a:r>
          </a:p>
        </p:txBody>
      </p:sp>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82599" y="1316338"/>
            <a:ext cx="5406663" cy="4639961"/>
          </a:xfrm>
        </p:spPr>
        <p:txBody>
          <a:bodyPr/>
          <a:lstStyle>
            <a:lvl1pPr marL="0" indent="0">
              <a:buNone/>
              <a:defRPr/>
            </a:lvl1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Tree>
    <p:extLst>
      <p:ext uri="{BB962C8B-B14F-4D97-AF65-F5344CB8AC3E}">
        <p14:creationId xmlns:p14="http://schemas.microsoft.com/office/powerpoint/2010/main" val="2623558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Picture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68074F-0D1A-117C-FB38-4B58AAB52C8C}"/>
              </a:ext>
            </a:extLst>
          </p:cNvPr>
          <p:cNvSpPr>
            <a:spLocks noGrp="1"/>
          </p:cNvSpPr>
          <p:nvPr>
            <p:ph sz="half" idx="1"/>
          </p:nvPr>
        </p:nvSpPr>
        <p:spPr>
          <a:xfrm>
            <a:off x="482599" y="1316338"/>
            <a:ext cx="5406663" cy="463996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Slide Number Placeholder 6">
            <a:extLst>
              <a:ext uri="{FF2B5EF4-FFF2-40B4-BE49-F238E27FC236}">
                <a16:creationId xmlns:a16="http://schemas.microsoft.com/office/drawing/2014/main" id="{B58EBC06-DD71-9338-06D1-30497D917F30}"/>
              </a:ext>
            </a:extLst>
          </p:cNvPr>
          <p:cNvSpPr>
            <a:spLocks noGrp="1"/>
          </p:cNvSpPr>
          <p:nvPr>
            <p:ph type="sldNum" sz="quarter" idx="12"/>
          </p:nvPr>
        </p:nvSpPr>
        <p:spPr>
          <a:xfrm>
            <a:off x="11293676" y="6208914"/>
            <a:ext cx="415724" cy="365125"/>
          </a:xfrm>
          <a:prstGeom prst="rect">
            <a:avLst/>
          </a:prstGeom>
        </p:spPr>
        <p:txBody>
          <a:bodyPr/>
          <a:lstStyle/>
          <a:p>
            <a:fld id="{41DB2702-EA76-C849-9D97-1B3009B0071D}" type="slidenum">
              <a:rPr lang="en-GB" smtClean="0"/>
              <a:t>‹#›</a:t>
            </a:fld>
            <a:endParaRPr lang="en-GB"/>
          </a:p>
        </p:txBody>
      </p:sp>
      <p:sp>
        <p:nvSpPr>
          <p:cNvPr id="10" name="Picture Placeholder 9">
            <a:extLst>
              <a:ext uri="{FF2B5EF4-FFF2-40B4-BE49-F238E27FC236}">
                <a16:creationId xmlns:a16="http://schemas.microsoft.com/office/drawing/2014/main" id="{61889EB7-7D35-8D5E-FD30-1F69ED2533E1}"/>
              </a:ext>
            </a:extLst>
          </p:cNvPr>
          <p:cNvSpPr>
            <a:spLocks noGrp="1"/>
          </p:cNvSpPr>
          <p:nvPr>
            <p:ph type="pic" sz="quarter" idx="13"/>
          </p:nvPr>
        </p:nvSpPr>
        <p:spPr>
          <a:xfrm>
            <a:off x="6302375" y="1316037"/>
            <a:ext cx="5407025" cy="4640262"/>
          </a:xfrm>
          <a:prstGeom prst="roundRect">
            <a:avLst>
              <a:gd name="adj" fmla="val 4898"/>
            </a:avLst>
          </a:prstGeom>
          <a:noFill/>
          <a:ln>
            <a:noFill/>
          </a:ln>
        </p:spPr>
        <p:txBody>
          <a:bodyPr/>
          <a:lstStyle/>
          <a:p>
            <a:endParaRPr lang="en-GB" dirty="0"/>
          </a:p>
        </p:txBody>
      </p:sp>
      <p:sp>
        <p:nvSpPr>
          <p:cNvPr id="12" name="Title 11">
            <a:extLst>
              <a:ext uri="{FF2B5EF4-FFF2-40B4-BE49-F238E27FC236}">
                <a16:creationId xmlns:a16="http://schemas.microsoft.com/office/drawing/2014/main" id="{E21F17B2-649C-FA56-AB01-FE3226FEA6B4}"/>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252518192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2.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D757E9-8FF6-865D-7E24-9EFE2FE0A905}"/>
              </a:ext>
            </a:extLst>
          </p:cNvPr>
          <p:cNvSpPr>
            <a:spLocks noGrp="1"/>
          </p:cNvSpPr>
          <p:nvPr>
            <p:ph type="title"/>
          </p:nvPr>
        </p:nvSpPr>
        <p:spPr>
          <a:xfrm>
            <a:off x="486136" y="474561"/>
            <a:ext cx="10372363" cy="601885"/>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a:extLst>
              <a:ext uri="{FF2B5EF4-FFF2-40B4-BE49-F238E27FC236}">
                <a16:creationId xmlns:a16="http://schemas.microsoft.com/office/drawing/2014/main" id="{3140B4DD-DEC5-3EB7-BF0E-C252FE7A168C}"/>
              </a:ext>
            </a:extLst>
          </p:cNvPr>
          <p:cNvSpPr>
            <a:spLocks noGrp="1"/>
          </p:cNvSpPr>
          <p:nvPr>
            <p:ph type="body" idx="1"/>
          </p:nvPr>
        </p:nvSpPr>
        <p:spPr>
          <a:xfrm>
            <a:off x="486137" y="1319514"/>
            <a:ext cx="11223263" cy="485744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4" name="Picture 3">
            <a:extLst>
              <a:ext uri="{FF2B5EF4-FFF2-40B4-BE49-F238E27FC236}">
                <a16:creationId xmlns:a16="http://schemas.microsoft.com/office/drawing/2014/main" id="{02A2C661-080D-C736-E825-32AEC55482DE}"/>
              </a:ext>
            </a:extLst>
          </p:cNvPr>
          <p:cNvPicPr>
            <a:picLocks noChangeAspect="1"/>
          </p:cNvPicPr>
          <p:nvPr userDrawn="1"/>
        </p:nvPicPr>
        <p:blipFill>
          <a:blip r:embed="rId36"/>
          <a:srcRect/>
          <a:stretch/>
        </p:blipFill>
        <p:spPr>
          <a:xfrm>
            <a:off x="11133237" y="295152"/>
            <a:ext cx="666775" cy="604800"/>
          </a:xfrm>
          <a:prstGeom prst="rect">
            <a:avLst/>
          </a:prstGeom>
        </p:spPr>
      </p:pic>
      <p:sp>
        <p:nvSpPr>
          <p:cNvPr id="5" name="TextBox 4">
            <a:extLst>
              <a:ext uri="{FF2B5EF4-FFF2-40B4-BE49-F238E27FC236}">
                <a16:creationId xmlns:a16="http://schemas.microsoft.com/office/drawing/2014/main" id="{1FD4FE0D-9EAA-435E-DFC0-9BA2872FC48A}"/>
              </a:ext>
            </a:extLst>
          </p:cNvPr>
          <p:cNvSpPr txBox="1"/>
          <p:nvPr userDrawn="1"/>
        </p:nvSpPr>
        <p:spPr>
          <a:xfrm>
            <a:off x="8736623" y="6524734"/>
            <a:ext cx="3352008" cy="253916"/>
          </a:xfrm>
          <a:prstGeom prst="rect">
            <a:avLst/>
          </a:prstGeom>
          <a:noFill/>
        </p:spPr>
        <p:txBody>
          <a:bodyPr wrap="square">
            <a:spAutoFit/>
          </a:bodyPr>
          <a:lstStyle/>
          <a:p>
            <a:pPr algn="r" rtl="0">
              <a:spcBef>
                <a:spcPts val="0"/>
              </a:spcBef>
              <a:spcAft>
                <a:spcPts val="0"/>
              </a:spcAft>
            </a:pPr>
            <a:r>
              <a:rPr lang="en-GB" sz="1000" b="0" u="none" strike="noStrike" dirty="0">
                <a:solidFill>
                  <a:schemeClr val="tx1"/>
                </a:solidFill>
                <a:effectLst/>
                <a:latin typeface="ABC Monument Grotesk" panose="020B0504040202060203" pitchFamily="34" charset="0"/>
              </a:rPr>
              <a:t>©️ 2024 Oxford Ionics Limited, all rights reserved</a:t>
            </a:r>
            <a:endParaRPr lang="en-GB" sz="1000" b="0" dirty="0">
              <a:solidFill>
                <a:schemeClr val="tx1"/>
              </a:solidFill>
              <a:effectLst/>
              <a:latin typeface="ABC Monument Grotesk" panose="020B0504040202060203" pitchFamily="34" charset="0"/>
            </a:endParaRPr>
          </a:p>
        </p:txBody>
      </p:sp>
    </p:spTree>
    <p:extLst>
      <p:ext uri="{BB962C8B-B14F-4D97-AF65-F5344CB8AC3E}">
        <p14:creationId xmlns:p14="http://schemas.microsoft.com/office/powerpoint/2010/main" val="5778550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705" r:id="rId34"/>
  </p:sldLayoutIdLst>
  <p:txStyles>
    <p:titleStyle>
      <a:lvl1pPr algn="l" defTabSz="914400" rtl="0" eaLnBrk="1" latinLnBrk="0" hangingPunct="1">
        <a:lnSpc>
          <a:spcPct val="90000"/>
        </a:lnSpc>
        <a:spcBef>
          <a:spcPct val="0"/>
        </a:spcBef>
        <a:buNone/>
        <a:defRPr sz="4000" b="0" i="0" kern="1200">
          <a:solidFill>
            <a:schemeClr val="tx1"/>
          </a:solidFill>
          <a:latin typeface="ABC Monument Grotesk Medium" panose="020B0504040202060203" pitchFamily="34" charset="0"/>
          <a:ea typeface="+mj-ea"/>
          <a:cs typeface="+mj-cs"/>
        </a:defRPr>
      </a:lvl1pPr>
    </p:titleStyle>
    <p:body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37"/>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37"/>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37"/>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37"/>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F2C5E335-2592-F989-2C7D-79D0150BA77E}"/>
              </a:ext>
            </a:extLst>
          </p:cNvPr>
          <p:cNvSpPr>
            <a:spLocks noGrp="1"/>
          </p:cNvSpPr>
          <p:nvPr>
            <p:ph type="title"/>
          </p:nvPr>
        </p:nvSpPr>
        <p:spPr>
          <a:xfrm>
            <a:off x="486136" y="474561"/>
            <a:ext cx="10372363" cy="601885"/>
          </a:xfrm>
          <a:prstGeom prst="rect">
            <a:avLst/>
          </a:prstGeom>
        </p:spPr>
        <p:txBody>
          <a:bodyPr vert="horz" lIns="91440" tIns="45720" rIns="91440" bIns="45720" rtlCol="0" anchor="ctr">
            <a:noAutofit/>
          </a:bodyPr>
          <a:lstStyle/>
          <a:p>
            <a:r>
              <a:rPr lang="en-GB" dirty="0"/>
              <a:t>Click to edit Master title style</a:t>
            </a:r>
          </a:p>
        </p:txBody>
      </p:sp>
      <p:sp>
        <p:nvSpPr>
          <p:cNvPr id="8" name="Text Placeholder 2">
            <a:extLst>
              <a:ext uri="{FF2B5EF4-FFF2-40B4-BE49-F238E27FC236}">
                <a16:creationId xmlns:a16="http://schemas.microsoft.com/office/drawing/2014/main" id="{270B7217-8C8D-2606-AB70-AA73D162FF5D}"/>
              </a:ext>
            </a:extLst>
          </p:cNvPr>
          <p:cNvSpPr>
            <a:spLocks noGrp="1"/>
          </p:cNvSpPr>
          <p:nvPr>
            <p:ph type="body" idx="1"/>
          </p:nvPr>
        </p:nvSpPr>
        <p:spPr>
          <a:xfrm>
            <a:off x="486137" y="1319514"/>
            <a:ext cx="11223263" cy="485744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42707424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Lst>
  <p:txStyles>
    <p:titleStyle>
      <a:lvl1pPr algn="l" defTabSz="914400" rtl="0" eaLnBrk="1" latinLnBrk="0" hangingPunct="1">
        <a:lnSpc>
          <a:spcPct val="90000"/>
        </a:lnSpc>
        <a:spcBef>
          <a:spcPct val="0"/>
        </a:spcBef>
        <a:buNone/>
        <a:defRPr sz="4800" b="0" i="0" kern="1200">
          <a:solidFill>
            <a:schemeClr val="tx1"/>
          </a:solidFill>
          <a:latin typeface="ABC Monument Grotesk Medium" panose="020B0504040202060203" pitchFamily="34"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42.sv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emf"/><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45.jpeg"/><Relationship Id="rId4" Type="http://schemas.openxmlformats.org/officeDocument/2006/relationships/image" Target="../media/image4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emf"/><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2.png"/><Relationship Id="rId7"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25.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26.png"/><Relationship Id="rId9" Type="http://schemas.openxmlformats.org/officeDocument/2006/relationships/image" Target="../media/image55.png"/></Relationships>
</file>

<file path=ppt/slides/_rels/slide2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slides/_rels/slide23.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image" Target="../media/image63.png"/><Relationship Id="rId7" Type="http://schemas.openxmlformats.org/officeDocument/2006/relationships/image" Target="../media/image67.jpeg"/><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image" Target="../media/image66.jpeg"/><Relationship Id="rId5" Type="http://schemas.openxmlformats.org/officeDocument/2006/relationships/image" Target="../media/image65.jpeg"/><Relationship Id="rId10" Type="http://schemas.openxmlformats.org/officeDocument/2006/relationships/image" Target="../media/image26.png"/><Relationship Id="rId4" Type="http://schemas.openxmlformats.org/officeDocument/2006/relationships/image" Target="../media/image64.jpg"/><Relationship Id="rId9"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0.xml"/><Relationship Id="rId1" Type="http://schemas.openxmlformats.org/officeDocument/2006/relationships/slideLayout" Target="../slideLayouts/slideLayout25.xml"/><Relationship Id="rId6" Type="http://schemas.openxmlformats.org/officeDocument/2006/relationships/image" Target="../media/image70.png"/><Relationship Id="rId5" Type="http://schemas.openxmlformats.org/officeDocument/2006/relationships/image" Target="../media/image2.png"/><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8.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png"/><Relationship Id="rId4" Type="http://schemas.openxmlformats.org/officeDocument/2006/relationships/image" Target="../media/image24.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13" Type="http://schemas.openxmlformats.org/officeDocument/2006/relationships/image" Target="../media/image30.png"/><Relationship Id="rId3" Type="http://schemas.openxmlformats.org/officeDocument/2006/relationships/image" Target="../media/image23.png"/><Relationship Id="rId7" Type="http://schemas.openxmlformats.org/officeDocument/2006/relationships/image" Target="../media/image29.png"/><Relationship Id="rId12" Type="http://schemas.openxmlformats.org/officeDocument/2006/relationships/image" Target="../media/image40.png"/><Relationship Id="rId17" Type="http://schemas.openxmlformats.org/officeDocument/2006/relationships/image" Target="../media/image33.png"/><Relationship Id="rId2" Type="http://schemas.openxmlformats.org/officeDocument/2006/relationships/notesSlide" Target="../notesSlides/notesSlide6.xml"/><Relationship Id="rId16"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25.png"/><Relationship Id="rId15" Type="http://schemas.openxmlformats.org/officeDocument/2006/relationships/image" Target="../media/image31.png"/><Relationship Id="rId4" Type="http://schemas.openxmlformats.org/officeDocument/2006/relationships/image" Target="../media/image24.svg"/><Relationship Id="rId1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7.sv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F5E90-394D-11FD-CC09-98D6F661AE89}"/>
              </a:ext>
            </a:extLst>
          </p:cNvPr>
          <p:cNvSpPr>
            <a:spLocks noGrp="1"/>
          </p:cNvSpPr>
          <p:nvPr>
            <p:ph type="title"/>
          </p:nvPr>
        </p:nvSpPr>
        <p:spPr>
          <a:xfrm>
            <a:off x="486135" y="1826451"/>
            <a:ext cx="6519099" cy="2437484"/>
          </a:xfrm>
        </p:spPr>
        <p:txBody>
          <a:bodyPr>
            <a:normAutofit/>
          </a:bodyPr>
          <a:lstStyle/>
          <a:p>
            <a:r>
              <a:rPr lang="en-GB" sz="3800" dirty="0"/>
              <a:t>All-Electronic Control for Scalable, High-Fidelity </a:t>
            </a:r>
            <a:br>
              <a:rPr lang="en-GB" sz="3800" dirty="0"/>
            </a:br>
            <a:r>
              <a:rPr lang="en-GB" sz="3800" dirty="0"/>
              <a:t>Ion-Qubits</a:t>
            </a:r>
            <a:br>
              <a:rPr lang="en-GB" sz="3800" dirty="0"/>
            </a:br>
            <a:endParaRPr lang="en-GB" sz="3800" dirty="0"/>
          </a:p>
        </p:txBody>
      </p:sp>
      <p:sp>
        <p:nvSpPr>
          <p:cNvPr id="3" name="Subtitle 2">
            <a:extLst>
              <a:ext uri="{FF2B5EF4-FFF2-40B4-BE49-F238E27FC236}">
                <a16:creationId xmlns:a16="http://schemas.microsoft.com/office/drawing/2014/main" id="{65D40524-09BF-02F7-7A46-3F35F96F792A}"/>
              </a:ext>
            </a:extLst>
          </p:cNvPr>
          <p:cNvSpPr>
            <a:spLocks noGrp="1"/>
          </p:cNvSpPr>
          <p:nvPr>
            <p:ph type="body" sz="quarter" idx="11"/>
          </p:nvPr>
        </p:nvSpPr>
        <p:spPr>
          <a:xfrm>
            <a:off x="486136" y="3816315"/>
            <a:ext cx="3476264" cy="497483"/>
          </a:xfrm>
        </p:spPr>
        <p:txBody>
          <a:bodyPr>
            <a:normAutofit/>
          </a:bodyPr>
          <a:lstStyle/>
          <a:p>
            <a:r>
              <a:rPr lang="en-GB" dirty="0"/>
              <a:t>MARIUS WEBER</a:t>
            </a:r>
          </a:p>
        </p:txBody>
      </p:sp>
      <p:pic>
        <p:nvPicPr>
          <p:cNvPr id="4" name="Picture 3" descr="A black background with white dots&#10;&#10;Description automatically generated">
            <a:extLst>
              <a:ext uri="{FF2B5EF4-FFF2-40B4-BE49-F238E27FC236}">
                <a16:creationId xmlns:a16="http://schemas.microsoft.com/office/drawing/2014/main" id="{CBA72D76-D870-3DD5-0DBC-F7C189328EB3}"/>
              </a:ext>
            </a:extLst>
          </p:cNvPr>
          <p:cNvPicPr>
            <a:picLocks noChangeAspect="1"/>
          </p:cNvPicPr>
          <p:nvPr/>
        </p:nvPicPr>
        <p:blipFill rotWithShape="1">
          <a:blip r:embed="rId3"/>
          <a:srcRect l="21377" t="43353" r="21445" b="43575"/>
          <a:stretch/>
        </p:blipFill>
        <p:spPr>
          <a:xfrm>
            <a:off x="486136" y="464825"/>
            <a:ext cx="2571825" cy="415707"/>
          </a:xfrm>
          <a:prstGeom prst="rect">
            <a:avLst/>
          </a:prstGeom>
        </p:spPr>
      </p:pic>
      <p:sp>
        <p:nvSpPr>
          <p:cNvPr id="5" name="TextBox 4">
            <a:extLst>
              <a:ext uri="{FF2B5EF4-FFF2-40B4-BE49-F238E27FC236}">
                <a16:creationId xmlns:a16="http://schemas.microsoft.com/office/drawing/2014/main" id="{99FDFAE5-D2E2-DDFF-48EA-32ED2586C519}"/>
              </a:ext>
            </a:extLst>
          </p:cNvPr>
          <p:cNvSpPr txBox="1"/>
          <p:nvPr/>
        </p:nvSpPr>
        <p:spPr>
          <a:xfrm>
            <a:off x="486136" y="5488404"/>
            <a:ext cx="1784350" cy="400110"/>
          </a:xfrm>
          <a:prstGeom prst="rect">
            <a:avLst/>
          </a:prstGeom>
          <a:noFill/>
        </p:spPr>
        <p:txBody>
          <a:bodyPr wrap="square" rtlCol="0">
            <a:spAutoFit/>
          </a:bodyPr>
          <a:lstStyle/>
          <a:p>
            <a:r>
              <a:rPr lang="en-GB" sz="2000" dirty="0">
                <a:solidFill>
                  <a:schemeClr val="accent1"/>
                </a:solidFill>
                <a:latin typeface="DotMatrixOT-TwoRegular" panose="02010504010101020104" pitchFamily="50" charset="0"/>
              </a:rPr>
              <a:t>8 JULY 2024</a:t>
            </a:r>
          </a:p>
        </p:txBody>
      </p:sp>
      <p:sp>
        <p:nvSpPr>
          <p:cNvPr id="6" name="TextBox 5">
            <a:extLst>
              <a:ext uri="{FF2B5EF4-FFF2-40B4-BE49-F238E27FC236}">
                <a16:creationId xmlns:a16="http://schemas.microsoft.com/office/drawing/2014/main" id="{14C9E55C-8EDC-33EF-8DC5-AF77B191ED18}"/>
              </a:ext>
            </a:extLst>
          </p:cNvPr>
          <p:cNvSpPr txBox="1"/>
          <p:nvPr/>
        </p:nvSpPr>
        <p:spPr>
          <a:xfrm>
            <a:off x="486136" y="5883136"/>
            <a:ext cx="3127014" cy="400110"/>
          </a:xfrm>
          <a:prstGeom prst="rect">
            <a:avLst/>
          </a:prstGeom>
          <a:noFill/>
        </p:spPr>
        <p:txBody>
          <a:bodyPr wrap="square" rtlCol="0">
            <a:spAutoFit/>
          </a:bodyPr>
          <a:lstStyle/>
          <a:p>
            <a:r>
              <a:rPr lang="en-GB" sz="2000" dirty="0">
                <a:solidFill>
                  <a:schemeClr val="bg1"/>
                </a:solidFill>
                <a:latin typeface="ABC Monument Grotesk" panose="020B0504040202060203" pitchFamily="34" charset="0"/>
              </a:rPr>
              <a:t>Innsbruck, Austria</a:t>
            </a:r>
          </a:p>
        </p:txBody>
      </p:sp>
    </p:spTree>
    <p:extLst>
      <p:ext uri="{BB962C8B-B14F-4D97-AF65-F5344CB8AC3E}">
        <p14:creationId xmlns:p14="http://schemas.microsoft.com/office/powerpoint/2010/main" val="3162144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7A3AD-7FDD-F75F-71FB-8E506B42DA68}"/>
              </a:ext>
            </a:extLst>
          </p:cNvPr>
          <p:cNvSpPr>
            <a:spLocks noGrp="1"/>
          </p:cNvSpPr>
          <p:nvPr>
            <p:ph type="title"/>
          </p:nvPr>
        </p:nvSpPr>
        <p:spPr>
          <a:xfrm>
            <a:off x="1010322" y="2362728"/>
            <a:ext cx="5144945" cy="1838333"/>
          </a:xfrm>
        </p:spPr>
        <p:txBody>
          <a:bodyPr/>
          <a:lstStyle/>
          <a:p>
            <a:r>
              <a:rPr lang="en-GB" dirty="0"/>
              <a:t>But we also need two-qubit gates!</a:t>
            </a:r>
          </a:p>
        </p:txBody>
      </p:sp>
      <p:sp>
        <p:nvSpPr>
          <p:cNvPr id="5" name="Subtitle 4">
            <a:extLst>
              <a:ext uri="{FF2B5EF4-FFF2-40B4-BE49-F238E27FC236}">
                <a16:creationId xmlns:a16="http://schemas.microsoft.com/office/drawing/2014/main" id="{3FA9E3A4-6866-8FD3-09CC-43A9223DF870}"/>
              </a:ext>
            </a:extLst>
          </p:cNvPr>
          <p:cNvSpPr>
            <a:spLocks noGrp="1"/>
          </p:cNvSpPr>
          <p:nvPr>
            <p:ph type="body" sz="quarter" idx="11"/>
          </p:nvPr>
        </p:nvSpPr>
        <p:spPr>
          <a:xfrm>
            <a:off x="1010322" y="1480078"/>
            <a:ext cx="7007612" cy="882650"/>
          </a:xfrm>
        </p:spPr>
        <p:txBody>
          <a:bodyPr/>
          <a:lstStyle/>
          <a:p>
            <a:r>
              <a:rPr lang="en-GB" dirty="0">
                <a:latin typeface="ABC Monument Grotesk" panose="020B0504040202060203" pitchFamily="34" charset="0"/>
              </a:rPr>
              <a:t>We can parallelise &amp; address individual qubits…</a:t>
            </a:r>
          </a:p>
        </p:txBody>
      </p:sp>
      <p:sp>
        <p:nvSpPr>
          <p:cNvPr id="3" name="Rectangle 2">
            <a:extLst>
              <a:ext uri="{FF2B5EF4-FFF2-40B4-BE49-F238E27FC236}">
                <a16:creationId xmlns:a16="http://schemas.microsoft.com/office/drawing/2014/main" id="{F1355905-C2B8-397E-2370-6581CC8BA525}"/>
              </a:ext>
            </a:extLst>
          </p:cNvPr>
          <p:cNvSpPr/>
          <p:nvPr/>
        </p:nvSpPr>
        <p:spPr>
          <a:xfrm>
            <a:off x="330200" y="287867"/>
            <a:ext cx="3098800" cy="770466"/>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8667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ABD1-44CA-BB94-35D7-78ED53831330}"/>
              </a:ext>
            </a:extLst>
          </p:cNvPr>
          <p:cNvSpPr>
            <a:spLocks noGrp="1"/>
          </p:cNvSpPr>
          <p:nvPr>
            <p:ph type="title"/>
          </p:nvPr>
        </p:nvSpPr>
        <p:spPr/>
        <p:txBody>
          <a:bodyPr/>
          <a:lstStyle/>
          <a:p>
            <a:r>
              <a:rPr lang="en-GB" dirty="0"/>
              <a:t>How do we do two-qubit gates</a:t>
            </a:r>
          </a:p>
        </p:txBody>
      </p:sp>
      <p:sp>
        <p:nvSpPr>
          <p:cNvPr id="6" name="Subtitle 5">
            <a:extLst>
              <a:ext uri="{FF2B5EF4-FFF2-40B4-BE49-F238E27FC236}">
                <a16:creationId xmlns:a16="http://schemas.microsoft.com/office/drawing/2014/main" id="{E7405039-4C21-D14A-97A8-A0AC1D3082C2}"/>
              </a:ext>
            </a:extLst>
          </p:cNvPr>
          <p:cNvSpPr>
            <a:spLocks noGrp="1"/>
          </p:cNvSpPr>
          <p:nvPr>
            <p:ph type="subTitle" idx="13"/>
          </p:nvPr>
        </p:nvSpPr>
        <p:spPr/>
        <p:txBody>
          <a:bodyPr>
            <a:normAutofit lnSpcReduction="10000"/>
          </a:bodyPr>
          <a:lstStyle/>
          <a:p>
            <a:r>
              <a:rPr lang="en-GB" dirty="0"/>
              <a:t>Near field microwave &amp; spin dependent forces</a:t>
            </a:r>
          </a:p>
        </p:txBody>
      </p:sp>
      <p:sp>
        <p:nvSpPr>
          <p:cNvPr id="4" name="TextBox 3">
            <a:extLst>
              <a:ext uri="{FF2B5EF4-FFF2-40B4-BE49-F238E27FC236}">
                <a16:creationId xmlns:a16="http://schemas.microsoft.com/office/drawing/2014/main" id="{48836DEB-497F-D763-2DF4-26BD61ADD7A7}"/>
              </a:ext>
            </a:extLst>
          </p:cNvPr>
          <p:cNvSpPr txBox="1"/>
          <p:nvPr/>
        </p:nvSpPr>
        <p:spPr>
          <a:xfrm>
            <a:off x="264049" y="5917015"/>
            <a:ext cx="4839397" cy="553998"/>
          </a:xfrm>
          <a:prstGeom prst="rect">
            <a:avLst/>
          </a:prstGeom>
          <a:noFill/>
        </p:spPr>
        <p:txBody>
          <a:bodyPr wrap="square">
            <a:spAutoFit/>
          </a:bodyPr>
          <a:lstStyle/>
          <a:p>
            <a:pPr>
              <a:defRPr/>
            </a:pPr>
            <a:r>
              <a:rPr kumimoji="0" lang="en-GB" sz="1500" b="0" i="0" u="none" strike="noStrike" kern="1200" cap="none" spc="0" normalizeH="0" baseline="0" noProof="0" dirty="0">
                <a:ln>
                  <a:noFill/>
                </a:ln>
                <a:solidFill>
                  <a:srgbClr val="7BF079"/>
                </a:solidFill>
                <a:effectLst/>
                <a:uLnTx/>
                <a:uFillTx/>
                <a:latin typeface="DotMatrixOT-TwoRegular" panose="02010504010101020104" pitchFamily="2" charset="77"/>
                <a:ea typeface="+mn-ea"/>
                <a:cs typeface="+mn-cs"/>
              </a:rPr>
              <a:t>SEE E.G.</a:t>
            </a:r>
            <a:b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br>
            <a: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C. </a:t>
            </a:r>
            <a:r>
              <a:rPr kumimoji="0" lang="en-GB" sz="1500" b="0" i="0" u="none" strike="noStrike" kern="1200" cap="none" spc="0" normalizeH="0" baseline="0" noProof="0" dirty="0" err="1">
                <a:ln>
                  <a:noFill/>
                </a:ln>
                <a:solidFill>
                  <a:srgbClr val="FFFFFF">
                    <a:lumMod val="75000"/>
                  </a:srgbClr>
                </a:solidFill>
                <a:effectLst/>
                <a:uLnTx/>
                <a:uFillTx/>
                <a:latin typeface="ABC Monument Grotesk" panose="020B0504040202060203" pitchFamily="34" charset="0"/>
                <a:ea typeface="+mn-ea"/>
                <a:cs typeface="+mn-cs"/>
              </a:rPr>
              <a:t>Ospelkaus</a:t>
            </a:r>
            <a: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 et al.,</a:t>
            </a:r>
            <a:r>
              <a:rPr kumimoji="0" lang="en-GB" sz="1500" b="0" i="0" u="none" strike="noStrike" kern="1200" cap="none" spc="0" normalizeH="0" noProof="0" dirty="0">
                <a:ln>
                  <a:noFill/>
                </a:ln>
                <a:solidFill>
                  <a:srgbClr val="FFFFFF">
                    <a:lumMod val="75000"/>
                  </a:srgbClr>
                </a:solidFill>
                <a:effectLst/>
                <a:uLnTx/>
                <a:uFillTx/>
                <a:latin typeface="ABC Monument Grotesk" panose="020B0504040202060203" pitchFamily="34" charset="0"/>
                <a:ea typeface="+mn-ea"/>
                <a:cs typeface="+mn-cs"/>
              </a:rPr>
              <a:t> </a:t>
            </a:r>
            <a:r>
              <a:rPr lang="en-GB" sz="1500" dirty="0">
                <a:solidFill>
                  <a:srgbClr val="FFFFFF">
                    <a:lumMod val="75000"/>
                  </a:srgbClr>
                </a:solidFill>
                <a:latin typeface="ABC Monument Grotesk" panose="020B0504040202060203" pitchFamily="34" charset="0"/>
              </a:rPr>
              <a:t>Phys. Rev. Lett. 101, 090502 (2008)</a:t>
            </a:r>
            <a:endPar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endParaRPr>
          </a:p>
        </p:txBody>
      </p:sp>
      <p:grpSp>
        <p:nvGrpSpPr>
          <p:cNvPr id="3" name="Group 2">
            <a:extLst>
              <a:ext uri="{FF2B5EF4-FFF2-40B4-BE49-F238E27FC236}">
                <a16:creationId xmlns:a16="http://schemas.microsoft.com/office/drawing/2014/main" id="{101242B6-CC01-EFE4-46B8-7A950D2ECF23}"/>
              </a:ext>
            </a:extLst>
          </p:cNvPr>
          <p:cNvGrpSpPr/>
          <p:nvPr/>
        </p:nvGrpSpPr>
        <p:grpSpPr>
          <a:xfrm>
            <a:off x="982394" y="2345266"/>
            <a:ext cx="6027664" cy="3335092"/>
            <a:chOff x="6213201" y="2474394"/>
            <a:chExt cx="5286467" cy="2863631"/>
          </a:xfrm>
        </p:grpSpPr>
        <p:sp>
          <p:nvSpPr>
            <p:cNvPr id="9" name="TextBox 8">
              <a:extLst>
                <a:ext uri="{FF2B5EF4-FFF2-40B4-BE49-F238E27FC236}">
                  <a16:creationId xmlns:a16="http://schemas.microsoft.com/office/drawing/2014/main" id="{9A7B78D1-EA88-3A1B-0690-53C5E4EB31A2}"/>
                </a:ext>
              </a:extLst>
            </p:cNvPr>
            <p:cNvSpPr txBox="1"/>
            <p:nvPr/>
          </p:nvSpPr>
          <p:spPr>
            <a:xfrm>
              <a:off x="6798137" y="4670497"/>
              <a:ext cx="424155"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-0.5</a:t>
              </a:r>
            </a:p>
          </p:txBody>
        </p:sp>
        <p:sp>
          <p:nvSpPr>
            <p:cNvPr id="10" name="TextBox 9">
              <a:extLst>
                <a:ext uri="{FF2B5EF4-FFF2-40B4-BE49-F238E27FC236}">
                  <a16:creationId xmlns:a16="http://schemas.microsoft.com/office/drawing/2014/main" id="{C7469AA5-BDFA-C654-8FB6-429E0FE56C94}"/>
                </a:ext>
              </a:extLst>
            </p:cNvPr>
            <p:cNvSpPr txBox="1"/>
            <p:nvPr/>
          </p:nvSpPr>
          <p:spPr>
            <a:xfrm>
              <a:off x="7335352" y="4670497"/>
              <a:ext cx="371897"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0.0</a:t>
              </a:r>
            </a:p>
          </p:txBody>
        </p:sp>
        <p:sp>
          <p:nvSpPr>
            <p:cNvPr id="11" name="TextBox 10">
              <a:extLst>
                <a:ext uri="{FF2B5EF4-FFF2-40B4-BE49-F238E27FC236}">
                  <a16:creationId xmlns:a16="http://schemas.microsoft.com/office/drawing/2014/main" id="{A6A05ADC-2191-1246-F483-59DF328071CF}"/>
                </a:ext>
              </a:extLst>
            </p:cNvPr>
            <p:cNvSpPr txBox="1"/>
            <p:nvPr/>
          </p:nvSpPr>
          <p:spPr>
            <a:xfrm>
              <a:off x="7851225" y="4670497"/>
              <a:ext cx="368691"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0.5</a:t>
              </a:r>
            </a:p>
          </p:txBody>
        </p:sp>
        <p:sp>
          <p:nvSpPr>
            <p:cNvPr id="12" name="TextBox 11">
              <a:extLst>
                <a:ext uri="{FF2B5EF4-FFF2-40B4-BE49-F238E27FC236}">
                  <a16:creationId xmlns:a16="http://schemas.microsoft.com/office/drawing/2014/main" id="{1E8D4BB4-3665-FCF9-6161-4C244712CCC2}"/>
                </a:ext>
              </a:extLst>
            </p:cNvPr>
            <p:cNvSpPr txBox="1"/>
            <p:nvPr/>
          </p:nvSpPr>
          <p:spPr>
            <a:xfrm>
              <a:off x="8374860" y="4670497"/>
              <a:ext cx="344646"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1.0</a:t>
              </a:r>
            </a:p>
          </p:txBody>
        </p:sp>
        <p:sp>
          <p:nvSpPr>
            <p:cNvPr id="13" name="TextBox 12">
              <a:extLst>
                <a:ext uri="{FF2B5EF4-FFF2-40B4-BE49-F238E27FC236}">
                  <a16:creationId xmlns:a16="http://schemas.microsoft.com/office/drawing/2014/main" id="{BB79B205-74EA-95AA-D4CE-8FD2C3961099}"/>
                </a:ext>
              </a:extLst>
            </p:cNvPr>
            <p:cNvSpPr txBox="1"/>
            <p:nvPr/>
          </p:nvSpPr>
          <p:spPr>
            <a:xfrm>
              <a:off x="8890948" y="4670497"/>
              <a:ext cx="341440"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1.5</a:t>
              </a:r>
            </a:p>
          </p:txBody>
        </p:sp>
        <p:sp>
          <p:nvSpPr>
            <p:cNvPr id="14" name="TextBox 13">
              <a:extLst>
                <a:ext uri="{FF2B5EF4-FFF2-40B4-BE49-F238E27FC236}">
                  <a16:creationId xmlns:a16="http://schemas.microsoft.com/office/drawing/2014/main" id="{713A0BB5-3DB1-B2B5-7605-EF174AB9CE93}"/>
                </a:ext>
              </a:extLst>
            </p:cNvPr>
            <p:cNvSpPr txBox="1"/>
            <p:nvPr/>
          </p:nvSpPr>
          <p:spPr>
            <a:xfrm>
              <a:off x="9389576" y="4670497"/>
              <a:ext cx="367088"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2.0</a:t>
              </a:r>
            </a:p>
          </p:txBody>
        </p:sp>
        <p:sp>
          <p:nvSpPr>
            <p:cNvPr id="15" name="TextBox 14">
              <a:extLst>
                <a:ext uri="{FF2B5EF4-FFF2-40B4-BE49-F238E27FC236}">
                  <a16:creationId xmlns:a16="http://schemas.microsoft.com/office/drawing/2014/main" id="{388536E5-847A-E0FA-A165-CEFFA2EA5FF9}"/>
                </a:ext>
              </a:extLst>
            </p:cNvPr>
            <p:cNvSpPr txBox="1"/>
            <p:nvPr/>
          </p:nvSpPr>
          <p:spPr>
            <a:xfrm>
              <a:off x="9905449" y="4670497"/>
              <a:ext cx="363882"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2.5</a:t>
              </a:r>
            </a:p>
          </p:txBody>
        </p:sp>
        <p:sp>
          <p:nvSpPr>
            <p:cNvPr id="16" name="TextBox 15">
              <a:extLst>
                <a:ext uri="{FF2B5EF4-FFF2-40B4-BE49-F238E27FC236}">
                  <a16:creationId xmlns:a16="http://schemas.microsoft.com/office/drawing/2014/main" id="{771D2578-A5C1-03BF-8D7A-4BBFCB8A0E63}"/>
                </a:ext>
              </a:extLst>
            </p:cNvPr>
            <p:cNvSpPr txBox="1"/>
            <p:nvPr/>
          </p:nvSpPr>
          <p:spPr>
            <a:xfrm>
              <a:off x="10414208" y="4670497"/>
              <a:ext cx="367088"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3.0</a:t>
              </a:r>
            </a:p>
          </p:txBody>
        </p:sp>
        <p:sp>
          <p:nvSpPr>
            <p:cNvPr id="17" name="TextBox 16">
              <a:extLst>
                <a:ext uri="{FF2B5EF4-FFF2-40B4-BE49-F238E27FC236}">
                  <a16:creationId xmlns:a16="http://schemas.microsoft.com/office/drawing/2014/main" id="{4368184A-D2DE-44FD-C452-2127501B01B6}"/>
                </a:ext>
              </a:extLst>
            </p:cNvPr>
            <p:cNvSpPr txBox="1"/>
            <p:nvPr/>
          </p:nvSpPr>
          <p:spPr>
            <a:xfrm>
              <a:off x="10930297" y="4670497"/>
              <a:ext cx="363882" cy="246221"/>
            </a:xfrm>
            <a:prstGeom prst="rect">
              <a:avLst/>
            </a:prstGeom>
            <a:noFill/>
          </p:spPr>
          <p:txBody>
            <a:bodyPr wrap="none" rtlCol="0">
              <a:spAutoFit/>
            </a:bodyPr>
            <a:lstStyle/>
            <a:p>
              <a:pPr algn="l"/>
              <a:r>
                <a:rPr lang="en-GB" sz="1000" spc="20" baseline="0" dirty="0">
                  <a:ln/>
                  <a:solidFill>
                    <a:srgbClr val="FFFFFF"/>
                  </a:solidFill>
                  <a:latin typeface="ABCMonumentGrotesk-Medium"/>
                  <a:sym typeface="ABCMonumentGrotesk-Medium"/>
                  <a:rtl val="0"/>
                </a:rPr>
                <a:t>3.5</a:t>
              </a:r>
            </a:p>
          </p:txBody>
        </p:sp>
        <p:sp>
          <p:nvSpPr>
            <p:cNvPr id="18" name="TextBox 17">
              <a:extLst>
                <a:ext uri="{FF2B5EF4-FFF2-40B4-BE49-F238E27FC236}">
                  <a16:creationId xmlns:a16="http://schemas.microsoft.com/office/drawing/2014/main" id="{707A55F1-7BED-F8A5-E1F4-661DBCE3D6DD}"/>
                </a:ext>
              </a:extLst>
            </p:cNvPr>
            <p:cNvSpPr txBox="1"/>
            <p:nvPr/>
          </p:nvSpPr>
          <p:spPr>
            <a:xfrm>
              <a:off x="6878119" y="4999471"/>
              <a:ext cx="2492990" cy="338554"/>
            </a:xfrm>
            <a:prstGeom prst="rect">
              <a:avLst/>
            </a:prstGeom>
            <a:noFill/>
          </p:spPr>
          <p:txBody>
            <a:bodyPr wrap="none" rtlCol="0">
              <a:spAutoFit/>
            </a:bodyPr>
            <a:lstStyle/>
            <a:p>
              <a:pPr algn="l"/>
              <a:r>
                <a:rPr lang="en-GB" sz="1600" spc="0" baseline="0" dirty="0">
                  <a:ln/>
                  <a:solidFill>
                    <a:srgbClr val="FFFFFF"/>
                  </a:solidFill>
                  <a:latin typeface="ABCMonumentGrotesk-Regular"/>
                  <a:sym typeface="ABCMonumentGrotesk-Regular"/>
                  <a:rtl val="0"/>
                </a:rPr>
                <a:t>Position along y-axis (</a:t>
              </a:r>
              <a:r>
                <a:rPr lang="en-GB" sz="1600" spc="0" baseline="0" dirty="0" err="1">
                  <a:ln/>
                  <a:solidFill>
                    <a:srgbClr val="FFFFFF"/>
                  </a:solidFill>
                  <a:latin typeface="ABCMonumentGrotesk-Regular"/>
                  <a:sym typeface="ABCMonumentGrotesk-Regular"/>
                  <a:rtl val="0"/>
                </a:rPr>
                <a:t>μm</a:t>
              </a:r>
              <a:r>
                <a:rPr lang="en-GB" sz="1600" spc="0" baseline="0" dirty="0">
                  <a:ln/>
                  <a:solidFill>
                    <a:srgbClr val="FFFFFF"/>
                  </a:solidFill>
                  <a:latin typeface="ABCMonumentGrotesk-Regular"/>
                  <a:sym typeface="ABCMonumentGrotesk-Regular"/>
                  <a:rtl val="0"/>
                </a:rPr>
                <a:t>)</a:t>
              </a:r>
            </a:p>
          </p:txBody>
        </p:sp>
        <p:sp>
          <p:nvSpPr>
            <p:cNvPr id="19" name="TextBox 18">
              <a:extLst>
                <a:ext uri="{FF2B5EF4-FFF2-40B4-BE49-F238E27FC236}">
                  <a16:creationId xmlns:a16="http://schemas.microsoft.com/office/drawing/2014/main" id="{3C318603-C56C-382D-F9AF-F73CB621093E}"/>
                </a:ext>
              </a:extLst>
            </p:cNvPr>
            <p:cNvSpPr txBox="1"/>
            <p:nvPr/>
          </p:nvSpPr>
          <p:spPr>
            <a:xfrm>
              <a:off x="6509265" y="2779680"/>
              <a:ext cx="416268" cy="261610"/>
            </a:xfrm>
            <a:prstGeom prst="rect">
              <a:avLst/>
            </a:prstGeom>
            <a:noFill/>
          </p:spPr>
          <p:txBody>
            <a:bodyPr wrap="none" rtlCol="0">
              <a:spAutoFit/>
            </a:bodyPr>
            <a:lstStyle/>
            <a:p>
              <a:pPr algn="l"/>
              <a:r>
                <a:rPr lang="en-GB" sz="1100" spc="27" baseline="0" dirty="0">
                  <a:ln/>
                  <a:solidFill>
                    <a:srgbClr val="FFFFFF"/>
                  </a:solidFill>
                  <a:latin typeface="DotMatrixOT-TwoRegular"/>
                  <a:sym typeface="DotMatrixOT-TwoRegular"/>
                  <a:rtl val="0"/>
                </a:rPr>
                <a:t>0.3</a:t>
              </a:r>
            </a:p>
          </p:txBody>
        </p:sp>
        <p:sp>
          <p:nvSpPr>
            <p:cNvPr id="20" name="TextBox 19">
              <a:extLst>
                <a:ext uri="{FF2B5EF4-FFF2-40B4-BE49-F238E27FC236}">
                  <a16:creationId xmlns:a16="http://schemas.microsoft.com/office/drawing/2014/main" id="{E47D114A-B8EF-319F-B9FE-A7097FCD668E}"/>
                </a:ext>
              </a:extLst>
            </p:cNvPr>
            <p:cNvSpPr txBox="1"/>
            <p:nvPr/>
          </p:nvSpPr>
          <p:spPr>
            <a:xfrm>
              <a:off x="6509265" y="3283481"/>
              <a:ext cx="416268" cy="261610"/>
            </a:xfrm>
            <a:prstGeom prst="rect">
              <a:avLst/>
            </a:prstGeom>
            <a:noFill/>
          </p:spPr>
          <p:txBody>
            <a:bodyPr wrap="none" rtlCol="0">
              <a:spAutoFit/>
            </a:bodyPr>
            <a:lstStyle/>
            <a:p>
              <a:pPr algn="l"/>
              <a:r>
                <a:rPr lang="en-GB" sz="1100" spc="27" baseline="0">
                  <a:ln/>
                  <a:solidFill>
                    <a:srgbClr val="FFFFFF"/>
                  </a:solidFill>
                  <a:latin typeface="DotMatrixOT-TwoRegular"/>
                  <a:sym typeface="DotMatrixOT-TwoRegular"/>
                  <a:rtl val="0"/>
                </a:rPr>
                <a:t>0.2</a:t>
              </a:r>
            </a:p>
          </p:txBody>
        </p:sp>
        <p:sp>
          <p:nvSpPr>
            <p:cNvPr id="21" name="TextBox 20">
              <a:extLst>
                <a:ext uri="{FF2B5EF4-FFF2-40B4-BE49-F238E27FC236}">
                  <a16:creationId xmlns:a16="http://schemas.microsoft.com/office/drawing/2014/main" id="{C2CB7DE8-A732-9430-166A-CE6B1CBC2DBE}"/>
                </a:ext>
              </a:extLst>
            </p:cNvPr>
            <p:cNvSpPr txBox="1"/>
            <p:nvPr/>
          </p:nvSpPr>
          <p:spPr>
            <a:xfrm>
              <a:off x="6509265" y="3793749"/>
              <a:ext cx="416268" cy="261610"/>
            </a:xfrm>
            <a:prstGeom prst="rect">
              <a:avLst/>
            </a:prstGeom>
            <a:noFill/>
          </p:spPr>
          <p:txBody>
            <a:bodyPr wrap="none" rtlCol="0">
              <a:spAutoFit/>
            </a:bodyPr>
            <a:lstStyle/>
            <a:p>
              <a:pPr algn="l"/>
              <a:r>
                <a:rPr lang="en-GB" sz="1100" spc="27" baseline="0">
                  <a:ln/>
                  <a:solidFill>
                    <a:srgbClr val="FFFFFF"/>
                  </a:solidFill>
                  <a:latin typeface="DotMatrixOT-TwoRegular"/>
                  <a:sym typeface="DotMatrixOT-TwoRegular"/>
                  <a:rtl val="0"/>
                </a:rPr>
                <a:t>0.1</a:t>
              </a:r>
            </a:p>
          </p:txBody>
        </p:sp>
        <p:sp>
          <p:nvSpPr>
            <p:cNvPr id="22" name="TextBox 21">
              <a:extLst>
                <a:ext uri="{FF2B5EF4-FFF2-40B4-BE49-F238E27FC236}">
                  <a16:creationId xmlns:a16="http://schemas.microsoft.com/office/drawing/2014/main" id="{03801677-CAF9-63A5-F4BE-4AD5D42F320A}"/>
                </a:ext>
              </a:extLst>
            </p:cNvPr>
            <p:cNvSpPr txBox="1"/>
            <p:nvPr/>
          </p:nvSpPr>
          <p:spPr>
            <a:xfrm>
              <a:off x="6509265" y="4300137"/>
              <a:ext cx="416268" cy="261610"/>
            </a:xfrm>
            <a:prstGeom prst="rect">
              <a:avLst/>
            </a:prstGeom>
            <a:noFill/>
          </p:spPr>
          <p:txBody>
            <a:bodyPr wrap="none" rtlCol="0">
              <a:spAutoFit/>
            </a:bodyPr>
            <a:lstStyle/>
            <a:p>
              <a:pPr algn="l"/>
              <a:r>
                <a:rPr lang="en-GB" sz="1100" spc="27" baseline="0" dirty="0">
                  <a:ln/>
                  <a:solidFill>
                    <a:srgbClr val="FFFFFF"/>
                  </a:solidFill>
                  <a:latin typeface="DotMatrixOT-TwoRegular"/>
                  <a:sym typeface="DotMatrixOT-TwoRegular"/>
                  <a:rtl val="0"/>
                </a:rPr>
                <a:t>0.0</a:t>
              </a:r>
            </a:p>
          </p:txBody>
        </p:sp>
        <p:sp>
          <p:nvSpPr>
            <p:cNvPr id="23" name="TextBox 22">
              <a:extLst>
                <a:ext uri="{FF2B5EF4-FFF2-40B4-BE49-F238E27FC236}">
                  <a16:creationId xmlns:a16="http://schemas.microsoft.com/office/drawing/2014/main" id="{6FD3726B-2EC2-5B99-9F4A-D5CFE52417D8}"/>
                </a:ext>
              </a:extLst>
            </p:cNvPr>
            <p:cNvSpPr txBox="1"/>
            <p:nvPr/>
          </p:nvSpPr>
          <p:spPr>
            <a:xfrm rot="16200000">
              <a:off x="5207541" y="3480054"/>
              <a:ext cx="2349874" cy="338554"/>
            </a:xfrm>
            <a:prstGeom prst="rect">
              <a:avLst/>
            </a:prstGeom>
            <a:noFill/>
          </p:spPr>
          <p:txBody>
            <a:bodyPr wrap="none" rtlCol="0">
              <a:spAutoFit/>
            </a:bodyPr>
            <a:lstStyle/>
            <a:p>
              <a:pPr algn="l"/>
              <a:r>
                <a:rPr lang="en-GB" sz="1600" spc="-17" baseline="0">
                  <a:ln/>
                  <a:solidFill>
                    <a:srgbClr val="FFFFFF"/>
                  </a:solidFill>
                  <a:latin typeface="ABCMonumentGrotesk-Regular"/>
                  <a:sym typeface="ABCMonumentGrotesk-Regular"/>
                  <a:rtl val="0"/>
                </a:rPr>
                <a:t>Rabi frequency (2π MHz)</a:t>
              </a:r>
            </a:p>
          </p:txBody>
        </p:sp>
        <p:sp>
          <p:nvSpPr>
            <p:cNvPr id="24" name="Freeform: Shape 23">
              <a:extLst>
                <a:ext uri="{FF2B5EF4-FFF2-40B4-BE49-F238E27FC236}">
                  <a16:creationId xmlns:a16="http://schemas.microsoft.com/office/drawing/2014/main" id="{506926D0-D210-8DB5-9640-BC368D18933B}"/>
                </a:ext>
              </a:extLst>
            </p:cNvPr>
            <p:cNvSpPr/>
            <p:nvPr/>
          </p:nvSpPr>
          <p:spPr>
            <a:xfrm>
              <a:off x="7011377" y="2574685"/>
              <a:ext cx="4403138" cy="2027060"/>
            </a:xfrm>
            <a:custGeom>
              <a:avLst/>
              <a:gdLst>
                <a:gd name="connsiteX0" fmla="*/ 0 w 4403138"/>
                <a:gd name="connsiteY0" fmla="*/ 0 h 2027060"/>
                <a:gd name="connsiteX1" fmla="*/ 4403139 w 4403138"/>
                <a:gd name="connsiteY1" fmla="*/ 0 h 2027060"/>
                <a:gd name="connsiteX2" fmla="*/ 4403139 w 4403138"/>
                <a:gd name="connsiteY2" fmla="*/ 2027061 h 2027060"/>
                <a:gd name="connsiteX3" fmla="*/ 0 w 4403138"/>
                <a:gd name="connsiteY3" fmla="*/ 2027061 h 2027060"/>
              </a:gdLst>
              <a:ahLst/>
              <a:cxnLst>
                <a:cxn ang="0">
                  <a:pos x="connsiteX0" y="connsiteY0"/>
                </a:cxn>
                <a:cxn ang="0">
                  <a:pos x="connsiteX1" y="connsiteY1"/>
                </a:cxn>
                <a:cxn ang="0">
                  <a:pos x="connsiteX2" y="connsiteY2"/>
                </a:cxn>
                <a:cxn ang="0">
                  <a:pos x="connsiteX3" y="connsiteY3"/>
                </a:cxn>
              </a:cxnLst>
              <a:rect l="l" t="t" r="r" b="b"/>
              <a:pathLst>
                <a:path w="4403138" h="2027060">
                  <a:moveTo>
                    <a:pt x="0" y="0"/>
                  </a:moveTo>
                  <a:lnTo>
                    <a:pt x="4403139" y="0"/>
                  </a:lnTo>
                  <a:lnTo>
                    <a:pt x="4403139" y="2027061"/>
                  </a:lnTo>
                  <a:lnTo>
                    <a:pt x="0" y="2027061"/>
                  </a:lnTo>
                  <a:close/>
                </a:path>
              </a:pathLst>
            </a:custGeom>
            <a:gradFill>
              <a:gsLst>
                <a:gs pos="0">
                  <a:srgbClr val="000000"/>
                </a:gs>
                <a:gs pos="50000">
                  <a:srgbClr val="232323"/>
                </a:gs>
                <a:gs pos="100000">
                  <a:srgbClr val="464646"/>
                </a:gs>
              </a:gsLst>
              <a:lin ang="5400000" scaled="1"/>
            </a:gra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F2B77269-70FE-E8AA-40FF-B25A174CEE21}"/>
                </a:ext>
              </a:extLst>
            </p:cNvPr>
            <p:cNvSpPr/>
            <p:nvPr/>
          </p:nvSpPr>
          <p:spPr>
            <a:xfrm>
              <a:off x="11104949"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grpSp>
          <p:nvGrpSpPr>
            <p:cNvPr id="26" name="Graphic 5">
              <a:extLst>
                <a:ext uri="{FF2B5EF4-FFF2-40B4-BE49-F238E27FC236}">
                  <a16:creationId xmlns:a16="http://schemas.microsoft.com/office/drawing/2014/main" id="{68C869D8-03B6-857F-F00C-41F6D79FB468}"/>
                </a:ext>
              </a:extLst>
            </p:cNvPr>
            <p:cNvGrpSpPr/>
            <p:nvPr/>
          </p:nvGrpSpPr>
          <p:grpSpPr>
            <a:xfrm>
              <a:off x="7011162" y="2570805"/>
              <a:ext cx="3582010" cy="2031803"/>
              <a:chOff x="7011162" y="2570805"/>
              <a:chExt cx="3582010" cy="2031803"/>
            </a:xfrm>
          </p:grpSpPr>
          <p:sp>
            <p:nvSpPr>
              <p:cNvPr id="228" name="Freeform: Shape 227">
                <a:extLst>
                  <a:ext uri="{FF2B5EF4-FFF2-40B4-BE49-F238E27FC236}">
                    <a16:creationId xmlns:a16="http://schemas.microsoft.com/office/drawing/2014/main" id="{B8F98221-2BA9-68BD-3A32-1B125AE0E333}"/>
                  </a:ext>
                </a:extLst>
              </p:cNvPr>
              <p:cNvSpPr/>
              <p:nvPr/>
            </p:nvSpPr>
            <p:spPr>
              <a:xfrm>
                <a:off x="1059317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29" name="Freeform: Shape 228">
                <a:extLst>
                  <a:ext uri="{FF2B5EF4-FFF2-40B4-BE49-F238E27FC236}">
                    <a16:creationId xmlns:a16="http://schemas.microsoft.com/office/drawing/2014/main" id="{2EA2E5D4-0249-D09A-7F56-A12D6DF924DA}"/>
                  </a:ext>
                </a:extLst>
              </p:cNvPr>
              <p:cNvSpPr/>
              <p:nvPr/>
            </p:nvSpPr>
            <p:spPr>
              <a:xfrm>
                <a:off x="10081610"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0" name="Freeform: Shape 229">
                <a:extLst>
                  <a:ext uri="{FF2B5EF4-FFF2-40B4-BE49-F238E27FC236}">
                    <a16:creationId xmlns:a16="http://schemas.microsoft.com/office/drawing/2014/main" id="{9698F9A8-068A-517D-DAFC-600FA2634BE7}"/>
                  </a:ext>
                </a:extLst>
              </p:cNvPr>
              <p:cNvSpPr/>
              <p:nvPr/>
            </p:nvSpPr>
            <p:spPr>
              <a:xfrm>
                <a:off x="9569833"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1" name="Freeform: Shape 230">
                <a:extLst>
                  <a:ext uri="{FF2B5EF4-FFF2-40B4-BE49-F238E27FC236}">
                    <a16:creationId xmlns:a16="http://schemas.microsoft.com/office/drawing/2014/main" id="{6D618AEC-4906-41B0-46F7-4869F97230D6}"/>
                  </a:ext>
                </a:extLst>
              </p:cNvPr>
              <p:cNvSpPr/>
              <p:nvPr/>
            </p:nvSpPr>
            <p:spPr>
              <a:xfrm>
                <a:off x="9058056"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2" name="Freeform: Shape 231">
                <a:extLst>
                  <a:ext uri="{FF2B5EF4-FFF2-40B4-BE49-F238E27FC236}">
                    <a16:creationId xmlns:a16="http://schemas.microsoft.com/office/drawing/2014/main" id="{07352D4C-5FBF-9BEA-61BE-2E6635EF766F}"/>
                  </a:ext>
                </a:extLst>
              </p:cNvPr>
              <p:cNvSpPr/>
              <p:nvPr/>
            </p:nvSpPr>
            <p:spPr>
              <a:xfrm>
                <a:off x="8546278"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3" name="Freeform: Shape 232">
                <a:extLst>
                  <a:ext uri="{FF2B5EF4-FFF2-40B4-BE49-F238E27FC236}">
                    <a16:creationId xmlns:a16="http://schemas.microsoft.com/office/drawing/2014/main" id="{FD45C074-FC11-C625-0E59-22B348CB6804}"/>
                  </a:ext>
                </a:extLst>
              </p:cNvPr>
              <p:cNvSpPr/>
              <p:nvPr/>
            </p:nvSpPr>
            <p:spPr>
              <a:xfrm>
                <a:off x="8034501"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4" name="Freeform: Shape 233">
                <a:extLst>
                  <a:ext uri="{FF2B5EF4-FFF2-40B4-BE49-F238E27FC236}">
                    <a16:creationId xmlns:a16="http://schemas.microsoft.com/office/drawing/2014/main" id="{8A776976-8169-990C-5B42-1941C6D9EACA}"/>
                  </a:ext>
                </a:extLst>
              </p:cNvPr>
              <p:cNvSpPr/>
              <p:nvPr/>
            </p:nvSpPr>
            <p:spPr>
              <a:xfrm>
                <a:off x="7522939"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235" name="Freeform: Shape 234">
                <a:extLst>
                  <a:ext uri="{FF2B5EF4-FFF2-40B4-BE49-F238E27FC236}">
                    <a16:creationId xmlns:a16="http://schemas.microsoft.com/office/drawing/2014/main" id="{7FA78CA8-062F-056B-4C92-3E1A65BF9054}"/>
                  </a:ext>
                </a:extLst>
              </p:cNvPr>
              <p:cNvSpPr/>
              <p:nvPr/>
            </p:nvSpPr>
            <p:spPr>
              <a:xfrm>
                <a:off x="701116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grpSp>
        <p:sp>
          <p:nvSpPr>
            <p:cNvPr id="27" name="Freeform: Shape 26">
              <a:extLst>
                <a:ext uri="{FF2B5EF4-FFF2-40B4-BE49-F238E27FC236}">
                  <a16:creationId xmlns:a16="http://schemas.microsoft.com/office/drawing/2014/main" id="{5327B737-890A-A6C3-87A1-12C1DA376275}"/>
                </a:ext>
              </a:extLst>
            </p:cNvPr>
            <p:cNvSpPr/>
            <p:nvPr/>
          </p:nvSpPr>
          <p:spPr>
            <a:xfrm>
              <a:off x="7011162" y="4450196"/>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28" name="Freeform: Shape 27">
              <a:extLst>
                <a:ext uri="{FF2B5EF4-FFF2-40B4-BE49-F238E27FC236}">
                  <a16:creationId xmlns:a16="http://schemas.microsoft.com/office/drawing/2014/main" id="{BC75BF7A-11C0-E070-EA7D-D1F55256CAF2}"/>
                </a:ext>
              </a:extLst>
            </p:cNvPr>
            <p:cNvSpPr/>
            <p:nvPr/>
          </p:nvSpPr>
          <p:spPr>
            <a:xfrm>
              <a:off x="6935710" y="4450196"/>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1FE66CDC-4289-CF50-8D1D-626EA71DD619}"/>
                </a:ext>
              </a:extLst>
            </p:cNvPr>
            <p:cNvSpPr/>
            <p:nvPr/>
          </p:nvSpPr>
          <p:spPr>
            <a:xfrm>
              <a:off x="6935710" y="4450196"/>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30" name="Freeform: Shape 29">
              <a:extLst>
                <a:ext uri="{FF2B5EF4-FFF2-40B4-BE49-F238E27FC236}">
                  <a16:creationId xmlns:a16="http://schemas.microsoft.com/office/drawing/2014/main" id="{8F7BBCB8-3C61-FADA-AE72-B5C068AB820E}"/>
                </a:ext>
              </a:extLst>
            </p:cNvPr>
            <p:cNvSpPr/>
            <p:nvPr/>
          </p:nvSpPr>
          <p:spPr>
            <a:xfrm>
              <a:off x="7011162" y="3942299"/>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31" name="Freeform: Shape 30">
              <a:extLst>
                <a:ext uri="{FF2B5EF4-FFF2-40B4-BE49-F238E27FC236}">
                  <a16:creationId xmlns:a16="http://schemas.microsoft.com/office/drawing/2014/main" id="{73A119BB-0263-B2F7-9719-CA5B6BA599B6}"/>
                </a:ext>
              </a:extLst>
            </p:cNvPr>
            <p:cNvSpPr/>
            <p:nvPr/>
          </p:nvSpPr>
          <p:spPr>
            <a:xfrm>
              <a:off x="6935710" y="3942299"/>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12EE5CEA-5AB7-817F-373B-BD076D740603}"/>
                </a:ext>
              </a:extLst>
            </p:cNvPr>
            <p:cNvSpPr/>
            <p:nvPr/>
          </p:nvSpPr>
          <p:spPr>
            <a:xfrm>
              <a:off x="6935710" y="3942299"/>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33" name="Freeform: Shape 32">
              <a:extLst>
                <a:ext uri="{FF2B5EF4-FFF2-40B4-BE49-F238E27FC236}">
                  <a16:creationId xmlns:a16="http://schemas.microsoft.com/office/drawing/2014/main" id="{58F4AC5E-6F5A-363D-8356-5182F0628514}"/>
                </a:ext>
              </a:extLst>
            </p:cNvPr>
            <p:cNvSpPr/>
            <p:nvPr/>
          </p:nvSpPr>
          <p:spPr>
            <a:xfrm>
              <a:off x="7011162" y="3434402"/>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34" name="Freeform: Shape 33">
              <a:extLst>
                <a:ext uri="{FF2B5EF4-FFF2-40B4-BE49-F238E27FC236}">
                  <a16:creationId xmlns:a16="http://schemas.microsoft.com/office/drawing/2014/main" id="{8DAD0FD6-13CE-E377-33A4-C8716A5ED304}"/>
                </a:ext>
              </a:extLst>
            </p:cNvPr>
            <p:cNvSpPr/>
            <p:nvPr/>
          </p:nvSpPr>
          <p:spPr>
            <a:xfrm>
              <a:off x="6935710" y="3434402"/>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CD42F07F-8508-5EC6-75D1-76AC61CA6558}"/>
                </a:ext>
              </a:extLst>
            </p:cNvPr>
            <p:cNvSpPr/>
            <p:nvPr/>
          </p:nvSpPr>
          <p:spPr>
            <a:xfrm>
              <a:off x="6935710" y="3434402"/>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36" name="Freeform: Shape 35">
              <a:extLst>
                <a:ext uri="{FF2B5EF4-FFF2-40B4-BE49-F238E27FC236}">
                  <a16:creationId xmlns:a16="http://schemas.microsoft.com/office/drawing/2014/main" id="{F2D81EF4-72B6-6399-3124-4F80FFFEC483}"/>
                </a:ext>
              </a:extLst>
            </p:cNvPr>
            <p:cNvSpPr/>
            <p:nvPr/>
          </p:nvSpPr>
          <p:spPr>
            <a:xfrm>
              <a:off x="7011162" y="2926505"/>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37" name="Freeform: Shape 36">
              <a:extLst>
                <a:ext uri="{FF2B5EF4-FFF2-40B4-BE49-F238E27FC236}">
                  <a16:creationId xmlns:a16="http://schemas.microsoft.com/office/drawing/2014/main" id="{895A3151-D52C-3D7F-AA71-55B1C2A82638}"/>
                </a:ext>
              </a:extLst>
            </p:cNvPr>
            <p:cNvSpPr/>
            <p:nvPr/>
          </p:nvSpPr>
          <p:spPr>
            <a:xfrm>
              <a:off x="6935710" y="2926505"/>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F4221DB1-C2C3-73AF-01A1-DA9388A39049}"/>
                </a:ext>
              </a:extLst>
            </p:cNvPr>
            <p:cNvSpPr/>
            <p:nvPr/>
          </p:nvSpPr>
          <p:spPr>
            <a:xfrm>
              <a:off x="6935710" y="2926505"/>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grpSp>
          <p:nvGrpSpPr>
            <p:cNvPr id="39" name="Graphic 5">
              <a:extLst>
                <a:ext uri="{FF2B5EF4-FFF2-40B4-BE49-F238E27FC236}">
                  <a16:creationId xmlns:a16="http://schemas.microsoft.com/office/drawing/2014/main" id="{66C77E44-5889-29F6-3812-E2963E69C2ED}"/>
                </a:ext>
              </a:extLst>
            </p:cNvPr>
            <p:cNvGrpSpPr/>
            <p:nvPr/>
          </p:nvGrpSpPr>
          <p:grpSpPr>
            <a:xfrm>
              <a:off x="7267050" y="2822813"/>
              <a:ext cx="3847815" cy="1543954"/>
              <a:chOff x="7267050" y="2822813"/>
              <a:chExt cx="3847815" cy="1543954"/>
            </a:xfrm>
          </p:grpSpPr>
          <p:sp>
            <p:nvSpPr>
              <p:cNvPr id="187" name="Freeform: Shape 186">
                <a:extLst>
                  <a:ext uri="{FF2B5EF4-FFF2-40B4-BE49-F238E27FC236}">
                    <a16:creationId xmlns:a16="http://schemas.microsoft.com/office/drawing/2014/main" id="{BE2BCC8B-2B10-12FB-54D4-79A8CC7FE71A}"/>
                  </a:ext>
                </a:extLst>
              </p:cNvPr>
              <p:cNvSpPr/>
              <p:nvPr/>
            </p:nvSpPr>
            <p:spPr>
              <a:xfrm>
                <a:off x="11114866" y="2822813"/>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188" name="Freeform: Shape 187">
                <a:extLst>
                  <a:ext uri="{FF2B5EF4-FFF2-40B4-BE49-F238E27FC236}">
                    <a16:creationId xmlns:a16="http://schemas.microsoft.com/office/drawing/2014/main" id="{6B15AE18-7263-26AE-E2C9-8E6693AFBD50}"/>
                  </a:ext>
                </a:extLst>
              </p:cNvPr>
              <p:cNvSpPr/>
              <p:nvPr/>
            </p:nvSpPr>
            <p:spPr>
              <a:xfrm>
                <a:off x="11018503" y="286657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89" name="Freeform: Shape 188">
                <a:extLst>
                  <a:ext uri="{FF2B5EF4-FFF2-40B4-BE49-F238E27FC236}">
                    <a16:creationId xmlns:a16="http://schemas.microsoft.com/office/drawing/2014/main" id="{94339772-7C07-25A9-E273-02916C99EF52}"/>
                  </a:ext>
                </a:extLst>
              </p:cNvPr>
              <p:cNvSpPr/>
              <p:nvPr/>
            </p:nvSpPr>
            <p:spPr>
              <a:xfrm>
                <a:off x="10922356" y="2910984"/>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190" name="Freeform: Shape 189">
                <a:extLst>
                  <a:ext uri="{FF2B5EF4-FFF2-40B4-BE49-F238E27FC236}">
                    <a16:creationId xmlns:a16="http://schemas.microsoft.com/office/drawing/2014/main" id="{7F81E872-00B3-6256-6146-639FF4C210FD}"/>
                  </a:ext>
                </a:extLst>
              </p:cNvPr>
              <p:cNvSpPr/>
              <p:nvPr/>
            </p:nvSpPr>
            <p:spPr>
              <a:xfrm>
                <a:off x="10826210" y="295259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1" name="Freeform: Shape 190">
                <a:extLst>
                  <a:ext uri="{FF2B5EF4-FFF2-40B4-BE49-F238E27FC236}">
                    <a16:creationId xmlns:a16="http://schemas.microsoft.com/office/drawing/2014/main" id="{1C721D79-F7B2-31EB-5FA6-6138900CE66A}"/>
                  </a:ext>
                </a:extLst>
              </p:cNvPr>
              <p:cNvSpPr/>
              <p:nvPr/>
            </p:nvSpPr>
            <p:spPr>
              <a:xfrm>
                <a:off x="10730063" y="299678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2" name="Freeform: Shape 191">
                <a:extLst>
                  <a:ext uri="{FF2B5EF4-FFF2-40B4-BE49-F238E27FC236}">
                    <a16:creationId xmlns:a16="http://schemas.microsoft.com/office/drawing/2014/main" id="{A1E26EB7-66A3-0FDD-53AD-0A531E0D3577}"/>
                  </a:ext>
                </a:extLst>
              </p:cNvPr>
              <p:cNvSpPr/>
              <p:nvPr/>
            </p:nvSpPr>
            <p:spPr>
              <a:xfrm>
                <a:off x="10633916" y="3037742"/>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3" name="Freeform: Shape 192">
                <a:extLst>
                  <a:ext uri="{FF2B5EF4-FFF2-40B4-BE49-F238E27FC236}">
                    <a16:creationId xmlns:a16="http://schemas.microsoft.com/office/drawing/2014/main" id="{7CC72753-78DD-76DB-5C03-25559D346CF9}"/>
                  </a:ext>
                </a:extLst>
              </p:cNvPr>
              <p:cNvSpPr/>
              <p:nvPr/>
            </p:nvSpPr>
            <p:spPr>
              <a:xfrm>
                <a:off x="10537553" y="3078271"/>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194" name="Freeform: Shape 193">
                <a:extLst>
                  <a:ext uri="{FF2B5EF4-FFF2-40B4-BE49-F238E27FC236}">
                    <a16:creationId xmlns:a16="http://schemas.microsoft.com/office/drawing/2014/main" id="{C4E60B18-4F92-2FEC-2985-C185AEFDFE68}"/>
                  </a:ext>
                </a:extLst>
              </p:cNvPr>
              <p:cNvSpPr/>
              <p:nvPr/>
            </p:nvSpPr>
            <p:spPr>
              <a:xfrm>
                <a:off x="10441406" y="3122248"/>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5" name="Freeform: Shape 194">
                <a:extLst>
                  <a:ext uri="{FF2B5EF4-FFF2-40B4-BE49-F238E27FC236}">
                    <a16:creationId xmlns:a16="http://schemas.microsoft.com/office/drawing/2014/main" id="{0B88B814-02B5-360D-D7DF-9C210EFBA353}"/>
                  </a:ext>
                </a:extLst>
              </p:cNvPr>
              <p:cNvSpPr/>
              <p:nvPr/>
            </p:nvSpPr>
            <p:spPr>
              <a:xfrm>
                <a:off x="10345260" y="316256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6" name="Freeform: Shape 195">
                <a:extLst>
                  <a:ext uri="{FF2B5EF4-FFF2-40B4-BE49-F238E27FC236}">
                    <a16:creationId xmlns:a16="http://schemas.microsoft.com/office/drawing/2014/main" id="{20A6F5B8-2E87-3CFE-CE2C-9B8D04127AD7}"/>
                  </a:ext>
                </a:extLst>
              </p:cNvPr>
              <p:cNvSpPr/>
              <p:nvPr/>
            </p:nvSpPr>
            <p:spPr>
              <a:xfrm>
                <a:off x="10249113" y="320373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7" name="Freeform: Shape 196">
                <a:extLst>
                  <a:ext uri="{FF2B5EF4-FFF2-40B4-BE49-F238E27FC236}">
                    <a16:creationId xmlns:a16="http://schemas.microsoft.com/office/drawing/2014/main" id="{8DFCBDD2-8C47-92EF-16E1-22D87A2ABF41}"/>
                  </a:ext>
                </a:extLst>
              </p:cNvPr>
              <p:cNvSpPr/>
              <p:nvPr/>
            </p:nvSpPr>
            <p:spPr>
              <a:xfrm>
                <a:off x="10152750" y="324491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8" name="Freeform: Shape 197">
                <a:extLst>
                  <a:ext uri="{FF2B5EF4-FFF2-40B4-BE49-F238E27FC236}">
                    <a16:creationId xmlns:a16="http://schemas.microsoft.com/office/drawing/2014/main" id="{17251EBC-A690-219E-2178-6444ADB5BCB1}"/>
                  </a:ext>
                </a:extLst>
              </p:cNvPr>
              <p:cNvSpPr/>
              <p:nvPr/>
            </p:nvSpPr>
            <p:spPr>
              <a:xfrm>
                <a:off x="10056603" y="328608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199" name="Freeform: Shape 198">
                <a:extLst>
                  <a:ext uri="{FF2B5EF4-FFF2-40B4-BE49-F238E27FC236}">
                    <a16:creationId xmlns:a16="http://schemas.microsoft.com/office/drawing/2014/main" id="{99B203CA-8AB1-526C-7C04-83F556137715}"/>
                  </a:ext>
                </a:extLst>
              </p:cNvPr>
              <p:cNvSpPr/>
              <p:nvPr/>
            </p:nvSpPr>
            <p:spPr>
              <a:xfrm>
                <a:off x="9960456" y="3326830"/>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00" name="Freeform: Shape 199">
                <a:extLst>
                  <a:ext uri="{FF2B5EF4-FFF2-40B4-BE49-F238E27FC236}">
                    <a16:creationId xmlns:a16="http://schemas.microsoft.com/office/drawing/2014/main" id="{F5C503BF-A165-97B3-2BB1-D40316D49AEC}"/>
                  </a:ext>
                </a:extLst>
              </p:cNvPr>
              <p:cNvSpPr/>
              <p:nvPr/>
            </p:nvSpPr>
            <p:spPr>
              <a:xfrm>
                <a:off x="9864310" y="3367574"/>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1" name="Freeform: Shape 200">
                <a:extLst>
                  <a:ext uri="{FF2B5EF4-FFF2-40B4-BE49-F238E27FC236}">
                    <a16:creationId xmlns:a16="http://schemas.microsoft.com/office/drawing/2014/main" id="{45C9965F-EBF9-7747-18CA-8922F7A59B70}"/>
                  </a:ext>
                </a:extLst>
              </p:cNvPr>
              <p:cNvSpPr/>
              <p:nvPr/>
            </p:nvSpPr>
            <p:spPr>
              <a:xfrm>
                <a:off x="9768163" y="3406377"/>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02" name="Freeform: Shape 201">
                <a:extLst>
                  <a:ext uri="{FF2B5EF4-FFF2-40B4-BE49-F238E27FC236}">
                    <a16:creationId xmlns:a16="http://schemas.microsoft.com/office/drawing/2014/main" id="{771CDECA-1B73-09CE-E411-0E1055B8F7B4}"/>
                  </a:ext>
                </a:extLst>
              </p:cNvPr>
              <p:cNvSpPr/>
              <p:nvPr/>
            </p:nvSpPr>
            <p:spPr>
              <a:xfrm>
                <a:off x="9671800" y="344819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3" name="Freeform: Shape 202">
                <a:extLst>
                  <a:ext uri="{FF2B5EF4-FFF2-40B4-BE49-F238E27FC236}">
                    <a16:creationId xmlns:a16="http://schemas.microsoft.com/office/drawing/2014/main" id="{71049A00-CD57-BE03-BFD5-3D1868F6E5B2}"/>
                  </a:ext>
                </a:extLst>
              </p:cNvPr>
              <p:cNvSpPr/>
              <p:nvPr/>
            </p:nvSpPr>
            <p:spPr>
              <a:xfrm>
                <a:off x="9575653" y="348829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4" name="Freeform: Shape 203">
                <a:extLst>
                  <a:ext uri="{FF2B5EF4-FFF2-40B4-BE49-F238E27FC236}">
                    <a16:creationId xmlns:a16="http://schemas.microsoft.com/office/drawing/2014/main" id="{E463FEE2-F84B-7352-0834-5669A14C70E6}"/>
                  </a:ext>
                </a:extLst>
              </p:cNvPr>
              <p:cNvSpPr/>
              <p:nvPr/>
            </p:nvSpPr>
            <p:spPr>
              <a:xfrm>
                <a:off x="9479507" y="352947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5" name="Freeform: Shape 204">
                <a:extLst>
                  <a:ext uri="{FF2B5EF4-FFF2-40B4-BE49-F238E27FC236}">
                    <a16:creationId xmlns:a16="http://schemas.microsoft.com/office/drawing/2014/main" id="{B11A1469-EF25-CD94-B4DF-B14A80D46727}"/>
                  </a:ext>
                </a:extLst>
              </p:cNvPr>
              <p:cNvSpPr/>
              <p:nvPr/>
            </p:nvSpPr>
            <p:spPr>
              <a:xfrm>
                <a:off x="9383360" y="356827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6" name="Freeform: Shape 205">
                <a:extLst>
                  <a:ext uri="{FF2B5EF4-FFF2-40B4-BE49-F238E27FC236}">
                    <a16:creationId xmlns:a16="http://schemas.microsoft.com/office/drawing/2014/main" id="{E7320D7D-64DF-12BF-0BCF-610B0F24F711}"/>
                  </a:ext>
                </a:extLst>
              </p:cNvPr>
              <p:cNvSpPr/>
              <p:nvPr/>
            </p:nvSpPr>
            <p:spPr>
              <a:xfrm>
                <a:off x="9286997" y="3607725"/>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07" name="Freeform: Shape 206">
                <a:extLst>
                  <a:ext uri="{FF2B5EF4-FFF2-40B4-BE49-F238E27FC236}">
                    <a16:creationId xmlns:a16="http://schemas.microsoft.com/office/drawing/2014/main" id="{460E4736-C869-DAEA-41F5-7C5EA31A471B}"/>
                  </a:ext>
                </a:extLst>
              </p:cNvPr>
              <p:cNvSpPr/>
              <p:nvPr/>
            </p:nvSpPr>
            <p:spPr>
              <a:xfrm>
                <a:off x="9190850" y="3649331"/>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08" name="Freeform: Shape 207">
                <a:extLst>
                  <a:ext uri="{FF2B5EF4-FFF2-40B4-BE49-F238E27FC236}">
                    <a16:creationId xmlns:a16="http://schemas.microsoft.com/office/drawing/2014/main" id="{15F28896-1C6A-D5B6-6805-11AC3AD3CF78}"/>
                  </a:ext>
                </a:extLst>
              </p:cNvPr>
              <p:cNvSpPr/>
              <p:nvPr/>
            </p:nvSpPr>
            <p:spPr>
              <a:xfrm>
                <a:off x="9094703" y="3687704"/>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09" name="Freeform: Shape 208">
                <a:extLst>
                  <a:ext uri="{FF2B5EF4-FFF2-40B4-BE49-F238E27FC236}">
                    <a16:creationId xmlns:a16="http://schemas.microsoft.com/office/drawing/2014/main" id="{AD45E70E-1457-F312-0244-C847308A5AFC}"/>
                  </a:ext>
                </a:extLst>
              </p:cNvPr>
              <p:cNvSpPr/>
              <p:nvPr/>
            </p:nvSpPr>
            <p:spPr>
              <a:xfrm>
                <a:off x="8998557" y="3726076"/>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10" name="Freeform: Shape 209">
                <a:extLst>
                  <a:ext uri="{FF2B5EF4-FFF2-40B4-BE49-F238E27FC236}">
                    <a16:creationId xmlns:a16="http://schemas.microsoft.com/office/drawing/2014/main" id="{1785A98C-B699-971E-5AAE-EE1AD154E966}"/>
                  </a:ext>
                </a:extLst>
              </p:cNvPr>
              <p:cNvSpPr/>
              <p:nvPr/>
            </p:nvSpPr>
            <p:spPr>
              <a:xfrm>
                <a:off x="8902194" y="3767467"/>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1" name="Freeform: Shape 210">
                <a:extLst>
                  <a:ext uri="{FF2B5EF4-FFF2-40B4-BE49-F238E27FC236}">
                    <a16:creationId xmlns:a16="http://schemas.microsoft.com/office/drawing/2014/main" id="{5F193A48-37B4-15C7-C3DF-11237BD950F0}"/>
                  </a:ext>
                </a:extLst>
              </p:cNvPr>
              <p:cNvSpPr/>
              <p:nvPr/>
            </p:nvSpPr>
            <p:spPr>
              <a:xfrm>
                <a:off x="8806047" y="380519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2" name="Freeform: Shape 211">
                <a:extLst>
                  <a:ext uri="{FF2B5EF4-FFF2-40B4-BE49-F238E27FC236}">
                    <a16:creationId xmlns:a16="http://schemas.microsoft.com/office/drawing/2014/main" id="{AC6A0BBB-52CA-7947-F92E-BA10DC7833B0}"/>
                  </a:ext>
                </a:extLst>
              </p:cNvPr>
              <p:cNvSpPr/>
              <p:nvPr/>
            </p:nvSpPr>
            <p:spPr>
              <a:xfrm>
                <a:off x="8709900" y="3842703"/>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13" name="Freeform: Shape 212">
                <a:extLst>
                  <a:ext uri="{FF2B5EF4-FFF2-40B4-BE49-F238E27FC236}">
                    <a16:creationId xmlns:a16="http://schemas.microsoft.com/office/drawing/2014/main" id="{0ABBE5EE-5263-B846-D0D4-B4EE809462F2}"/>
                  </a:ext>
                </a:extLst>
              </p:cNvPr>
              <p:cNvSpPr/>
              <p:nvPr/>
            </p:nvSpPr>
            <p:spPr>
              <a:xfrm>
                <a:off x="8613753" y="3884525"/>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14" name="Freeform: Shape 213">
                <a:extLst>
                  <a:ext uri="{FF2B5EF4-FFF2-40B4-BE49-F238E27FC236}">
                    <a16:creationId xmlns:a16="http://schemas.microsoft.com/office/drawing/2014/main" id="{BD5FF31C-FD5B-3831-447C-171B77C29338}"/>
                  </a:ext>
                </a:extLst>
              </p:cNvPr>
              <p:cNvSpPr/>
              <p:nvPr/>
            </p:nvSpPr>
            <p:spPr>
              <a:xfrm>
                <a:off x="8517607" y="392117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5" name="Freeform: Shape 214">
                <a:extLst>
                  <a:ext uri="{FF2B5EF4-FFF2-40B4-BE49-F238E27FC236}">
                    <a16:creationId xmlns:a16="http://schemas.microsoft.com/office/drawing/2014/main" id="{E6ACE724-4544-490E-A11C-3A4244C346B2}"/>
                  </a:ext>
                </a:extLst>
              </p:cNvPr>
              <p:cNvSpPr/>
              <p:nvPr/>
            </p:nvSpPr>
            <p:spPr>
              <a:xfrm>
                <a:off x="8421244" y="396083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6" name="Freeform: Shape 215">
                <a:extLst>
                  <a:ext uri="{FF2B5EF4-FFF2-40B4-BE49-F238E27FC236}">
                    <a16:creationId xmlns:a16="http://schemas.microsoft.com/office/drawing/2014/main" id="{9A299B8E-85BD-6FF9-F18A-1F8B79645CBE}"/>
                  </a:ext>
                </a:extLst>
              </p:cNvPr>
              <p:cNvSpPr/>
              <p:nvPr/>
            </p:nvSpPr>
            <p:spPr>
              <a:xfrm>
                <a:off x="8325097" y="3999858"/>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7" name="Freeform: Shape 216">
                <a:extLst>
                  <a:ext uri="{FF2B5EF4-FFF2-40B4-BE49-F238E27FC236}">
                    <a16:creationId xmlns:a16="http://schemas.microsoft.com/office/drawing/2014/main" id="{F1030934-9945-74D0-0868-AED1AD496742}"/>
                  </a:ext>
                </a:extLst>
              </p:cNvPr>
              <p:cNvSpPr/>
              <p:nvPr/>
            </p:nvSpPr>
            <p:spPr>
              <a:xfrm>
                <a:off x="8228950" y="403866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8" name="Freeform: Shape 217">
                <a:extLst>
                  <a:ext uri="{FF2B5EF4-FFF2-40B4-BE49-F238E27FC236}">
                    <a16:creationId xmlns:a16="http://schemas.microsoft.com/office/drawing/2014/main" id="{9474D7A1-F77A-4759-0284-92A360789859}"/>
                  </a:ext>
                </a:extLst>
              </p:cNvPr>
              <p:cNvSpPr/>
              <p:nvPr/>
            </p:nvSpPr>
            <p:spPr>
              <a:xfrm>
                <a:off x="8132803" y="407660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19" name="Freeform: Shape 218">
                <a:extLst>
                  <a:ext uri="{FF2B5EF4-FFF2-40B4-BE49-F238E27FC236}">
                    <a16:creationId xmlns:a16="http://schemas.microsoft.com/office/drawing/2014/main" id="{8340238F-2EC7-0969-143D-CDD65E95FEE4}"/>
                  </a:ext>
                </a:extLst>
              </p:cNvPr>
              <p:cNvSpPr/>
              <p:nvPr/>
            </p:nvSpPr>
            <p:spPr>
              <a:xfrm>
                <a:off x="8036441" y="411432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0" name="Freeform: Shape 219">
                <a:extLst>
                  <a:ext uri="{FF2B5EF4-FFF2-40B4-BE49-F238E27FC236}">
                    <a16:creationId xmlns:a16="http://schemas.microsoft.com/office/drawing/2014/main" id="{A3AEA887-690F-70B9-2D1C-95E7DAB24EDA}"/>
                  </a:ext>
                </a:extLst>
              </p:cNvPr>
              <p:cNvSpPr/>
              <p:nvPr/>
            </p:nvSpPr>
            <p:spPr>
              <a:xfrm>
                <a:off x="7940294" y="4151839"/>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221" name="Freeform: Shape 220">
                <a:extLst>
                  <a:ext uri="{FF2B5EF4-FFF2-40B4-BE49-F238E27FC236}">
                    <a16:creationId xmlns:a16="http://schemas.microsoft.com/office/drawing/2014/main" id="{D7FB3133-4626-BDCA-A04C-4D4E126FCA8A}"/>
                  </a:ext>
                </a:extLst>
              </p:cNvPr>
              <p:cNvSpPr/>
              <p:nvPr/>
            </p:nvSpPr>
            <p:spPr>
              <a:xfrm>
                <a:off x="7844147" y="418827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2" name="Freeform: Shape 221">
                <a:extLst>
                  <a:ext uri="{FF2B5EF4-FFF2-40B4-BE49-F238E27FC236}">
                    <a16:creationId xmlns:a16="http://schemas.microsoft.com/office/drawing/2014/main" id="{9C2C56D5-12FF-EDA5-C0CC-90AA499595C3}"/>
                  </a:ext>
                </a:extLst>
              </p:cNvPr>
              <p:cNvSpPr/>
              <p:nvPr/>
            </p:nvSpPr>
            <p:spPr>
              <a:xfrm>
                <a:off x="7748000" y="422535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3" name="Freeform: Shape 222">
                <a:extLst>
                  <a:ext uri="{FF2B5EF4-FFF2-40B4-BE49-F238E27FC236}">
                    <a16:creationId xmlns:a16="http://schemas.microsoft.com/office/drawing/2014/main" id="{71D6E4A8-4945-DC11-783E-8612EC307E07}"/>
                  </a:ext>
                </a:extLst>
              </p:cNvPr>
              <p:cNvSpPr/>
              <p:nvPr/>
            </p:nvSpPr>
            <p:spPr>
              <a:xfrm>
                <a:off x="7651854" y="426264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4" name="Freeform: Shape 223">
                <a:extLst>
                  <a:ext uri="{FF2B5EF4-FFF2-40B4-BE49-F238E27FC236}">
                    <a16:creationId xmlns:a16="http://schemas.microsoft.com/office/drawing/2014/main" id="{CCF2F543-3EDC-C7CB-60BC-072676D15609}"/>
                  </a:ext>
                </a:extLst>
              </p:cNvPr>
              <p:cNvSpPr/>
              <p:nvPr/>
            </p:nvSpPr>
            <p:spPr>
              <a:xfrm>
                <a:off x="7555491" y="429649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5" name="Freeform: Shape 224">
                <a:extLst>
                  <a:ext uri="{FF2B5EF4-FFF2-40B4-BE49-F238E27FC236}">
                    <a16:creationId xmlns:a16="http://schemas.microsoft.com/office/drawing/2014/main" id="{A5BCF827-5382-1AFE-8E62-9218050DE14F}"/>
                  </a:ext>
                </a:extLst>
              </p:cNvPr>
              <p:cNvSpPr/>
              <p:nvPr/>
            </p:nvSpPr>
            <p:spPr>
              <a:xfrm>
                <a:off x="7459344" y="432753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6" name="Freeform: Shape 225">
                <a:extLst>
                  <a:ext uri="{FF2B5EF4-FFF2-40B4-BE49-F238E27FC236}">
                    <a16:creationId xmlns:a16="http://schemas.microsoft.com/office/drawing/2014/main" id="{8A25FC3D-3228-824D-F4DB-910B2D6A6B83}"/>
                  </a:ext>
                </a:extLst>
              </p:cNvPr>
              <p:cNvSpPr/>
              <p:nvPr/>
            </p:nvSpPr>
            <p:spPr>
              <a:xfrm>
                <a:off x="7363197" y="4353187"/>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227" name="Freeform: Shape 226">
                <a:extLst>
                  <a:ext uri="{FF2B5EF4-FFF2-40B4-BE49-F238E27FC236}">
                    <a16:creationId xmlns:a16="http://schemas.microsoft.com/office/drawing/2014/main" id="{CCBFD12D-F6FA-EF23-86BD-8994834824AA}"/>
                  </a:ext>
                </a:extLst>
              </p:cNvPr>
              <p:cNvSpPr/>
              <p:nvPr/>
            </p:nvSpPr>
            <p:spPr>
              <a:xfrm>
                <a:off x="7267050" y="4365259"/>
                <a:ext cx="21557" cy="1509"/>
              </a:xfrm>
              <a:custGeom>
                <a:avLst/>
                <a:gdLst>
                  <a:gd name="connsiteX0" fmla="*/ 0 w 21557"/>
                  <a:gd name="connsiteY0" fmla="*/ 1509 h 1509"/>
                  <a:gd name="connsiteX1" fmla="*/ 0 w 21557"/>
                  <a:gd name="connsiteY1" fmla="*/ 0 h 1509"/>
                </a:gdLst>
                <a:ahLst/>
                <a:cxnLst>
                  <a:cxn ang="0">
                    <a:pos x="connsiteX0" y="connsiteY0"/>
                  </a:cxn>
                  <a:cxn ang="0">
                    <a:pos x="connsiteX1" y="connsiteY1"/>
                  </a:cxn>
                </a:cxnLst>
                <a:rect l="l" t="t" r="r" b="b"/>
                <a:pathLst>
                  <a:path w="21557" h="1509">
                    <a:moveTo>
                      <a:pt x="0" y="1509"/>
                    </a:moveTo>
                    <a:lnTo>
                      <a:pt x="0" y="0"/>
                    </a:lnTo>
                  </a:path>
                </a:pathLst>
              </a:custGeom>
              <a:ln w="21538" cap="flat">
                <a:solidFill>
                  <a:srgbClr val="6FB5FC"/>
                </a:solidFill>
                <a:prstDash val="solid"/>
                <a:round/>
              </a:ln>
            </p:spPr>
            <p:txBody>
              <a:bodyPr rtlCol="0" anchor="ctr"/>
              <a:lstStyle/>
              <a:p>
                <a:endParaRPr lang="en-GB"/>
              </a:p>
            </p:txBody>
          </p:sp>
        </p:grpSp>
        <p:sp>
          <p:nvSpPr>
            <p:cNvPr id="40" name="Freeform: Shape 39">
              <a:extLst>
                <a:ext uri="{FF2B5EF4-FFF2-40B4-BE49-F238E27FC236}">
                  <a16:creationId xmlns:a16="http://schemas.microsoft.com/office/drawing/2014/main" id="{3FCDE93A-7DA5-00FD-56DE-DB07D4E4DDEF}"/>
                </a:ext>
              </a:extLst>
            </p:cNvPr>
            <p:cNvSpPr/>
            <p:nvPr/>
          </p:nvSpPr>
          <p:spPr>
            <a:xfrm>
              <a:off x="6882247" y="2676868"/>
              <a:ext cx="4617421" cy="1676102"/>
            </a:xfrm>
            <a:custGeom>
              <a:avLst/>
              <a:gdLst>
                <a:gd name="connsiteX0" fmla="*/ 4617422 w 4617421"/>
                <a:gd name="connsiteY0" fmla="*/ 0 h 1676102"/>
                <a:gd name="connsiteX1" fmla="*/ 4570642 w 4617421"/>
                <a:gd name="connsiteY1" fmla="*/ 19617 h 1676102"/>
                <a:gd name="connsiteX2" fmla="*/ 4524077 w 4617421"/>
                <a:gd name="connsiteY2" fmla="*/ 39019 h 1676102"/>
                <a:gd name="connsiteX3" fmla="*/ 4477513 w 4617421"/>
                <a:gd name="connsiteY3" fmla="*/ 58637 h 1676102"/>
                <a:gd name="connsiteX4" fmla="*/ 4430733 w 4617421"/>
                <a:gd name="connsiteY4" fmla="*/ 78254 h 1676102"/>
                <a:gd name="connsiteX5" fmla="*/ 4384169 w 4617421"/>
                <a:gd name="connsiteY5" fmla="*/ 97871 h 1676102"/>
                <a:gd name="connsiteX6" fmla="*/ 4337389 w 4617421"/>
                <a:gd name="connsiteY6" fmla="*/ 117273 h 1676102"/>
                <a:gd name="connsiteX7" fmla="*/ 4290824 w 4617421"/>
                <a:gd name="connsiteY7" fmla="*/ 136891 h 1676102"/>
                <a:gd name="connsiteX8" fmla="*/ 4244260 w 4617421"/>
                <a:gd name="connsiteY8" fmla="*/ 156508 h 1676102"/>
                <a:gd name="connsiteX9" fmla="*/ 4197480 w 4617421"/>
                <a:gd name="connsiteY9" fmla="*/ 175910 h 1676102"/>
                <a:gd name="connsiteX10" fmla="*/ 4150915 w 4617421"/>
                <a:gd name="connsiteY10" fmla="*/ 195527 h 1676102"/>
                <a:gd name="connsiteX11" fmla="*/ 4104351 w 4617421"/>
                <a:gd name="connsiteY11" fmla="*/ 215145 h 1676102"/>
                <a:gd name="connsiteX12" fmla="*/ 4057571 w 4617421"/>
                <a:gd name="connsiteY12" fmla="*/ 234762 h 1676102"/>
                <a:gd name="connsiteX13" fmla="*/ 4011007 w 4617421"/>
                <a:gd name="connsiteY13" fmla="*/ 254164 h 1676102"/>
                <a:gd name="connsiteX14" fmla="*/ 3964442 w 4617421"/>
                <a:gd name="connsiteY14" fmla="*/ 273781 h 1676102"/>
                <a:gd name="connsiteX15" fmla="*/ 3917662 w 4617421"/>
                <a:gd name="connsiteY15" fmla="*/ 293399 h 1676102"/>
                <a:gd name="connsiteX16" fmla="*/ 3871098 w 4617421"/>
                <a:gd name="connsiteY16" fmla="*/ 312801 h 1676102"/>
                <a:gd name="connsiteX17" fmla="*/ 3824533 w 4617421"/>
                <a:gd name="connsiteY17" fmla="*/ 332418 h 1676102"/>
                <a:gd name="connsiteX18" fmla="*/ 3777753 w 4617421"/>
                <a:gd name="connsiteY18" fmla="*/ 352036 h 1676102"/>
                <a:gd name="connsiteX19" fmla="*/ 3731189 w 4617421"/>
                <a:gd name="connsiteY19" fmla="*/ 371437 h 1676102"/>
                <a:gd name="connsiteX20" fmla="*/ 3684624 w 4617421"/>
                <a:gd name="connsiteY20" fmla="*/ 391055 h 1676102"/>
                <a:gd name="connsiteX21" fmla="*/ 3637844 w 4617421"/>
                <a:gd name="connsiteY21" fmla="*/ 410672 h 1676102"/>
                <a:gd name="connsiteX22" fmla="*/ 3591280 w 4617421"/>
                <a:gd name="connsiteY22" fmla="*/ 430074 h 1676102"/>
                <a:gd name="connsiteX23" fmla="*/ 3544500 w 4617421"/>
                <a:gd name="connsiteY23" fmla="*/ 449691 h 1676102"/>
                <a:gd name="connsiteX24" fmla="*/ 3497936 w 4617421"/>
                <a:gd name="connsiteY24" fmla="*/ 469093 h 1676102"/>
                <a:gd name="connsiteX25" fmla="*/ 3451371 w 4617421"/>
                <a:gd name="connsiteY25" fmla="*/ 488711 h 1676102"/>
                <a:gd name="connsiteX26" fmla="*/ 3404591 w 4617421"/>
                <a:gd name="connsiteY26" fmla="*/ 508328 h 1676102"/>
                <a:gd name="connsiteX27" fmla="*/ 3358027 w 4617421"/>
                <a:gd name="connsiteY27" fmla="*/ 527730 h 1676102"/>
                <a:gd name="connsiteX28" fmla="*/ 3311462 w 4617421"/>
                <a:gd name="connsiteY28" fmla="*/ 547347 h 1676102"/>
                <a:gd name="connsiteX29" fmla="*/ 3264682 w 4617421"/>
                <a:gd name="connsiteY29" fmla="*/ 566965 h 1676102"/>
                <a:gd name="connsiteX30" fmla="*/ 3218118 w 4617421"/>
                <a:gd name="connsiteY30" fmla="*/ 586367 h 1676102"/>
                <a:gd name="connsiteX31" fmla="*/ 3171554 w 4617421"/>
                <a:gd name="connsiteY31" fmla="*/ 605984 h 1676102"/>
                <a:gd name="connsiteX32" fmla="*/ 3124774 w 4617421"/>
                <a:gd name="connsiteY32" fmla="*/ 625386 h 1676102"/>
                <a:gd name="connsiteX33" fmla="*/ 3078209 w 4617421"/>
                <a:gd name="connsiteY33" fmla="*/ 645003 h 1676102"/>
                <a:gd name="connsiteX34" fmla="*/ 3031645 w 4617421"/>
                <a:gd name="connsiteY34" fmla="*/ 664405 h 1676102"/>
                <a:gd name="connsiteX35" fmla="*/ 2984865 w 4617421"/>
                <a:gd name="connsiteY35" fmla="*/ 684023 h 1676102"/>
                <a:gd name="connsiteX36" fmla="*/ 2938300 w 4617421"/>
                <a:gd name="connsiteY36" fmla="*/ 703424 h 1676102"/>
                <a:gd name="connsiteX37" fmla="*/ 2891736 w 4617421"/>
                <a:gd name="connsiteY37" fmla="*/ 723042 h 1676102"/>
                <a:gd name="connsiteX38" fmla="*/ 2844956 w 4617421"/>
                <a:gd name="connsiteY38" fmla="*/ 742444 h 1676102"/>
                <a:gd name="connsiteX39" fmla="*/ 2798392 w 4617421"/>
                <a:gd name="connsiteY39" fmla="*/ 762061 h 1676102"/>
                <a:gd name="connsiteX40" fmla="*/ 2751612 w 4617421"/>
                <a:gd name="connsiteY40" fmla="*/ 781463 h 1676102"/>
                <a:gd name="connsiteX41" fmla="*/ 2705047 w 4617421"/>
                <a:gd name="connsiteY41" fmla="*/ 801080 h 1676102"/>
                <a:gd name="connsiteX42" fmla="*/ 2658483 w 4617421"/>
                <a:gd name="connsiteY42" fmla="*/ 820482 h 1676102"/>
                <a:gd name="connsiteX43" fmla="*/ 2611703 w 4617421"/>
                <a:gd name="connsiteY43" fmla="*/ 839884 h 1676102"/>
                <a:gd name="connsiteX44" fmla="*/ 2565138 w 4617421"/>
                <a:gd name="connsiteY44" fmla="*/ 859501 h 1676102"/>
                <a:gd name="connsiteX45" fmla="*/ 2518574 w 4617421"/>
                <a:gd name="connsiteY45" fmla="*/ 878903 h 1676102"/>
                <a:gd name="connsiteX46" fmla="*/ 2471794 w 4617421"/>
                <a:gd name="connsiteY46" fmla="*/ 898521 h 1676102"/>
                <a:gd name="connsiteX47" fmla="*/ 2425230 w 4617421"/>
                <a:gd name="connsiteY47" fmla="*/ 917922 h 1676102"/>
                <a:gd name="connsiteX48" fmla="*/ 2378665 w 4617421"/>
                <a:gd name="connsiteY48" fmla="*/ 937324 h 1676102"/>
                <a:gd name="connsiteX49" fmla="*/ 2331885 w 4617421"/>
                <a:gd name="connsiteY49" fmla="*/ 956726 h 1676102"/>
                <a:gd name="connsiteX50" fmla="*/ 2285321 w 4617421"/>
                <a:gd name="connsiteY50" fmla="*/ 976344 h 1676102"/>
                <a:gd name="connsiteX51" fmla="*/ 2238756 w 4617421"/>
                <a:gd name="connsiteY51" fmla="*/ 995745 h 1676102"/>
                <a:gd name="connsiteX52" fmla="*/ 2191977 w 4617421"/>
                <a:gd name="connsiteY52" fmla="*/ 1015147 h 1676102"/>
                <a:gd name="connsiteX53" fmla="*/ 2145412 w 4617421"/>
                <a:gd name="connsiteY53" fmla="*/ 1034549 h 1676102"/>
                <a:gd name="connsiteX54" fmla="*/ 2098848 w 4617421"/>
                <a:gd name="connsiteY54" fmla="*/ 1053951 h 1676102"/>
                <a:gd name="connsiteX55" fmla="*/ 2052068 w 4617421"/>
                <a:gd name="connsiteY55" fmla="*/ 1073353 h 1676102"/>
                <a:gd name="connsiteX56" fmla="*/ 2005503 w 4617421"/>
                <a:gd name="connsiteY56" fmla="*/ 1092755 h 1676102"/>
                <a:gd name="connsiteX57" fmla="*/ 1958939 w 4617421"/>
                <a:gd name="connsiteY57" fmla="*/ 1112156 h 1676102"/>
                <a:gd name="connsiteX58" fmla="*/ 1912159 w 4617421"/>
                <a:gd name="connsiteY58" fmla="*/ 1131558 h 1676102"/>
                <a:gd name="connsiteX59" fmla="*/ 1865594 w 4617421"/>
                <a:gd name="connsiteY59" fmla="*/ 1150960 h 1676102"/>
                <a:gd name="connsiteX60" fmla="*/ 1818814 w 4617421"/>
                <a:gd name="connsiteY60" fmla="*/ 1170146 h 1676102"/>
                <a:gd name="connsiteX61" fmla="*/ 1772250 w 4617421"/>
                <a:gd name="connsiteY61" fmla="*/ 1189548 h 1676102"/>
                <a:gd name="connsiteX62" fmla="*/ 1725686 w 4617421"/>
                <a:gd name="connsiteY62" fmla="*/ 1208950 h 1676102"/>
                <a:gd name="connsiteX63" fmla="*/ 1678906 w 4617421"/>
                <a:gd name="connsiteY63" fmla="*/ 1228136 h 1676102"/>
                <a:gd name="connsiteX64" fmla="*/ 1632341 w 4617421"/>
                <a:gd name="connsiteY64" fmla="*/ 1247538 h 1676102"/>
                <a:gd name="connsiteX65" fmla="*/ 1585777 w 4617421"/>
                <a:gd name="connsiteY65" fmla="*/ 1266724 h 1676102"/>
                <a:gd name="connsiteX66" fmla="*/ 1538997 w 4617421"/>
                <a:gd name="connsiteY66" fmla="*/ 1285911 h 1676102"/>
                <a:gd name="connsiteX67" fmla="*/ 1492432 w 4617421"/>
                <a:gd name="connsiteY67" fmla="*/ 1305097 h 1676102"/>
                <a:gd name="connsiteX68" fmla="*/ 1445868 w 4617421"/>
                <a:gd name="connsiteY68" fmla="*/ 1324283 h 1676102"/>
                <a:gd name="connsiteX69" fmla="*/ 1399088 w 4617421"/>
                <a:gd name="connsiteY69" fmla="*/ 1343254 h 1676102"/>
                <a:gd name="connsiteX70" fmla="*/ 1352524 w 4617421"/>
                <a:gd name="connsiteY70" fmla="*/ 1362440 h 1676102"/>
                <a:gd name="connsiteX71" fmla="*/ 1305959 w 4617421"/>
                <a:gd name="connsiteY71" fmla="*/ 1381411 h 1676102"/>
                <a:gd name="connsiteX72" fmla="*/ 1259179 w 4617421"/>
                <a:gd name="connsiteY72" fmla="*/ 1400382 h 1676102"/>
                <a:gd name="connsiteX73" fmla="*/ 1212615 w 4617421"/>
                <a:gd name="connsiteY73" fmla="*/ 1419352 h 1676102"/>
                <a:gd name="connsiteX74" fmla="*/ 1166050 w 4617421"/>
                <a:gd name="connsiteY74" fmla="*/ 1438107 h 1676102"/>
                <a:gd name="connsiteX75" fmla="*/ 1119270 w 4617421"/>
                <a:gd name="connsiteY75" fmla="*/ 1456647 h 1676102"/>
                <a:gd name="connsiteX76" fmla="*/ 1072706 w 4617421"/>
                <a:gd name="connsiteY76" fmla="*/ 1475402 h 1676102"/>
                <a:gd name="connsiteX77" fmla="*/ 1025926 w 4617421"/>
                <a:gd name="connsiteY77" fmla="*/ 1493726 h 1676102"/>
                <a:gd name="connsiteX78" fmla="*/ 979362 w 4617421"/>
                <a:gd name="connsiteY78" fmla="*/ 1512050 h 1676102"/>
                <a:gd name="connsiteX79" fmla="*/ 932797 w 4617421"/>
                <a:gd name="connsiteY79" fmla="*/ 1530158 h 1676102"/>
                <a:gd name="connsiteX80" fmla="*/ 886017 w 4617421"/>
                <a:gd name="connsiteY80" fmla="*/ 1548051 h 1676102"/>
                <a:gd name="connsiteX81" fmla="*/ 839453 w 4617421"/>
                <a:gd name="connsiteY81" fmla="*/ 1565513 h 1676102"/>
                <a:gd name="connsiteX82" fmla="*/ 792888 w 4617421"/>
                <a:gd name="connsiteY82" fmla="*/ 1582543 h 1676102"/>
                <a:gd name="connsiteX83" fmla="*/ 746108 w 4617421"/>
                <a:gd name="connsiteY83" fmla="*/ 1599142 h 1676102"/>
                <a:gd name="connsiteX84" fmla="*/ 699544 w 4617421"/>
                <a:gd name="connsiteY84" fmla="*/ 1615095 h 1676102"/>
                <a:gd name="connsiteX85" fmla="*/ 652980 w 4617421"/>
                <a:gd name="connsiteY85" fmla="*/ 1630185 h 1676102"/>
                <a:gd name="connsiteX86" fmla="*/ 606200 w 4617421"/>
                <a:gd name="connsiteY86" fmla="*/ 1643767 h 1676102"/>
                <a:gd name="connsiteX87" fmla="*/ 559635 w 4617421"/>
                <a:gd name="connsiteY87" fmla="*/ 1655839 h 1676102"/>
                <a:gd name="connsiteX88" fmla="*/ 513071 w 4617421"/>
                <a:gd name="connsiteY88" fmla="*/ 1665755 h 1676102"/>
                <a:gd name="connsiteX89" fmla="*/ 466291 w 4617421"/>
                <a:gd name="connsiteY89" fmla="*/ 1672654 h 1676102"/>
                <a:gd name="connsiteX90" fmla="*/ 419726 w 4617421"/>
                <a:gd name="connsiteY90" fmla="*/ 1676103 h 1676102"/>
                <a:gd name="connsiteX91" fmla="*/ 373162 w 4617421"/>
                <a:gd name="connsiteY91" fmla="*/ 1675672 h 1676102"/>
                <a:gd name="connsiteX92" fmla="*/ 326382 w 4617421"/>
                <a:gd name="connsiteY92" fmla="*/ 1671361 h 1676102"/>
                <a:gd name="connsiteX93" fmla="*/ 279818 w 4617421"/>
                <a:gd name="connsiteY93" fmla="*/ 1663815 h 1676102"/>
                <a:gd name="connsiteX94" fmla="*/ 233038 w 4617421"/>
                <a:gd name="connsiteY94" fmla="*/ 1653468 h 1676102"/>
                <a:gd name="connsiteX95" fmla="*/ 186473 w 4617421"/>
                <a:gd name="connsiteY95" fmla="*/ 1640964 h 1676102"/>
                <a:gd name="connsiteX96" fmla="*/ 139909 w 4617421"/>
                <a:gd name="connsiteY96" fmla="*/ 1626736 h 1676102"/>
                <a:gd name="connsiteX97" fmla="*/ 93129 w 4617421"/>
                <a:gd name="connsiteY97" fmla="*/ 1611646 h 1676102"/>
                <a:gd name="connsiteX98" fmla="*/ 46564 w 4617421"/>
                <a:gd name="connsiteY98" fmla="*/ 1595478 h 1676102"/>
                <a:gd name="connsiteX99" fmla="*/ 0 w 4617421"/>
                <a:gd name="connsiteY99" fmla="*/ 1578878 h 1676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617421" h="1676102">
                  <a:moveTo>
                    <a:pt x="4617422" y="0"/>
                  </a:moveTo>
                  <a:lnTo>
                    <a:pt x="4570642" y="19617"/>
                  </a:lnTo>
                  <a:lnTo>
                    <a:pt x="4524077" y="39019"/>
                  </a:lnTo>
                  <a:lnTo>
                    <a:pt x="4477513" y="58637"/>
                  </a:lnTo>
                  <a:lnTo>
                    <a:pt x="4430733" y="78254"/>
                  </a:lnTo>
                  <a:lnTo>
                    <a:pt x="4384169" y="97871"/>
                  </a:lnTo>
                  <a:lnTo>
                    <a:pt x="4337389" y="117273"/>
                  </a:lnTo>
                  <a:lnTo>
                    <a:pt x="4290824" y="136891"/>
                  </a:lnTo>
                  <a:lnTo>
                    <a:pt x="4244260" y="156508"/>
                  </a:lnTo>
                  <a:lnTo>
                    <a:pt x="4197480" y="175910"/>
                  </a:lnTo>
                  <a:lnTo>
                    <a:pt x="4150915" y="195527"/>
                  </a:lnTo>
                  <a:lnTo>
                    <a:pt x="4104351" y="215145"/>
                  </a:lnTo>
                  <a:lnTo>
                    <a:pt x="4057571" y="234762"/>
                  </a:lnTo>
                  <a:lnTo>
                    <a:pt x="4011007" y="254164"/>
                  </a:lnTo>
                  <a:lnTo>
                    <a:pt x="3964442" y="273781"/>
                  </a:lnTo>
                  <a:lnTo>
                    <a:pt x="3917662" y="293399"/>
                  </a:lnTo>
                  <a:lnTo>
                    <a:pt x="3871098" y="312801"/>
                  </a:lnTo>
                  <a:lnTo>
                    <a:pt x="3824533" y="332418"/>
                  </a:lnTo>
                  <a:lnTo>
                    <a:pt x="3777753" y="352036"/>
                  </a:lnTo>
                  <a:lnTo>
                    <a:pt x="3731189" y="371437"/>
                  </a:lnTo>
                  <a:lnTo>
                    <a:pt x="3684624" y="391055"/>
                  </a:lnTo>
                  <a:lnTo>
                    <a:pt x="3637844" y="410672"/>
                  </a:lnTo>
                  <a:lnTo>
                    <a:pt x="3591280" y="430074"/>
                  </a:lnTo>
                  <a:lnTo>
                    <a:pt x="3544500" y="449691"/>
                  </a:lnTo>
                  <a:lnTo>
                    <a:pt x="3497936" y="469093"/>
                  </a:lnTo>
                  <a:lnTo>
                    <a:pt x="3451371" y="488711"/>
                  </a:lnTo>
                  <a:lnTo>
                    <a:pt x="3404591" y="508328"/>
                  </a:lnTo>
                  <a:lnTo>
                    <a:pt x="3358027" y="527730"/>
                  </a:lnTo>
                  <a:lnTo>
                    <a:pt x="3311462" y="547347"/>
                  </a:lnTo>
                  <a:lnTo>
                    <a:pt x="3264682" y="566965"/>
                  </a:lnTo>
                  <a:lnTo>
                    <a:pt x="3218118" y="586367"/>
                  </a:lnTo>
                  <a:lnTo>
                    <a:pt x="3171554" y="605984"/>
                  </a:lnTo>
                  <a:lnTo>
                    <a:pt x="3124774" y="625386"/>
                  </a:lnTo>
                  <a:lnTo>
                    <a:pt x="3078209" y="645003"/>
                  </a:lnTo>
                  <a:lnTo>
                    <a:pt x="3031645" y="664405"/>
                  </a:lnTo>
                  <a:lnTo>
                    <a:pt x="2984865" y="684023"/>
                  </a:lnTo>
                  <a:lnTo>
                    <a:pt x="2938300" y="703424"/>
                  </a:lnTo>
                  <a:lnTo>
                    <a:pt x="2891736" y="723042"/>
                  </a:lnTo>
                  <a:lnTo>
                    <a:pt x="2844956" y="742444"/>
                  </a:lnTo>
                  <a:lnTo>
                    <a:pt x="2798392" y="762061"/>
                  </a:lnTo>
                  <a:lnTo>
                    <a:pt x="2751612" y="781463"/>
                  </a:lnTo>
                  <a:lnTo>
                    <a:pt x="2705047" y="801080"/>
                  </a:lnTo>
                  <a:lnTo>
                    <a:pt x="2658483" y="820482"/>
                  </a:lnTo>
                  <a:lnTo>
                    <a:pt x="2611703" y="839884"/>
                  </a:lnTo>
                  <a:lnTo>
                    <a:pt x="2565138" y="859501"/>
                  </a:lnTo>
                  <a:lnTo>
                    <a:pt x="2518574" y="878903"/>
                  </a:lnTo>
                  <a:lnTo>
                    <a:pt x="2471794" y="898521"/>
                  </a:lnTo>
                  <a:lnTo>
                    <a:pt x="2425230" y="917922"/>
                  </a:lnTo>
                  <a:lnTo>
                    <a:pt x="2378665" y="937324"/>
                  </a:lnTo>
                  <a:lnTo>
                    <a:pt x="2331885" y="956726"/>
                  </a:lnTo>
                  <a:lnTo>
                    <a:pt x="2285321" y="976344"/>
                  </a:lnTo>
                  <a:lnTo>
                    <a:pt x="2238756" y="995745"/>
                  </a:lnTo>
                  <a:lnTo>
                    <a:pt x="2191977" y="1015147"/>
                  </a:lnTo>
                  <a:lnTo>
                    <a:pt x="2145412" y="1034549"/>
                  </a:lnTo>
                  <a:lnTo>
                    <a:pt x="2098848" y="1053951"/>
                  </a:lnTo>
                  <a:lnTo>
                    <a:pt x="2052068" y="1073353"/>
                  </a:lnTo>
                  <a:lnTo>
                    <a:pt x="2005503" y="1092755"/>
                  </a:lnTo>
                  <a:lnTo>
                    <a:pt x="1958939" y="1112156"/>
                  </a:lnTo>
                  <a:lnTo>
                    <a:pt x="1912159" y="1131558"/>
                  </a:lnTo>
                  <a:lnTo>
                    <a:pt x="1865594" y="1150960"/>
                  </a:lnTo>
                  <a:lnTo>
                    <a:pt x="1818814" y="1170146"/>
                  </a:lnTo>
                  <a:lnTo>
                    <a:pt x="1772250" y="1189548"/>
                  </a:lnTo>
                  <a:lnTo>
                    <a:pt x="1725686" y="1208950"/>
                  </a:lnTo>
                  <a:lnTo>
                    <a:pt x="1678906" y="1228136"/>
                  </a:lnTo>
                  <a:lnTo>
                    <a:pt x="1632341" y="1247538"/>
                  </a:lnTo>
                  <a:lnTo>
                    <a:pt x="1585777" y="1266724"/>
                  </a:lnTo>
                  <a:lnTo>
                    <a:pt x="1538997" y="1285911"/>
                  </a:lnTo>
                  <a:lnTo>
                    <a:pt x="1492432" y="1305097"/>
                  </a:lnTo>
                  <a:lnTo>
                    <a:pt x="1445868" y="1324283"/>
                  </a:lnTo>
                  <a:lnTo>
                    <a:pt x="1399088" y="1343254"/>
                  </a:lnTo>
                  <a:lnTo>
                    <a:pt x="1352524" y="1362440"/>
                  </a:lnTo>
                  <a:lnTo>
                    <a:pt x="1305959" y="1381411"/>
                  </a:lnTo>
                  <a:lnTo>
                    <a:pt x="1259179" y="1400382"/>
                  </a:lnTo>
                  <a:lnTo>
                    <a:pt x="1212615" y="1419352"/>
                  </a:lnTo>
                  <a:lnTo>
                    <a:pt x="1166050" y="1438107"/>
                  </a:lnTo>
                  <a:lnTo>
                    <a:pt x="1119270" y="1456647"/>
                  </a:lnTo>
                  <a:lnTo>
                    <a:pt x="1072706" y="1475402"/>
                  </a:lnTo>
                  <a:lnTo>
                    <a:pt x="1025926" y="1493726"/>
                  </a:lnTo>
                  <a:lnTo>
                    <a:pt x="979362" y="1512050"/>
                  </a:lnTo>
                  <a:lnTo>
                    <a:pt x="932797" y="1530158"/>
                  </a:lnTo>
                  <a:lnTo>
                    <a:pt x="886017" y="1548051"/>
                  </a:lnTo>
                  <a:lnTo>
                    <a:pt x="839453" y="1565513"/>
                  </a:lnTo>
                  <a:lnTo>
                    <a:pt x="792888" y="1582543"/>
                  </a:lnTo>
                  <a:lnTo>
                    <a:pt x="746108" y="1599142"/>
                  </a:lnTo>
                  <a:lnTo>
                    <a:pt x="699544" y="1615095"/>
                  </a:lnTo>
                  <a:lnTo>
                    <a:pt x="652980" y="1630185"/>
                  </a:lnTo>
                  <a:lnTo>
                    <a:pt x="606200" y="1643767"/>
                  </a:lnTo>
                  <a:lnTo>
                    <a:pt x="559635" y="1655839"/>
                  </a:lnTo>
                  <a:lnTo>
                    <a:pt x="513071" y="1665755"/>
                  </a:lnTo>
                  <a:lnTo>
                    <a:pt x="466291" y="1672654"/>
                  </a:lnTo>
                  <a:lnTo>
                    <a:pt x="419726" y="1676103"/>
                  </a:lnTo>
                  <a:lnTo>
                    <a:pt x="373162" y="1675672"/>
                  </a:lnTo>
                  <a:lnTo>
                    <a:pt x="326382" y="1671361"/>
                  </a:lnTo>
                  <a:lnTo>
                    <a:pt x="279818" y="1663815"/>
                  </a:lnTo>
                  <a:lnTo>
                    <a:pt x="233038" y="1653468"/>
                  </a:lnTo>
                  <a:lnTo>
                    <a:pt x="186473" y="1640964"/>
                  </a:lnTo>
                  <a:lnTo>
                    <a:pt x="139909" y="1626736"/>
                  </a:lnTo>
                  <a:lnTo>
                    <a:pt x="93129" y="1611646"/>
                  </a:lnTo>
                  <a:lnTo>
                    <a:pt x="46564" y="1595478"/>
                  </a:lnTo>
                  <a:lnTo>
                    <a:pt x="0" y="1578878"/>
                  </a:lnTo>
                </a:path>
              </a:pathLst>
            </a:custGeom>
            <a:noFill/>
            <a:ln w="16154" cap="flat">
              <a:solidFill>
                <a:srgbClr val="A5A9FD"/>
              </a:solidFill>
              <a:custDash>
                <a:ds d="0" sp="0"/>
                <a:ds d="150000" sp="75000"/>
              </a:custDash>
              <a:round/>
            </a:ln>
          </p:spPr>
          <p:txBody>
            <a:bodyPr rtlCol="0" anchor="ctr"/>
            <a:lstStyle/>
            <a:p>
              <a:endParaRPr lang="en-GB"/>
            </a:p>
          </p:txBody>
        </p:sp>
        <p:grpSp>
          <p:nvGrpSpPr>
            <p:cNvPr id="41" name="Graphic 5">
              <a:extLst>
                <a:ext uri="{FF2B5EF4-FFF2-40B4-BE49-F238E27FC236}">
                  <a16:creationId xmlns:a16="http://schemas.microsoft.com/office/drawing/2014/main" id="{4783224E-3156-9CD7-FE62-CFD0B0B214AE}"/>
                </a:ext>
              </a:extLst>
            </p:cNvPr>
            <p:cNvGrpSpPr/>
            <p:nvPr/>
          </p:nvGrpSpPr>
          <p:grpSpPr>
            <a:xfrm>
              <a:off x="7234714" y="2790908"/>
              <a:ext cx="3912488" cy="1607549"/>
              <a:chOff x="7234714" y="2790908"/>
              <a:chExt cx="3912488" cy="1607549"/>
            </a:xfrm>
          </p:grpSpPr>
          <p:grpSp>
            <p:nvGrpSpPr>
              <p:cNvPr id="64" name="Graphic 5">
                <a:extLst>
                  <a:ext uri="{FF2B5EF4-FFF2-40B4-BE49-F238E27FC236}">
                    <a16:creationId xmlns:a16="http://schemas.microsoft.com/office/drawing/2014/main" id="{E2FB95A9-7354-ECCB-26E2-A61940412A70}"/>
                  </a:ext>
                </a:extLst>
              </p:cNvPr>
              <p:cNvGrpSpPr/>
              <p:nvPr/>
            </p:nvGrpSpPr>
            <p:grpSpPr>
              <a:xfrm>
                <a:off x="11082529" y="2790908"/>
                <a:ext cx="64672" cy="64672"/>
                <a:chOff x="11082529" y="2790908"/>
                <a:chExt cx="64672" cy="64672"/>
              </a:xfrm>
            </p:grpSpPr>
            <p:sp>
              <p:nvSpPr>
                <p:cNvPr id="185" name="Freeform: Shape 184">
                  <a:extLst>
                    <a:ext uri="{FF2B5EF4-FFF2-40B4-BE49-F238E27FC236}">
                      <a16:creationId xmlns:a16="http://schemas.microsoft.com/office/drawing/2014/main" id="{F9A137FA-3909-8289-7B25-E17D4A8D7B05}"/>
                    </a:ext>
                  </a:extLst>
                </p:cNvPr>
                <p:cNvSpPr/>
                <p:nvPr/>
              </p:nvSpPr>
              <p:spPr>
                <a:xfrm>
                  <a:off x="11082529" y="279090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86" name="Freeform: Shape 185">
                  <a:extLst>
                    <a:ext uri="{FF2B5EF4-FFF2-40B4-BE49-F238E27FC236}">
                      <a16:creationId xmlns:a16="http://schemas.microsoft.com/office/drawing/2014/main" id="{67107C56-71BB-80E6-ECCE-18104E197855}"/>
                    </a:ext>
                  </a:extLst>
                </p:cNvPr>
                <p:cNvSpPr/>
                <p:nvPr/>
              </p:nvSpPr>
              <p:spPr>
                <a:xfrm>
                  <a:off x="11082529" y="279090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5" name="Graphic 5">
                <a:extLst>
                  <a:ext uri="{FF2B5EF4-FFF2-40B4-BE49-F238E27FC236}">
                    <a16:creationId xmlns:a16="http://schemas.microsoft.com/office/drawing/2014/main" id="{A0F8C541-D0BE-6F1D-304E-88EA08E065DC}"/>
                  </a:ext>
                </a:extLst>
              </p:cNvPr>
              <p:cNvGrpSpPr/>
              <p:nvPr/>
            </p:nvGrpSpPr>
            <p:grpSpPr>
              <a:xfrm>
                <a:off x="10986167" y="2834885"/>
                <a:ext cx="64672" cy="64672"/>
                <a:chOff x="10986167" y="2834885"/>
                <a:chExt cx="64672" cy="64672"/>
              </a:xfrm>
            </p:grpSpPr>
            <p:sp>
              <p:nvSpPr>
                <p:cNvPr id="183" name="Freeform: Shape 182">
                  <a:extLst>
                    <a:ext uri="{FF2B5EF4-FFF2-40B4-BE49-F238E27FC236}">
                      <a16:creationId xmlns:a16="http://schemas.microsoft.com/office/drawing/2014/main" id="{DD0DB1BA-9A68-ECF6-4013-C2F0652EB320}"/>
                    </a:ext>
                  </a:extLst>
                </p:cNvPr>
                <p:cNvSpPr/>
                <p:nvPr/>
              </p:nvSpPr>
              <p:spPr>
                <a:xfrm>
                  <a:off x="10986167" y="28348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84" name="Freeform: Shape 183">
                  <a:extLst>
                    <a:ext uri="{FF2B5EF4-FFF2-40B4-BE49-F238E27FC236}">
                      <a16:creationId xmlns:a16="http://schemas.microsoft.com/office/drawing/2014/main" id="{2DBC7E5B-6964-3D2D-07CD-00BA9AB77D65}"/>
                    </a:ext>
                  </a:extLst>
                </p:cNvPr>
                <p:cNvSpPr/>
                <p:nvPr/>
              </p:nvSpPr>
              <p:spPr>
                <a:xfrm>
                  <a:off x="10986167" y="28348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6" name="Graphic 5">
                <a:extLst>
                  <a:ext uri="{FF2B5EF4-FFF2-40B4-BE49-F238E27FC236}">
                    <a16:creationId xmlns:a16="http://schemas.microsoft.com/office/drawing/2014/main" id="{829DA46F-2C18-F80D-D2CD-C5B9272DE9CE}"/>
                  </a:ext>
                </a:extLst>
              </p:cNvPr>
              <p:cNvGrpSpPr/>
              <p:nvPr/>
            </p:nvGrpSpPr>
            <p:grpSpPr>
              <a:xfrm>
                <a:off x="10890020" y="2879078"/>
                <a:ext cx="64672" cy="64672"/>
                <a:chOff x="10890020" y="2879078"/>
                <a:chExt cx="64672" cy="64672"/>
              </a:xfrm>
            </p:grpSpPr>
            <p:sp>
              <p:nvSpPr>
                <p:cNvPr id="181" name="Freeform: Shape 180">
                  <a:extLst>
                    <a:ext uri="{FF2B5EF4-FFF2-40B4-BE49-F238E27FC236}">
                      <a16:creationId xmlns:a16="http://schemas.microsoft.com/office/drawing/2014/main" id="{65BD90B6-EF83-B7AB-C8B2-3602E43291DF}"/>
                    </a:ext>
                  </a:extLst>
                </p:cNvPr>
                <p:cNvSpPr/>
                <p:nvPr/>
              </p:nvSpPr>
              <p:spPr>
                <a:xfrm>
                  <a:off x="10890020" y="287907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82" name="Freeform: Shape 181">
                  <a:extLst>
                    <a:ext uri="{FF2B5EF4-FFF2-40B4-BE49-F238E27FC236}">
                      <a16:creationId xmlns:a16="http://schemas.microsoft.com/office/drawing/2014/main" id="{946A0A37-3AB1-73CF-6141-B7DF716A6826}"/>
                    </a:ext>
                  </a:extLst>
                </p:cNvPr>
                <p:cNvSpPr/>
                <p:nvPr/>
              </p:nvSpPr>
              <p:spPr>
                <a:xfrm>
                  <a:off x="10890020" y="287907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7" name="Graphic 5">
                <a:extLst>
                  <a:ext uri="{FF2B5EF4-FFF2-40B4-BE49-F238E27FC236}">
                    <a16:creationId xmlns:a16="http://schemas.microsoft.com/office/drawing/2014/main" id="{B74E3ED0-4667-60FF-FDE6-534CDC5DF3C3}"/>
                  </a:ext>
                </a:extLst>
              </p:cNvPr>
              <p:cNvGrpSpPr/>
              <p:nvPr/>
            </p:nvGrpSpPr>
            <p:grpSpPr>
              <a:xfrm>
                <a:off x="10793873" y="2920900"/>
                <a:ext cx="64672" cy="64672"/>
                <a:chOff x="10793873" y="2920900"/>
                <a:chExt cx="64672" cy="64672"/>
              </a:xfrm>
            </p:grpSpPr>
            <p:sp>
              <p:nvSpPr>
                <p:cNvPr id="179" name="Freeform: Shape 178">
                  <a:extLst>
                    <a:ext uri="{FF2B5EF4-FFF2-40B4-BE49-F238E27FC236}">
                      <a16:creationId xmlns:a16="http://schemas.microsoft.com/office/drawing/2014/main" id="{0691BCEF-AD98-3880-3F88-29FAF4CD0D35}"/>
                    </a:ext>
                  </a:extLst>
                </p:cNvPr>
                <p:cNvSpPr/>
                <p:nvPr/>
              </p:nvSpPr>
              <p:spPr>
                <a:xfrm>
                  <a:off x="10793873" y="292090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80" name="Freeform: Shape 179">
                  <a:extLst>
                    <a:ext uri="{FF2B5EF4-FFF2-40B4-BE49-F238E27FC236}">
                      <a16:creationId xmlns:a16="http://schemas.microsoft.com/office/drawing/2014/main" id="{21994BBD-FCDE-C0BE-95F1-3B2C131F0F79}"/>
                    </a:ext>
                  </a:extLst>
                </p:cNvPr>
                <p:cNvSpPr/>
                <p:nvPr/>
              </p:nvSpPr>
              <p:spPr>
                <a:xfrm>
                  <a:off x="10793873" y="292090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8" name="Graphic 5">
                <a:extLst>
                  <a:ext uri="{FF2B5EF4-FFF2-40B4-BE49-F238E27FC236}">
                    <a16:creationId xmlns:a16="http://schemas.microsoft.com/office/drawing/2014/main" id="{D1B9C036-9D9F-623B-62D3-10746130B906}"/>
                  </a:ext>
                </a:extLst>
              </p:cNvPr>
              <p:cNvGrpSpPr/>
              <p:nvPr/>
            </p:nvGrpSpPr>
            <p:grpSpPr>
              <a:xfrm>
                <a:off x="10697726" y="2965093"/>
                <a:ext cx="64672" cy="64672"/>
                <a:chOff x="10697726" y="2965093"/>
                <a:chExt cx="64672" cy="64672"/>
              </a:xfrm>
            </p:grpSpPr>
            <p:sp>
              <p:nvSpPr>
                <p:cNvPr id="177" name="Freeform: Shape 176">
                  <a:extLst>
                    <a:ext uri="{FF2B5EF4-FFF2-40B4-BE49-F238E27FC236}">
                      <a16:creationId xmlns:a16="http://schemas.microsoft.com/office/drawing/2014/main" id="{F13075A6-F1F8-F0F1-DF88-510A2BAC53E7}"/>
                    </a:ext>
                  </a:extLst>
                </p:cNvPr>
                <p:cNvSpPr/>
                <p:nvPr/>
              </p:nvSpPr>
              <p:spPr>
                <a:xfrm>
                  <a:off x="10697726" y="296509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78" name="Freeform: Shape 177">
                  <a:extLst>
                    <a:ext uri="{FF2B5EF4-FFF2-40B4-BE49-F238E27FC236}">
                      <a16:creationId xmlns:a16="http://schemas.microsoft.com/office/drawing/2014/main" id="{F53F09D5-9E19-B43B-FBD3-8253974C8094}"/>
                    </a:ext>
                  </a:extLst>
                </p:cNvPr>
                <p:cNvSpPr/>
                <p:nvPr/>
              </p:nvSpPr>
              <p:spPr>
                <a:xfrm>
                  <a:off x="10697726" y="296509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9" name="Graphic 5">
                <a:extLst>
                  <a:ext uri="{FF2B5EF4-FFF2-40B4-BE49-F238E27FC236}">
                    <a16:creationId xmlns:a16="http://schemas.microsoft.com/office/drawing/2014/main" id="{01B8D6F5-10AA-47BA-DD43-036152E7DD2E}"/>
                  </a:ext>
                </a:extLst>
              </p:cNvPr>
              <p:cNvGrpSpPr/>
              <p:nvPr/>
            </p:nvGrpSpPr>
            <p:grpSpPr>
              <a:xfrm>
                <a:off x="10601579" y="3005837"/>
                <a:ext cx="64672" cy="64672"/>
                <a:chOff x="10601579" y="3005837"/>
                <a:chExt cx="64672" cy="64672"/>
              </a:xfrm>
            </p:grpSpPr>
            <p:sp>
              <p:nvSpPr>
                <p:cNvPr id="175" name="Freeform: Shape 174">
                  <a:extLst>
                    <a:ext uri="{FF2B5EF4-FFF2-40B4-BE49-F238E27FC236}">
                      <a16:creationId xmlns:a16="http://schemas.microsoft.com/office/drawing/2014/main" id="{AC4DEB95-9EF0-007B-EA68-0CB88C087343}"/>
                    </a:ext>
                  </a:extLst>
                </p:cNvPr>
                <p:cNvSpPr/>
                <p:nvPr/>
              </p:nvSpPr>
              <p:spPr>
                <a:xfrm>
                  <a:off x="10601579" y="3005837"/>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2" y="61224"/>
                        <a:pt x="55188" y="55187"/>
                      </a:cubicBezTo>
                      <a:cubicBezTo>
                        <a:pt x="61224" y="49151"/>
                        <a:pt x="64673" y="40959"/>
                        <a:pt x="64673" y="32336"/>
                      </a:cubicBezTo>
                      <a:cubicBezTo>
                        <a:pt x="64673" y="23713"/>
                        <a:pt x="61224" y="15521"/>
                        <a:pt x="55188" y="9485"/>
                      </a:cubicBezTo>
                      <a:cubicBezTo>
                        <a:pt x="49152"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76" name="Freeform: Shape 175">
                  <a:extLst>
                    <a:ext uri="{FF2B5EF4-FFF2-40B4-BE49-F238E27FC236}">
                      <a16:creationId xmlns:a16="http://schemas.microsoft.com/office/drawing/2014/main" id="{A2D84FFB-99AD-D1CF-ECC9-F92AE05A2B28}"/>
                    </a:ext>
                  </a:extLst>
                </p:cNvPr>
                <p:cNvSpPr/>
                <p:nvPr/>
              </p:nvSpPr>
              <p:spPr>
                <a:xfrm>
                  <a:off x="10601579" y="3005837"/>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2" y="61224"/>
                        <a:pt x="55188" y="55187"/>
                      </a:cubicBezTo>
                      <a:cubicBezTo>
                        <a:pt x="61224" y="49151"/>
                        <a:pt x="64673" y="40959"/>
                        <a:pt x="64673" y="32336"/>
                      </a:cubicBezTo>
                      <a:cubicBezTo>
                        <a:pt x="64673" y="23713"/>
                        <a:pt x="61224" y="15521"/>
                        <a:pt x="55188" y="9485"/>
                      </a:cubicBezTo>
                      <a:cubicBezTo>
                        <a:pt x="49152"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0" name="Graphic 5">
                <a:extLst>
                  <a:ext uri="{FF2B5EF4-FFF2-40B4-BE49-F238E27FC236}">
                    <a16:creationId xmlns:a16="http://schemas.microsoft.com/office/drawing/2014/main" id="{9768001C-C6AF-89FB-62B6-B8A26A864D5E}"/>
                  </a:ext>
                </a:extLst>
              </p:cNvPr>
              <p:cNvGrpSpPr/>
              <p:nvPr/>
            </p:nvGrpSpPr>
            <p:grpSpPr>
              <a:xfrm>
                <a:off x="10505217" y="3046365"/>
                <a:ext cx="64672" cy="64672"/>
                <a:chOff x="10505217" y="3046365"/>
                <a:chExt cx="64672" cy="64672"/>
              </a:xfrm>
            </p:grpSpPr>
            <p:sp>
              <p:nvSpPr>
                <p:cNvPr id="173" name="Freeform: Shape 172">
                  <a:extLst>
                    <a:ext uri="{FF2B5EF4-FFF2-40B4-BE49-F238E27FC236}">
                      <a16:creationId xmlns:a16="http://schemas.microsoft.com/office/drawing/2014/main" id="{A5DAF51F-7C2B-1AEB-9ECA-561547230CEF}"/>
                    </a:ext>
                  </a:extLst>
                </p:cNvPr>
                <p:cNvSpPr/>
                <p:nvPr/>
              </p:nvSpPr>
              <p:spPr>
                <a:xfrm>
                  <a:off x="10505217" y="304636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74" name="Freeform: Shape 173">
                  <a:extLst>
                    <a:ext uri="{FF2B5EF4-FFF2-40B4-BE49-F238E27FC236}">
                      <a16:creationId xmlns:a16="http://schemas.microsoft.com/office/drawing/2014/main" id="{E58ED94D-BAF4-3B57-96F1-912B03E30731}"/>
                    </a:ext>
                  </a:extLst>
                </p:cNvPr>
                <p:cNvSpPr/>
                <p:nvPr/>
              </p:nvSpPr>
              <p:spPr>
                <a:xfrm>
                  <a:off x="10505217" y="304636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1" name="Graphic 5">
                <a:extLst>
                  <a:ext uri="{FF2B5EF4-FFF2-40B4-BE49-F238E27FC236}">
                    <a16:creationId xmlns:a16="http://schemas.microsoft.com/office/drawing/2014/main" id="{C2F56629-FD9B-B4B3-A4A2-E0D3997461B6}"/>
                  </a:ext>
                </a:extLst>
              </p:cNvPr>
              <p:cNvGrpSpPr/>
              <p:nvPr/>
            </p:nvGrpSpPr>
            <p:grpSpPr>
              <a:xfrm>
                <a:off x="10409070" y="3090558"/>
                <a:ext cx="64672" cy="64672"/>
                <a:chOff x="10409070" y="3090558"/>
                <a:chExt cx="64672" cy="64672"/>
              </a:xfrm>
            </p:grpSpPr>
            <p:sp>
              <p:nvSpPr>
                <p:cNvPr id="171" name="Freeform: Shape 170">
                  <a:extLst>
                    <a:ext uri="{FF2B5EF4-FFF2-40B4-BE49-F238E27FC236}">
                      <a16:creationId xmlns:a16="http://schemas.microsoft.com/office/drawing/2014/main" id="{49F3A1E0-2382-2265-3538-CE95F3419368}"/>
                    </a:ext>
                  </a:extLst>
                </p:cNvPr>
                <p:cNvSpPr/>
                <p:nvPr/>
              </p:nvSpPr>
              <p:spPr>
                <a:xfrm>
                  <a:off x="10409070" y="309055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72" name="Freeform: Shape 171">
                  <a:extLst>
                    <a:ext uri="{FF2B5EF4-FFF2-40B4-BE49-F238E27FC236}">
                      <a16:creationId xmlns:a16="http://schemas.microsoft.com/office/drawing/2014/main" id="{BC36ABED-916B-4342-2BA8-1391DD111061}"/>
                    </a:ext>
                  </a:extLst>
                </p:cNvPr>
                <p:cNvSpPr/>
                <p:nvPr/>
              </p:nvSpPr>
              <p:spPr>
                <a:xfrm>
                  <a:off x="10409070" y="309055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2" name="Graphic 5">
                <a:extLst>
                  <a:ext uri="{FF2B5EF4-FFF2-40B4-BE49-F238E27FC236}">
                    <a16:creationId xmlns:a16="http://schemas.microsoft.com/office/drawing/2014/main" id="{4D9B2958-25B3-FBEE-99D5-9FA976BD070C}"/>
                  </a:ext>
                </a:extLst>
              </p:cNvPr>
              <p:cNvGrpSpPr/>
              <p:nvPr/>
            </p:nvGrpSpPr>
            <p:grpSpPr>
              <a:xfrm>
                <a:off x="10312923" y="3130871"/>
                <a:ext cx="64672" cy="64672"/>
                <a:chOff x="10312923" y="3130871"/>
                <a:chExt cx="64672" cy="64672"/>
              </a:xfrm>
            </p:grpSpPr>
            <p:sp>
              <p:nvSpPr>
                <p:cNvPr id="169" name="Freeform: Shape 168">
                  <a:extLst>
                    <a:ext uri="{FF2B5EF4-FFF2-40B4-BE49-F238E27FC236}">
                      <a16:creationId xmlns:a16="http://schemas.microsoft.com/office/drawing/2014/main" id="{F851A149-B701-C859-B7B5-62423AF695E1}"/>
                    </a:ext>
                  </a:extLst>
                </p:cNvPr>
                <p:cNvSpPr/>
                <p:nvPr/>
              </p:nvSpPr>
              <p:spPr>
                <a:xfrm>
                  <a:off x="10312923" y="31308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70" name="Freeform: Shape 169">
                  <a:extLst>
                    <a:ext uri="{FF2B5EF4-FFF2-40B4-BE49-F238E27FC236}">
                      <a16:creationId xmlns:a16="http://schemas.microsoft.com/office/drawing/2014/main" id="{1228A09A-70A9-1EBD-A9C1-5EC5FC1324C8}"/>
                    </a:ext>
                  </a:extLst>
                </p:cNvPr>
                <p:cNvSpPr/>
                <p:nvPr/>
              </p:nvSpPr>
              <p:spPr>
                <a:xfrm>
                  <a:off x="10312923" y="31308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3" name="Graphic 5">
                <a:extLst>
                  <a:ext uri="{FF2B5EF4-FFF2-40B4-BE49-F238E27FC236}">
                    <a16:creationId xmlns:a16="http://schemas.microsoft.com/office/drawing/2014/main" id="{D7D46559-DE57-9869-2EE1-E338043F326A}"/>
                  </a:ext>
                </a:extLst>
              </p:cNvPr>
              <p:cNvGrpSpPr/>
              <p:nvPr/>
            </p:nvGrpSpPr>
            <p:grpSpPr>
              <a:xfrm>
                <a:off x="10216776" y="3172046"/>
                <a:ext cx="64672" cy="64672"/>
                <a:chOff x="10216776" y="3172046"/>
                <a:chExt cx="64672" cy="64672"/>
              </a:xfrm>
            </p:grpSpPr>
            <p:sp>
              <p:nvSpPr>
                <p:cNvPr id="167" name="Freeform: Shape 166">
                  <a:extLst>
                    <a:ext uri="{FF2B5EF4-FFF2-40B4-BE49-F238E27FC236}">
                      <a16:creationId xmlns:a16="http://schemas.microsoft.com/office/drawing/2014/main" id="{DF0DA4E7-B3E9-B965-6D87-0B96F3409597}"/>
                    </a:ext>
                  </a:extLst>
                </p:cNvPr>
                <p:cNvSpPr/>
                <p:nvPr/>
              </p:nvSpPr>
              <p:spPr>
                <a:xfrm>
                  <a:off x="10216776" y="317204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68" name="Freeform: Shape 167">
                  <a:extLst>
                    <a:ext uri="{FF2B5EF4-FFF2-40B4-BE49-F238E27FC236}">
                      <a16:creationId xmlns:a16="http://schemas.microsoft.com/office/drawing/2014/main" id="{E7260D5D-D3A6-6947-8A2A-948CEFCA10B5}"/>
                    </a:ext>
                  </a:extLst>
                </p:cNvPr>
                <p:cNvSpPr/>
                <p:nvPr/>
              </p:nvSpPr>
              <p:spPr>
                <a:xfrm>
                  <a:off x="10216776" y="317204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4" name="Graphic 5">
                <a:extLst>
                  <a:ext uri="{FF2B5EF4-FFF2-40B4-BE49-F238E27FC236}">
                    <a16:creationId xmlns:a16="http://schemas.microsoft.com/office/drawing/2014/main" id="{1875652B-505C-0CA0-9411-AC72696CC4C9}"/>
                  </a:ext>
                </a:extLst>
              </p:cNvPr>
              <p:cNvGrpSpPr/>
              <p:nvPr/>
            </p:nvGrpSpPr>
            <p:grpSpPr>
              <a:xfrm>
                <a:off x="10120414" y="3213221"/>
                <a:ext cx="64672" cy="64672"/>
                <a:chOff x="10120414" y="3213221"/>
                <a:chExt cx="64672" cy="64672"/>
              </a:xfrm>
            </p:grpSpPr>
            <p:sp>
              <p:nvSpPr>
                <p:cNvPr id="165" name="Freeform: Shape 164">
                  <a:extLst>
                    <a:ext uri="{FF2B5EF4-FFF2-40B4-BE49-F238E27FC236}">
                      <a16:creationId xmlns:a16="http://schemas.microsoft.com/office/drawing/2014/main" id="{E75D2377-E61C-CFE7-5900-6C1D1A64A51D}"/>
                    </a:ext>
                  </a:extLst>
                </p:cNvPr>
                <p:cNvSpPr/>
                <p:nvPr/>
              </p:nvSpPr>
              <p:spPr>
                <a:xfrm>
                  <a:off x="10120414" y="321322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66" name="Freeform: Shape 165">
                  <a:extLst>
                    <a:ext uri="{FF2B5EF4-FFF2-40B4-BE49-F238E27FC236}">
                      <a16:creationId xmlns:a16="http://schemas.microsoft.com/office/drawing/2014/main" id="{59EDEE30-7EDC-ED00-13E8-7BFBAD40370D}"/>
                    </a:ext>
                  </a:extLst>
                </p:cNvPr>
                <p:cNvSpPr/>
                <p:nvPr/>
              </p:nvSpPr>
              <p:spPr>
                <a:xfrm>
                  <a:off x="10120414" y="321322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5" name="Graphic 5">
                <a:extLst>
                  <a:ext uri="{FF2B5EF4-FFF2-40B4-BE49-F238E27FC236}">
                    <a16:creationId xmlns:a16="http://schemas.microsoft.com/office/drawing/2014/main" id="{57FF3462-A6FD-904F-6BF7-800D0FCE377B}"/>
                  </a:ext>
                </a:extLst>
              </p:cNvPr>
              <p:cNvGrpSpPr/>
              <p:nvPr/>
            </p:nvGrpSpPr>
            <p:grpSpPr>
              <a:xfrm>
                <a:off x="10024267" y="3254396"/>
                <a:ext cx="64672" cy="64672"/>
                <a:chOff x="10024267" y="3254396"/>
                <a:chExt cx="64672" cy="64672"/>
              </a:xfrm>
            </p:grpSpPr>
            <p:sp>
              <p:nvSpPr>
                <p:cNvPr id="163" name="Freeform: Shape 162">
                  <a:extLst>
                    <a:ext uri="{FF2B5EF4-FFF2-40B4-BE49-F238E27FC236}">
                      <a16:creationId xmlns:a16="http://schemas.microsoft.com/office/drawing/2014/main" id="{73348CFB-6F12-35D7-D837-76A05ED8BD36}"/>
                    </a:ext>
                  </a:extLst>
                </p:cNvPr>
                <p:cNvSpPr/>
                <p:nvPr/>
              </p:nvSpPr>
              <p:spPr>
                <a:xfrm>
                  <a:off x="10024267" y="3254396"/>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id="{DE501E80-768D-4809-B8BF-6141D5351C52}"/>
                    </a:ext>
                  </a:extLst>
                </p:cNvPr>
                <p:cNvSpPr/>
                <p:nvPr/>
              </p:nvSpPr>
              <p:spPr>
                <a:xfrm>
                  <a:off x="10024267" y="3254396"/>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6" name="Graphic 5">
                <a:extLst>
                  <a:ext uri="{FF2B5EF4-FFF2-40B4-BE49-F238E27FC236}">
                    <a16:creationId xmlns:a16="http://schemas.microsoft.com/office/drawing/2014/main" id="{46A60F19-52FD-F49A-446E-846DEC02EE80}"/>
                  </a:ext>
                </a:extLst>
              </p:cNvPr>
              <p:cNvGrpSpPr/>
              <p:nvPr/>
            </p:nvGrpSpPr>
            <p:grpSpPr>
              <a:xfrm>
                <a:off x="9928120" y="3294924"/>
                <a:ext cx="64672" cy="64672"/>
                <a:chOff x="9928120" y="3294924"/>
                <a:chExt cx="64672" cy="64672"/>
              </a:xfrm>
            </p:grpSpPr>
            <p:sp>
              <p:nvSpPr>
                <p:cNvPr id="161" name="Freeform: Shape 160">
                  <a:extLst>
                    <a:ext uri="{FF2B5EF4-FFF2-40B4-BE49-F238E27FC236}">
                      <a16:creationId xmlns:a16="http://schemas.microsoft.com/office/drawing/2014/main" id="{110D642F-A67C-F546-716C-BB7D019BD6F2}"/>
                    </a:ext>
                  </a:extLst>
                </p:cNvPr>
                <p:cNvSpPr/>
                <p:nvPr/>
              </p:nvSpPr>
              <p:spPr>
                <a:xfrm>
                  <a:off x="9928120" y="329492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62" name="Freeform: Shape 161">
                  <a:extLst>
                    <a:ext uri="{FF2B5EF4-FFF2-40B4-BE49-F238E27FC236}">
                      <a16:creationId xmlns:a16="http://schemas.microsoft.com/office/drawing/2014/main" id="{04B9401C-0657-3502-99AA-6D68E7E45A0C}"/>
                    </a:ext>
                  </a:extLst>
                </p:cNvPr>
                <p:cNvSpPr/>
                <p:nvPr/>
              </p:nvSpPr>
              <p:spPr>
                <a:xfrm>
                  <a:off x="9928120" y="329492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7" name="Graphic 5">
                <a:extLst>
                  <a:ext uri="{FF2B5EF4-FFF2-40B4-BE49-F238E27FC236}">
                    <a16:creationId xmlns:a16="http://schemas.microsoft.com/office/drawing/2014/main" id="{DA95A73A-D625-E18E-10EA-A3C21E754D25}"/>
                  </a:ext>
                </a:extLst>
              </p:cNvPr>
              <p:cNvGrpSpPr/>
              <p:nvPr/>
            </p:nvGrpSpPr>
            <p:grpSpPr>
              <a:xfrm>
                <a:off x="9831973" y="3335884"/>
                <a:ext cx="64672" cy="64672"/>
                <a:chOff x="9831973" y="3335884"/>
                <a:chExt cx="64672" cy="64672"/>
              </a:xfrm>
            </p:grpSpPr>
            <p:sp>
              <p:nvSpPr>
                <p:cNvPr id="159" name="Freeform: Shape 158">
                  <a:extLst>
                    <a:ext uri="{FF2B5EF4-FFF2-40B4-BE49-F238E27FC236}">
                      <a16:creationId xmlns:a16="http://schemas.microsoft.com/office/drawing/2014/main" id="{BC6EA0B6-4C6A-EFC0-4613-20305F732BC1}"/>
                    </a:ext>
                  </a:extLst>
                </p:cNvPr>
                <p:cNvSpPr/>
                <p:nvPr/>
              </p:nvSpPr>
              <p:spPr>
                <a:xfrm>
                  <a:off x="9831973" y="333588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60" name="Freeform: Shape 159">
                  <a:extLst>
                    <a:ext uri="{FF2B5EF4-FFF2-40B4-BE49-F238E27FC236}">
                      <a16:creationId xmlns:a16="http://schemas.microsoft.com/office/drawing/2014/main" id="{BD19870A-2A34-2BFE-297D-62AA6C9D4268}"/>
                    </a:ext>
                  </a:extLst>
                </p:cNvPr>
                <p:cNvSpPr/>
                <p:nvPr/>
              </p:nvSpPr>
              <p:spPr>
                <a:xfrm>
                  <a:off x="9831973" y="333588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8" name="Graphic 5">
                <a:extLst>
                  <a:ext uri="{FF2B5EF4-FFF2-40B4-BE49-F238E27FC236}">
                    <a16:creationId xmlns:a16="http://schemas.microsoft.com/office/drawing/2014/main" id="{1968D257-A07A-BB91-7E94-3043509B04A0}"/>
                  </a:ext>
                </a:extLst>
              </p:cNvPr>
              <p:cNvGrpSpPr/>
              <p:nvPr/>
            </p:nvGrpSpPr>
            <p:grpSpPr>
              <a:xfrm>
                <a:off x="9735826" y="3374472"/>
                <a:ext cx="64672" cy="64672"/>
                <a:chOff x="9735826" y="3374472"/>
                <a:chExt cx="64672" cy="64672"/>
              </a:xfrm>
            </p:grpSpPr>
            <p:sp>
              <p:nvSpPr>
                <p:cNvPr id="157" name="Freeform: Shape 156">
                  <a:extLst>
                    <a:ext uri="{FF2B5EF4-FFF2-40B4-BE49-F238E27FC236}">
                      <a16:creationId xmlns:a16="http://schemas.microsoft.com/office/drawing/2014/main" id="{8C410F59-CCB1-AEFD-2B66-4571353862F1}"/>
                    </a:ext>
                  </a:extLst>
                </p:cNvPr>
                <p:cNvSpPr/>
                <p:nvPr/>
              </p:nvSpPr>
              <p:spPr>
                <a:xfrm>
                  <a:off x="9735826" y="3374472"/>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58" name="Freeform: Shape 157">
                  <a:extLst>
                    <a:ext uri="{FF2B5EF4-FFF2-40B4-BE49-F238E27FC236}">
                      <a16:creationId xmlns:a16="http://schemas.microsoft.com/office/drawing/2014/main" id="{C4C3032C-5719-1EA5-62E5-B1297F9EBE8B}"/>
                    </a:ext>
                  </a:extLst>
                </p:cNvPr>
                <p:cNvSpPr/>
                <p:nvPr/>
              </p:nvSpPr>
              <p:spPr>
                <a:xfrm>
                  <a:off x="9735826" y="3374472"/>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9" name="Graphic 5">
                <a:extLst>
                  <a:ext uri="{FF2B5EF4-FFF2-40B4-BE49-F238E27FC236}">
                    <a16:creationId xmlns:a16="http://schemas.microsoft.com/office/drawing/2014/main" id="{97881B80-5AB4-A048-05C1-1D5CC827048E}"/>
                  </a:ext>
                </a:extLst>
              </p:cNvPr>
              <p:cNvGrpSpPr/>
              <p:nvPr/>
            </p:nvGrpSpPr>
            <p:grpSpPr>
              <a:xfrm>
                <a:off x="9639464" y="3416294"/>
                <a:ext cx="64672" cy="64672"/>
                <a:chOff x="9639464" y="3416294"/>
                <a:chExt cx="64672" cy="64672"/>
              </a:xfrm>
            </p:grpSpPr>
            <p:sp>
              <p:nvSpPr>
                <p:cNvPr id="155" name="Freeform: Shape 154">
                  <a:extLst>
                    <a:ext uri="{FF2B5EF4-FFF2-40B4-BE49-F238E27FC236}">
                      <a16:creationId xmlns:a16="http://schemas.microsoft.com/office/drawing/2014/main" id="{AC14B314-5D17-F485-ED90-D14321B96A75}"/>
                    </a:ext>
                  </a:extLst>
                </p:cNvPr>
                <p:cNvSpPr/>
                <p:nvPr/>
              </p:nvSpPr>
              <p:spPr>
                <a:xfrm>
                  <a:off x="9639464" y="341629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56" name="Freeform: Shape 155">
                  <a:extLst>
                    <a:ext uri="{FF2B5EF4-FFF2-40B4-BE49-F238E27FC236}">
                      <a16:creationId xmlns:a16="http://schemas.microsoft.com/office/drawing/2014/main" id="{9B4E0C0C-7721-4CF0-886E-D518AD56B564}"/>
                    </a:ext>
                  </a:extLst>
                </p:cNvPr>
                <p:cNvSpPr/>
                <p:nvPr/>
              </p:nvSpPr>
              <p:spPr>
                <a:xfrm>
                  <a:off x="9639464" y="341629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0" name="Graphic 5">
                <a:extLst>
                  <a:ext uri="{FF2B5EF4-FFF2-40B4-BE49-F238E27FC236}">
                    <a16:creationId xmlns:a16="http://schemas.microsoft.com/office/drawing/2014/main" id="{1A2B9AA0-75B9-EAA3-489F-5CD0759F0FD9}"/>
                  </a:ext>
                </a:extLst>
              </p:cNvPr>
              <p:cNvGrpSpPr/>
              <p:nvPr/>
            </p:nvGrpSpPr>
            <p:grpSpPr>
              <a:xfrm>
                <a:off x="9543317" y="3456606"/>
                <a:ext cx="64672" cy="64672"/>
                <a:chOff x="9543317" y="3456606"/>
                <a:chExt cx="64672" cy="64672"/>
              </a:xfrm>
            </p:grpSpPr>
            <p:sp>
              <p:nvSpPr>
                <p:cNvPr id="153" name="Freeform: Shape 152">
                  <a:extLst>
                    <a:ext uri="{FF2B5EF4-FFF2-40B4-BE49-F238E27FC236}">
                      <a16:creationId xmlns:a16="http://schemas.microsoft.com/office/drawing/2014/main" id="{88C5F477-EF3A-C45A-0EEA-1C36323BB52F}"/>
                    </a:ext>
                  </a:extLst>
                </p:cNvPr>
                <p:cNvSpPr/>
                <p:nvPr/>
              </p:nvSpPr>
              <p:spPr>
                <a:xfrm>
                  <a:off x="9543317" y="345660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54" name="Freeform: Shape 153">
                  <a:extLst>
                    <a:ext uri="{FF2B5EF4-FFF2-40B4-BE49-F238E27FC236}">
                      <a16:creationId xmlns:a16="http://schemas.microsoft.com/office/drawing/2014/main" id="{8B8875D9-2909-DCAB-C39F-99C43A6CC6B9}"/>
                    </a:ext>
                  </a:extLst>
                </p:cNvPr>
                <p:cNvSpPr/>
                <p:nvPr/>
              </p:nvSpPr>
              <p:spPr>
                <a:xfrm>
                  <a:off x="9543317" y="345660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1" name="Graphic 5">
                <a:extLst>
                  <a:ext uri="{FF2B5EF4-FFF2-40B4-BE49-F238E27FC236}">
                    <a16:creationId xmlns:a16="http://schemas.microsoft.com/office/drawing/2014/main" id="{389F4535-8FE7-DC97-B5A7-A8F6964F9516}"/>
                  </a:ext>
                </a:extLst>
              </p:cNvPr>
              <p:cNvGrpSpPr/>
              <p:nvPr/>
            </p:nvGrpSpPr>
            <p:grpSpPr>
              <a:xfrm>
                <a:off x="9447170" y="3497781"/>
                <a:ext cx="64672" cy="64672"/>
                <a:chOff x="9447170" y="3497781"/>
                <a:chExt cx="64672" cy="64672"/>
              </a:xfrm>
            </p:grpSpPr>
            <p:sp>
              <p:nvSpPr>
                <p:cNvPr id="151" name="Freeform: Shape 150">
                  <a:extLst>
                    <a:ext uri="{FF2B5EF4-FFF2-40B4-BE49-F238E27FC236}">
                      <a16:creationId xmlns:a16="http://schemas.microsoft.com/office/drawing/2014/main" id="{5B1A973D-7A7B-B5B2-8F89-6F7ACD1C7FFC}"/>
                    </a:ext>
                  </a:extLst>
                </p:cNvPr>
                <p:cNvSpPr/>
                <p:nvPr/>
              </p:nvSpPr>
              <p:spPr>
                <a:xfrm>
                  <a:off x="9447170" y="349778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52" name="Freeform: Shape 151">
                  <a:extLst>
                    <a:ext uri="{FF2B5EF4-FFF2-40B4-BE49-F238E27FC236}">
                      <a16:creationId xmlns:a16="http://schemas.microsoft.com/office/drawing/2014/main" id="{04245C5C-5D60-C0C6-0205-AA14C91A5E46}"/>
                    </a:ext>
                  </a:extLst>
                </p:cNvPr>
                <p:cNvSpPr/>
                <p:nvPr/>
              </p:nvSpPr>
              <p:spPr>
                <a:xfrm>
                  <a:off x="9447170" y="349778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2" name="Graphic 5">
                <a:extLst>
                  <a:ext uri="{FF2B5EF4-FFF2-40B4-BE49-F238E27FC236}">
                    <a16:creationId xmlns:a16="http://schemas.microsoft.com/office/drawing/2014/main" id="{300E27BC-BAEB-5E32-7C10-373F0C022B1D}"/>
                  </a:ext>
                </a:extLst>
              </p:cNvPr>
              <p:cNvGrpSpPr/>
              <p:nvPr/>
            </p:nvGrpSpPr>
            <p:grpSpPr>
              <a:xfrm>
                <a:off x="9351023" y="3536585"/>
                <a:ext cx="64672" cy="64672"/>
                <a:chOff x="9351023" y="3536585"/>
                <a:chExt cx="64672" cy="64672"/>
              </a:xfrm>
            </p:grpSpPr>
            <p:sp>
              <p:nvSpPr>
                <p:cNvPr id="149" name="Freeform: Shape 148">
                  <a:extLst>
                    <a:ext uri="{FF2B5EF4-FFF2-40B4-BE49-F238E27FC236}">
                      <a16:creationId xmlns:a16="http://schemas.microsoft.com/office/drawing/2014/main" id="{6E1BFC50-7763-BFEC-7FEC-1FB851EFD838}"/>
                    </a:ext>
                  </a:extLst>
                </p:cNvPr>
                <p:cNvSpPr/>
                <p:nvPr/>
              </p:nvSpPr>
              <p:spPr>
                <a:xfrm>
                  <a:off x="9351023" y="35365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50" name="Freeform: Shape 149">
                  <a:extLst>
                    <a:ext uri="{FF2B5EF4-FFF2-40B4-BE49-F238E27FC236}">
                      <a16:creationId xmlns:a16="http://schemas.microsoft.com/office/drawing/2014/main" id="{D361E70F-9B22-4F24-67C6-43C6BEDF5FD4}"/>
                    </a:ext>
                  </a:extLst>
                </p:cNvPr>
                <p:cNvSpPr/>
                <p:nvPr/>
              </p:nvSpPr>
              <p:spPr>
                <a:xfrm>
                  <a:off x="9351023" y="35365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3" name="Graphic 5">
                <a:extLst>
                  <a:ext uri="{FF2B5EF4-FFF2-40B4-BE49-F238E27FC236}">
                    <a16:creationId xmlns:a16="http://schemas.microsoft.com/office/drawing/2014/main" id="{0D6FBBAB-F5AE-44C5-D5ED-AFFC317C1C5B}"/>
                  </a:ext>
                </a:extLst>
              </p:cNvPr>
              <p:cNvGrpSpPr/>
              <p:nvPr/>
            </p:nvGrpSpPr>
            <p:grpSpPr>
              <a:xfrm>
                <a:off x="9254661" y="3575820"/>
                <a:ext cx="64672" cy="64672"/>
                <a:chOff x="9254661" y="3575820"/>
                <a:chExt cx="64672" cy="64672"/>
              </a:xfrm>
            </p:grpSpPr>
            <p:sp>
              <p:nvSpPr>
                <p:cNvPr id="147" name="Freeform: Shape 146">
                  <a:extLst>
                    <a:ext uri="{FF2B5EF4-FFF2-40B4-BE49-F238E27FC236}">
                      <a16:creationId xmlns:a16="http://schemas.microsoft.com/office/drawing/2014/main" id="{5DA12518-BFEA-124C-3616-3ABFC9449471}"/>
                    </a:ext>
                  </a:extLst>
                </p:cNvPr>
                <p:cNvSpPr/>
                <p:nvPr/>
              </p:nvSpPr>
              <p:spPr>
                <a:xfrm>
                  <a:off x="9254661" y="357582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48" name="Freeform: Shape 147">
                  <a:extLst>
                    <a:ext uri="{FF2B5EF4-FFF2-40B4-BE49-F238E27FC236}">
                      <a16:creationId xmlns:a16="http://schemas.microsoft.com/office/drawing/2014/main" id="{0440F1DE-B411-7F57-0EB7-F782A83ED2A6}"/>
                    </a:ext>
                  </a:extLst>
                </p:cNvPr>
                <p:cNvSpPr/>
                <p:nvPr/>
              </p:nvSpPr>
              <p:spPr>
                <a:xfrm>
                  <a:off x="9254661" y="357582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4" name="Graphic 5">
                <a:extLst>
                  <a:ext uri="{FF2B5EF4-FFF2-40B4-BE49-F238E27FC236}">
                    <a16:creationId xmlns:a16="http://schemas.microsoft.com/office/drawing/2014/main" id="{0D5B9DE0-5212-8A65-DBF5-7EF46C90B552}"/>
                  </a:ext>
                </a:extLst>
              </p:cNvPr>
              <p:cNvGrpSpPr/>
              <p:nvPr/>
            </p:nvGrpSpPr>
            <p:grpSpPr>
              <a:xfrm>
                <a:off x="9158514" y="3617426"/>
                <a:ext cx="64672" cy="64672"/>
                <a:chOff x="9158514" y="3617426"/>
                <a:chExt cx="64672" cy="64672"/>
              </a:xfrm>
            </p:grpSpPr>
            <p:sp>
              <p:nvSpPr>
                <p:cNvPr id="145" name="Freeform: Shape 144">
                  <a:extLst>
                    <a:ext uri="{FF2B5EF4-FFF2-40B4-BE49-F238E27FC236}">
                      <a16:creationId xmlns:a16="http://schemas.microsoft.com/office/drawing/2014/main" id="{93874060-3013-B5F8-57B5-0A91A014D15F}"/>
                    </a:ext>
                  </a:extLst>
                </p:cNvPr>
                <p:cNvSpPr/>
                <p:nvPr/>
              </p:nvSpPr>
              <p:spPr>
                <a:xfrm>
                  <a:off x="9158514" y="361742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46" name="Freeform: Shape 145">
                  <a:extLst>
                    <a:ext uri="{FF2B5EF4-FFF2-40B4-BE49-F238E27FC236}">
                      <a16:creationId xmlns:a16="http://schemas.microsoft.com/office/drawing/2014/main" id="{055AC59B-BDB5-E779-EA50-FBCAF5C6734D}"/>
                    </a:ext>
                  </a:extLst>
                </p:cNvPr>
                <p:cNvSpPr/>
                <p:nvPr/>
              </p:nvSpPr>
              <p:spPr>
                <a:xfrm>
                  <a:off x="9158514" y="361742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5" name="Graphic 5">
                <a:extLst>
                  <a:ext uri="{FF2B5EF4-FFF2-40B4-BE49-F238E27FC236}">
                    <a16:creationId xmlns:a16="http://schemas.microsoft.com/office/drawing/2014/main" id="{76EC736E-66F1-52F3-A2FA-BA3AAC2FAAA9}"/>
                  </a:ext>
                </a:extLst>
              </p:cNvPr>
              <p:cNvGrpSpPr/>
              <p:nvPr/>
            </p:nvGrpSpPr>
            <p:grpSpPr>
              <a:xfrm>
                <a:off x="9062367" y="3656014"/>
                <a:ext cx="64672" cy="64672"/>
                <a:chOff x="9062367" y="3656014"/>
                <a:chExt cx="64672" cy="64672"/>
              </a:xfrm>
            </p:grpSpPr>
            <p:sp>
              <p:nvSpPr>
                <p:cNvPr id="143" name="Freeform: Shape 142">
                  <a:extLst>
                    <a:ext uri="{FF2B5EF4-FFF2-40B4-BE49-F238E27FC236}">
                      <a16:creationId xmlns:a16="http://schemas.microsoft.com/office/drawing/2014/main" id="{CDD0B7DD-9422-C623-A680-66C57755C409}"/>
                    </a:ext>
                  </a:extLst>
                </p:cNvPr>
                <p:cNvSpPr/>
                <p:nvPr/>
              </p:nvSpPr>
              <p:spPr>
                <a:xfrm>
                  <a:off x="9062367" y="365601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44" name="Freeform: Shape 143">
                  <a:extLst>
                    <a:ext uri="{FF2B5EF4-FFF2-40B4-BE49-F238E27FC236}">
                      <a16:creationId xmlns:a16="http://schemas.microsoft.com/office/drawing/2014/main" id="{635CC6DB-D477-CC54-A462-F7DF41B29800}"/>
                    </a:ext>
                  </a:extLst>
                </p:cNvPr>
                <p:cNvSpPr/>
                <p:nvPr/>
              </p:nvSpPr>
              <p:spPr>
                <a:xfrm>
                  <a:off x="9062367" y="365601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6" name="Graphic 5">
                <a:extLst>
                  <a:ext uri="{FF2B5EF4-FFF2-40B4-BE49-F238E27FC236}">
                    <a16:creationId xmlns:a16="http://schemas.microsoft.com/office/drawing/2014/main" id="{8D7277CB-C05F-5007-BAF6-2C24E5A92D28}"/>
                  </a:ext>
                </a:extLst>
              </p:cNvPr>
              <p:cNvGrpSpPr/>
              <p:nvPr/>
            </p:nvGrpSpPr>
            <p:grpSpPr>
              <a:xfrm>
                <a:off x="8966220" y="3694171"/>
                <a:ext cx="64672" cy="64672"/>
                <a:chOff x="8966220" y="3694171"/>
                <a:chExt cx="64672" cy="64672"/>
              </a:xfrm>
            </p:grpSpPr>
            <p:sp>
              <p:nvSpPr>
                <p:cNvPr id="141" name="Freeform: Shape 140">
                  <a:extLst>
                    <a:ext uri="{FF2B5EF4-FFF2-40B4-BE49-F238E27FC236}">
                      <a16:creationId xmlns:a16="http://schemas.microsoft.com/office/drawing/2014/main" id="{971EB791-4E4D-8B0E-843A-08C2C8707AA3}"/>
                    </a:ext>
                  </a:extLst>
                </p:cNvPr>
                <p:cNvSpPr/>
                <p:nvPr/>
              </p:nvSpPr>
              <p:spPr>
                <a:xfrm>
                  <a:off x="8966220" y="36941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42" name="Freeform: Shape 141">
                  <a:extLst>
                    <a:ext uri="{FF2B5EF4-FFF2-40B4-BE49-F238E27FC236}">
                      <a16:creationId xmlns:a16="http://schemas.microsoft.com/office/drawing/2014/main" id="{1EDEC68D-1F58-6AE7-0D6D-D8CE3214B226}"/>
                    </a:ext>
                  </a:extLst>
                </p:cNvPr>
                <p:cNvSpPr/>
                <p:nvPr/>
              </p:nvSpPr>
              <p:spPr>
                <a:xfrm>
                  <a:off x="8966220" y="36941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7" name="Graphic 5">
                <a:extLst>
                  <a:ext uri="{FF2B5EF4-FFF2-40B4-BE49-F238E27FC236}">
                    <a16:creationId xmlns:a16="http://schemas.microsoft.com/office/drawing/2014/main" id="{2715121B-FEC8-4DBE-87D4-E21EFB22B18A}"/>
                  </a:ext>
                </a:extLst>
              </p:cNvPr>
              <p:cNvGrpSpPr/>
              <p:nvPr/>
            </p:nvGrpSpPr>
            <p:grpSpPr>
              <a:xfrm>
                <a:off x="8869858" y="3735777"/>
                <a:ext cx="64672" cy="64672"/>
                <a:chOff x="8869858" y="3735777"/>
                <a:chExt cx="64672" cy="64672"/>
              </a:xfrm>
            </p:grpSpPr>
            <p:sp>
              <p:nvSpPr>
                <p:cNvPr id="139" name="Freeform: Shape 138">
                  <a:extLst>
                    <a:ext uri="{FF2B5EF4-FFF2-40B4-BE49-F238E27FC236}">
                      <a16:creationId xmlns:a16="http://schemas.microsoft.com/office/drawing/2014/main" id="{01EE7F86-C25D-3445-6F92-3A0C083A47FE}"/>
                    </a:ext>
                  </a:extLst>
                </p:cNvPr>
                <p:cNvSpPr/>
                <p:nvPr/>
              </p:nvSpPr>
              <p:spPr>
                <a:xfrm>
                  <a:off x="8869858" y="373577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40" name="Freeform: Shape 139">
                  <a:extLst>
                    <a:ext uri="{FF2B5EF4-FFF2-40B4-BE49-F238E27FC236}">
                      <a16:creationId xmlns:a16="http://schemas.microsoft.com/office/drawing/2014/main" id="{0410E823-ECAD-93DA-37F2-0944057EA523}"/>
                    </a:ext>
                  </a:extLst>
                </p:cNvPr>
                <p:cNvSpPr/>
                <p:nvPr/>
              </p:nvSpPr>
              <p:spPr>
                <a:xfrm>
                  <a:off x="8869858" y="373577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8" name="Graphic 5">
                <a:extLst>
                  <a:ext uri="{FF2B5EF4-FFF2-40B4-BE49-F238E27FC236}">
                    <a16:creationId xmlns:a16="http://schemas.microsoft.com/office/drawing/2014/main" id="{D8761EDA-336B-9F49-153D-17C8F900D5F9}"/>
                  </a:ext>
                </a:extLst>
              </p:cNvPr>
              <p:cNvGrpSpPr/>
              <p:nvPr/>
            </p:nvGrpSpPr>
            <p:grpSpPr>
              <a:xfrm>
                <a:off x="8773711" y="3773288"/>
                <a:ext cx="64672" cy="64672"/>
                <a:chOff x="8773711" y="3773288"/>
                <a:chExt cx="64672" cy="64672"/>
              </a:xfrm>
            </p:grpSpPr>
            <p:sp>
              <p:nvSpPr>
                <p:cNvPr id="137" name="Freeform: Shape 136">
                  <a:extLst>
                    <a:ext uri="{FF2B5EF4-FFF2-40B4-BE49-F238E27FC236}">
                      <a16:creationId xmlns:a16="http://schemas.microsoft.com/office/drawing/2014/main" id="{4D5E08BC-FB0A-F118-0289-2D7D9D8BC4DB}"/>
                    </a:ext>
                  </a:extLst>
                </p:cNvPr>
                <p:cNvSpPr/>
                <p:nvPr/>
              </p:nvSpPr>
              <p:spPr>
                <a:xfrm>
                  <a:off x="8773711" y="377328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38" name="Freeform: Shape 137">
                  <a:extLst>
                    <a:ext uri="{FF2B5EF4-FFF2-40B4-BE49-F238E27FC236}">
                      <a16:creationId xmlns:a16="http://schemas.microsoft.com/office/drawing/2014/main" id="{4D732A69-340D-0CF0-4D37-AEFE133D89A7}"/>
                    </a:ext>
                  </a:extLst>
                </p:cNvPr>
                <p:cNvSpPr/>
                <p:nvPr/>
              </p:nvSpPr>
              <p:spPr>
                <a:xfrm>
                  <a:off x="8773711" y="377328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89" name="Graphic 5">
                <a:extLst>
                  <a:ext uri="{FF2B5EF4-FFF2-40B4-BE49-F238E27FC236}">
                    <a16:creationId xmlns:a16="http://schemas.microsoft.com/office/drawing/2014/main" id="{392D86CD-1124-5BA4-B869-3D15B2C060C3}"/>
                  </a:ext>
                </a:extLst>
              </p:cNvPr>
              <p:cNvGrpSpPr/>
              <p:nvPr/>
            </p:nvGrpSpPr>
            <p:grpSpPr>
              <a:xfrm>
                <a:off x="8677564" y="3810798"/>
                <a:ext cx="64672" cy="64672"/>
                <a:chOff x="8677564" y="3810798"/>
                <a:chExt cx="64672" cy="64672"/>
              </a:xfrm>
            </p:grpSpPr>
            <p:sp>
              <p:nvSpPr>
                <p:cNvPr id="135" name="Freeform: Shape 134">
                  <a:extLst>
                    <a:ext uri="{FF2B5EF4-FFF2-40B4-BE49-F238E27FC236}">
                      <a16:creationId xmlns:a16="http://schemas.microsoft.com/office/drawing/2014/main" id="{A0646404-FC04-5DE2-D394-1563E067A18D}"/>
                    </a:ext>
                  </a:extLst>
                </p:cNvPr>
                <p:cNvSpPr/>
                <p:nvPr/>
              </p:nvSpPr>
              <p:spPr>
                <a:xfrm>
                  <a:off x="8677564" y="381079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36" name="Freeform: Shape 135">
                  <a:extLst>
                    <a:ext uri="{FF2B5EF4-FFF2-40B4-BE49-F238E27FC236}">
                      <a16:creationId xmlns:a16="http://schemas.microsoft.com/office/drawing/2014/main" id="{B0FCFF41-2A9F-2787-3079-5502E82099AA}"/>
                    </a:ext>
                  </a:extLst>
                </p:cNvPr>
                <p:cNvSpPr/>
                <p:nvPr/>
              </p:nvSpPr>
              <p:spPr>
                <a:xfrm>
                  <a:off x="8677564" y="381079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0" name="Graphic 5">
                <a:extLst>
                  <a:ext uri="{FF2B5EF4-FFF2-40B4-BE49-F238E27FC236}">
                    <a16:creationId xmlns:a16="http://schemas.microsoft.com/office/drawing/2014/main" id="{3CB924C0-4F1F-3707-A5BA-4CC79ED1EC62}"/>
                  </a:ext>
                </a:extLst>
              </p:cNvPr>
              <p:cNvGrpSpPr/>
              <p:nvPr/>
            </p:nvGrpSpPr>
            <p:grpSpPr>
              <a:xfrm>
                <a:off x="8581417" y="3852619"/>
                <a:ext cx="64672" cy="64672"/>
                <a:chOff x="8581417" y="3852619"/>
                <a:chExt cx="64672" cy="64672"/>
              </a:xfrm>
            </p:grpSpPr>
            <p:sp>
              <p:nvSpPr>
                <p:cNvPr id="133" name="Freeform: Shape 132">
                  <a:extLst>
                    <a:ext uri="{FF2B5EF4-FFF2-40B4-BE49-F238E27FC236}">
                      <a16:creationId xmlns:a16="http://schemas.microsoft.com/office/drawing/2014/main" id="{B141DC42-3E3E-3C30-322B-6EC22DF6102E}"/>
                    </a:ext>
                  </a:extLst>
                </p:cNvPr>
                <p:cNvSpPr/>
                <p:nvPr/>
              </p:nvSpPr>
              <p:spPr>
                <a:xfrm>
                  <a:off x="8581417" y="385261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34" name="Freeform: Shape 133">
                  <a:extLst>
                    <a:ext uri="{FF2B5EF4-FFF2-40B4-BE49-F238E27FC236}">
                      <a16:creationId xmlns:a16="http://schemas.microsoft.com/office/drawing/2014/main" id="{B646D4C6-B956-AFB1-C5EB-A2ED235DE89A}"/>
                    </a:ext>
                  </a:extLst>
                </p:cNvPr>
                <p:cNvSpPr/>
                <p:nvPr/>
              </p:nvSpPr>
              <p:spPr>
                <a:xfrm>
                  <a:off x="8581417" y="385261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1" name="Graphic 5">
                <a:extLst>
                  <a:ext uri="{FF2B5EF4-FFF2-40B4-BE49-F238E27FC236}">
                    <a16:creationId xmlns:a16="http://schemas.microsoft.com/office/drawing/2014/main" id="{73205C76-53C3-01C4-C2AE-2A1EA02F5892}"/>
                  </a:ext>
                </a:extLst>
              </p:cNvPr>
              <p:cNvGrpSpPr/>
              <p:nvPr/>
            </p:nvGrpSpPr>
            <p:grpSpPr>
              <a:xfrm>
                <a:off x="8485270" y="3889267"/>
                <a:ext cx="64672" cy="64672"/>
                <a:chOff x="8485270" y="3889267"/>
                <a:chExt cx="64672" cy="64672"/>
              </a:xfrm>
            </p:grpSpPr>
            <p:sp>
              <p:nvSpPr>
                <p:cNvPr id="131" name="Freeform: Shape 130">
                  <a:extLst>
                    <a:ext uri="{FF2B5EF4-FFF2-40B4-BE49-F238E27FC236}">
                      <a16:creationId xmlns:a16="http://schemas.microsoft.com/office/drawing/2014/main" id="{B6EBACA5-28A2-FDAC-CE2A-DD8579066C91}"/>
                    </a:ext>
                  </a:extLst>
                </p:cNvPr>
                <p:cNvSpPr/>
                <p:nvPr/>
              </p:nvSpPr>
              <p:spPr>
                <a:xfrm>
                  <a:off x="8485270" y="388926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32" name="Freeform: Shape 131">
                  <a:extLst>
                    <a:ext uri="{FF2B5EF4-FFF2-40B4-BE49-F238E27FC236}">
                      <a16:creationId xmlns:a16="http://schemas.microsoft.com/office/drawing/2014/main" id="{A6931A91-5A72-BAC4-5B20-5970CFFCC83E}"/>
                    </a:ext>
                  </a:extLst>
                </p:cNvPr>
                <p:cNvSpPr/>
                <p:nvPr/>
              </p:nvSpPr>
              <p:spPr>
                <a:xfrm>
                  <a:off x="8485270" y="388926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2" name="Graphic 5">
                <a:extLst>
                  <a:ext uri="{FF2B5EF4-FFF2-40B4-BE49-F238E27FC236}">
                    <a16:creationId xmlns:a16="http://schemas.microsoft.com/office/drawing/2014/main" id="{19D7DE51-6AD4-471E-A683-951D61146B4E}"/>
                  </a:ext>
                </a:extLst>
              </p:cNvPr>
              <p:cNvGrpSpPr/>
              <p:nvPr/>
            </p:nvGrpSpPr>
            <p:grpSpPr>
              <a:xfrm>
                <a:off x="8388908" y="3929149"/>
                <a:ext cx="64672" cy="64672"/>
                <a:chOff x="8388908" y="3929149"/>
                <a:chExt cx="64672" cy="64672"/>
              </a:xfrm>
            </p:grpSpPr>
            <p:sp>
              <p:nvSpPr>
                <p:cNvPr id="129" name="Freeform: Shape 128">
                  <a:extLst>
                    <a:ext uri="{FF2B5EF4-FFF2-40B4-BE49-F238E27FC236}">
                      <a16:creationId xmlns:a16="http://schemas.microsoft.com/office/drawing/2014/main" id="{1B940880-BA36-1462-9F28-DD28DFFC87CE}"/>
                    </a:ext>
                  </a:extLst>
                </p:cNvPr>
                <p:cNvSpPr/>
                <p:nvPr/>
              </p:nvSpPr>
              <p:spPr>
                <a:xfrm>
                  <a:off x="8388908" y="392914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30" name="Freeform: Shape 129">
                  <a:extLst>
                    <a:ext uri="{FF2B5EF4-FFF2-40B4-BE49-F238E27FC236}">
                      <a16:creationId xmlns:a16="http://schemas.microsoft.com/office/drawing/2014/main" id="{F8FAB335-4B30-B85A-237B-4055A0EDC950}"/>
                    </a:ext>
                  </a:extLst>
                </p:cNvPr>
                <p:cNvSpPr/>
                <p:nvPr/>
              </p:nvSpPr>
              <p:spPr>
                <a:xfrm>
                  <a:off x="8388908" y="392914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3" name="Graphic 5">
                <a:extLst>
                  <a:ext uri="{FF2B5EF4-FFF2-40B4-BE49-F238E27FC236}">
                    <a16:creationId xmlns:a16="http://schemas.microsoft.com/office/drawing/2014/main" id="{D8BF37E9-7B00-A19C-4771-97DAA0B29704}"/>
                  </a:ext>
                </a:extLst>
              </p:cNvPr>
              <p:cNvGrpSpPr/>
              <p:nvPr/>
            </p:nvGrpSpPr>
            <p:grpSpPr>
              <a:xfrm>
                <a:off x="8292761" y="3968168"/>
                <a:ext cx="64672" cy="64672"/>
                <a:chOff x="8292761" y="3968168"/>
                <a:chExt cx="64672" cy="64672"/>
              </a:xfrm>
            </p:grpSpPr>
            <p:sp>
              <p:nvSpPr>
                <p:cNvPr id="127" name="Freeform: Shape 126">
                  <a:extLst>
                    <a:ext uri="{FF2B5EF4-FFF2-40B4-BE49-F238E27FC236}">
                      <a16:creationId xmlns:a16="http://schemas.microsoft.com/office/drawing/2014/main" id="{6419640D-774B-ED73-4BAE-CBEAC056B169}"/>
                    </a:ext>
                  </a:extLst>
                </p:cNvPr>
                <p:cNvSpPr/>
                <p:nvPr/>
              </p:nvSpPr>
              <p:spPr>
                <a:xfrm>
                  <a:off x="8292761" y="3968168"/>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28" name="Freeform: Shape 127">
                  <a:extLst>
                    <a:ext uri="{FF2B5EF4-FFF2-40B4-BE49-F238E27FC236}">
                      <a16:creationId xmlns:a16="http://schemas.microsoft.com/office/drawing/2014/main" id="{DCB822A9-A717-93E2-E7AF-FB12ADF54696}"/>
                    </a:ext>
                  </a:extLst>
                </p:cNvPr>
                <p:cNvSpPr/>
                <p:nvPr/>
              </p:nvSpPr>
              <p:spPr>
                <a:xfrm>
                  <a:off x="8292761" y="3968168"/>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4" name="Graphic 5">
                <a:extLst>
                  <a:ext uri="{FF2B5EF4-FFF2-40B4-BE49-F238E27FC236}">
                    <a16:creationId xmlns:a16="http://schemas.microsoft.com/office/drawing/2014/main" id="{5D22256A-9E69-C0B9-69AA-B996896FDE53}"/>
                  </a:ext>
                </a:extLst>
              </p:cNvPr>
              <p:cNvGrpSpPr/>
              <p:nvPr/>
            </p:nvGrpSpPr>
            <p:grpSpPr>
              <a:xfrm>
                <a:off x="8196614" y="4006756"/>
                <a:ext cx="64672" cy="64672"/>
                <a:chOff x="8196614" y="4006756"/>
                <a:chExt cx="64672" cy="64672"/>
              </a:xfrm>
            </p:grpSpPr>
            <p:sp>
              <p:nvSpPr>
                <p:cNvPr id="125" name="Freeform: Shape 124">
                  <a:extLst>
                    <a:ext uri="{FF2B5EF4-FFF2-40B4-BE49-F238E27FC236}">
                      <a16:creationId xmlns:a16="http://schemas.microsoft.com/office/drawing/2014/main" id="{C6AD99AC-9BDC-8405-401A-59207F79F27C}"/>
                    </a:ext>
                  </a:extLst>
                </p:cNvPr>
                <p:cNvSpPr/>
                <p:nvPr/>
              </p:nvSpPr>
              <p:spPr>
                <a:xfrm>
                  <a:off x="8196614" y="400675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26" name="Freeform: Shape 125">
                  <a:extLst>
                    <a:ext uri="{FF2B5EF4-FFF2-40B4-BE49-F238E27FC236}">
                      <a16:creationId xmlns:a16="http://schemas.microsoft.com/office/drawing/2014/main" id="{2AC9E718-B44F-954A-B45E-86CCF2B9BC66}"/>
                    </a:ext>
                  </a:extLst>
                </p:cNvPr>
                <p:cNvSpPr/>
                <p:nvPr/>
              </p:nvSpPr>
              <p:spPr>
                <a:xfrm>
                  <a:off x="8196614" y="400675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5" name="Graphic 5">
                <a:extLst>
                  <a:ext uri="{FF2B5EF4-FFF2-40B4-BE49-F238E27FC236}">
                    <a16:creationId xmlns:a16="http://schemas.microsoft.com/office/drawing/2014/main" id="{0400FD53-6E52-38D0-9E56-6624CC5BD169}"/>
                  </a:ext>
                </a:extLst>
              </p:cNvPr>
              <p:cNvGrpSpPr/>
              <p:nvPr/>
            </p:nvGrpSpPr>
            <p:grpSpPr>
              <a:xfrm>
                <a:off x="8100467" y="4044698"/>
                <a:ext cx="64672" cy="64672"/>
                <a:chOff x="8100467" y="4044698"/>
                <a:chExt cx="64672" cy="64672"/>
              </a:xfrm>
            </p:grpSpPr>
            <p:sp>
              <p:nvSpPr>
                <p:cNvPr id="123" name="Freeform: Shape 122">
                  <a:extLst>
                    <a:ext uri="{FF2B5EF4-FFF2-40B4-BE49-F238E27FC236}">
                      <a16:creationId xmlns:a16="http://schemas.microsoft.com/office/drawing/2014/main" id="{4D54A3C2-51B5-8408-63F8-14AED1C873FD}"/>
                    </a:ext>
                  </a:extLst>
                </p:cNvPr>
                <p:cNvSpPr/>
                <p:nvPr/>
              </p:nvSpPr>
              <p:spPr>
                <a:xfrm>
                  <a:off x="8100467" y="4044698"/>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24" name="Freeform: Shape 123">
                  <a:extLst>
                    <a:ext uri="{FF2B5EF4-FFF2-40B4-BE49-F238E27FC236}">
                      <a16:creationId xmlns:a16="http://schemas.microsoft.com/office/drawing/2014/main" id="{EF401852-FB6C-BB4D-F81A-BD0891452424}"/>
                    </a:ext>
                  </a:extLst>
                </p:cNvPr>
                <p:cNvSpPr/>
                <p:nvPr/>
              </p:nvSpPr>
              <p:spPr>
                <a:xfrm>
                  <a:off x="8100467" y="4044698"/>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6" name="Graphic 5">
                <a:extLst>
                  <a:ext uri="{FF2B5EF4-FFF2-40B4-BE49-F238E27FC236}">
                    <a16:creationId xmlns:a16="http://schemas.microsoft.com/office/drawing/2014/main" id="{95FAF434-24D0-E639-4B09-2CEA6CCC953E}"/>
                  </a:ext>
                </a:extLst>
              </p:cNvPr>
              <p:cNvGrpSpPr/>
              <p:nvPr/>
            </p:nvGrpSpPr>
            <p:grpSpPr>
              <a:xfrm>
                <a:off x="8004105" y="4082423"/>
                <a:ext cx="64672" cy="64672"/>
                <a:chOff x="8004105" y="4082423"/>
                <a:chExt cx="64672" cy="64672"/>
              </a:xfrm>
            </p:grpSpPr>
            <p:sp>
              <p:nvSpPr>
                <p:cNvPr id="121" name="Freeform: Shape 120">
                  <a:extLst>
                    <a:ext uri="{FF2B5EF4-FFF2-40B4-BE49-F238E27FC236}">
                      <a16:creationId xmlns:a16="http://schemas.microsoft.com/office/drawing/2014/main" id="{FCD571C8-6056-4556-88A6-AC5997B0C1C0}"/>
                    </a:ext>
                  </a:extLst>
                </p:cNvPr>
                <p:cNvSpPr/>
                <p:nvPr/>
              </p:nvSpPr>
              <p:spPr>
                <a:xfrm>
                  <a:off x="8004105" y="408242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22" name="Freeform: Shape 121">
                  <a:extLst>
                    <a:ext uri="{FF2B5EF4-FFF2-40B4-BE49-F238E27FC236}">
                      <a16:creationId xmlns:a16="http://schemas.microsoft.com/office/drawing/2014/main" id="{3EB70C74-D47F-DEDE-09CF-B54577B5EAB1}"/>
                    </a:ext>
                  </a:extLst>
                </p:cNvPr>
                <p:cNvSpPr/>
                <p:nvPr/>
              </p:nvSpPr>
              <p:spPr>
                <a:xfrm>
                  <a:off x="8004105" y="408242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7" name="Graphic 5">
                <a:extLst>
                  <a:ext uri="{FF2B5EF4-FFF2-40B4-BE49-F238E27FC236}">
                    <a16:creationId xmlns:a16="http://schemas.microsoft.com/office/drawing/2014/main" id="{C25CEC43-EF53-D4EF-6159-21F3116C819C}"/>
                  </a:ext>
                </a:extLst>
              </p:cNvPr>
              <p:cNvGrpSpPr/>
              <p:nvPr/>
            </p:nvGrpSpPr>
            <p:grpSpPr>
              <a:xfrm>
                <a:off x="7907958" y="4119934"/>
                <a:ext cx="64672" cy="64672"/>
                <a:chOff x="7907958" y="4119934"/>
                <a:chExt cx="64672" cy="64672"/>
              </a:xfrm>
            </p:grpSpPr>
            <p:sp>
              <p:nvSpPr>
                <p:cNvPr id="119" name="Freeform: Shape 118">
                  <a:extLst>
                    <a:ext uri="{FF2B5EF4-FFF2-40B4-BE49-F238E27FC236}">
                      <a16:creationId xmlns:a16="http://schemas.microsoft.com/office/drawing/2014/main" id="{B66A229D-DD3F-62F6-0C60-9BE6BBBE63F0}"/>
                    </a:ext>
                  </a:extLst>
                </p:cNvPr>
                <p:cNvSpPr/>
                <p:nvPr/>
              </p:nvSpPr>
              <p:spPr>
                <a:xfrm>
                  <a:off x="7907958" y="4119934"/>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20" name="Freeform: Shape 119">
                  <a:extLst>
                    <a:ext uri="{FF2B5EF4-FFF2-40B4-BE49-F238E27FC236}">
                      <a16:creationId xmlns:a16="http://schemas.microsoft.com/office/drawing/2014/main" id="{B4680534-C43D-BB62-76CC-A6E05AA5F26D}"/>
                    </a:ext>
                  </a:extLst>
                </p:cNvPr>
                <p:cNvSpPr/>
                <p:nvPr/>
              </p:nvSpPr>
              <p:spPr>
                <a:xfrm>
                  <a:off x="7907958" y="4119934"/>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8" name="Graphic 5">
                <a:extLst>
                  <a:ext uri="{FF2B5EF4-FFF2-40B4-BE49-F238E27FC236}">
                    <a16:creationId xmlns:a16="http://schemas.microsoft.com/office/drawing/2014/main" id="{0F556479-DCAB-6051-47DC-E46283D8AA3E}"/>
                  </a:ext>
                </a:extLst>
              </p:cNvPr>
              <p:cNvGrpSpPr/>
              <p:nvPr/>
            </p:nvGrpSpPr>
            <p:grpSpPr>
              <a:xfrm>
                <a:off x="7811811" y="4156581"/>
                <a:ext cx="64672" cy="64672"/>
                <a:chOff x="7811811" y="4156581"/>
                <a:chExt cx="64672" cy="64672"/>
              </a:xfrm>
            </p:grpSpPr>
            <p:sp>
              <p:nvSpPr>
                <p:cNvPr id="117" name="Freeform: Shape 116">
                  <a:extLst>
                    <a:ext uri="{FF2B5EF4-FFF2-40B4-BE49-F238E27FC236}">
                      <a16:creationId xmlns:a16="http://schemas.microsoft.com/office/drawing/2014/main" id="{9F4E92B5-0B9B-DE24-7FE6-84C69453B44D}"/>
                    </a:ext>
                  </a:extLst>
                </p:cNvPr>
                <p:cNvSpPr/>
                <p:nvPr/>
              </p:nvSpPr>
              <p:spPr>
                <a:xfrm>
                  <a:off x="7811811" y="4156581"/>
                  <a:ext cx="64672" cy="64672"/>
                </a:xfrm>
                <a:custGeom>
                  <a:avLst/>
                  <a:gdLst>
                    <a:gd name="connsiteX0" fmla="*/ 32336 w 64672"/>
                    <a:gd name="connsiteY0" fmla="*/ 64673 h 64672"/>
                    <a:gd name="connsiteX1" fmla="*/ 55188 w 64672"/>
                    <a:gd name="connsiteY1" fmla="*/ 55188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8"/>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18" name="Freeform: Shape 117">
                  <a:extLst>
                    <a:ext uri="{FF2B5EF4-FFF2-40B4-BE49-F238E27FC236}">
                      <a16:creationId xmlns:a16="http://schemas.microsoft.com/office/drawing/2014/main" id="{048C30ED-53FF-D6D5-F3CD-CAA6536AC950}"/>
                    </a:ext>
                  </a:extLst>
                </p:cNvPr>
                <p:cNvSpPr/>
                <p:nvPr/>
              </p:nvSpPr>
              <p:spPr>
                <a:xfrm>
                  <a:off x="7811811" y="4156581"/>
                  <a:ext cx="64672" cy="64672"/>
                </a:xfrm>
                <a:custGeom>
                  <a:avLst/>
                  <a:gdLst>
                    <a:gd name="connsiteX0" fmla="*/ 32336 w 64672"/>
                    <a:gd name="connsiteY0" fmla="*/ 64673 h 64672"/>
                    <a:gd name="connsiteX1" fmla="*/ 55188 w 64672"/>
                    <a:gd name="connsiteY1" fmla="*/ 55188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8"/>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99" name="Graphic 5">
                <a:extLst>
                  <a:ext uri="{FF2B5EF4-FFF2-40B4-BE49-F238E27FC236}">
                    <a16:creationId xmlns:a16="http://schemas.microsoft.com/office/drawing/2014/main" id="{843B9274-5CE3-F5D8-9C50-4DADE4A10296}"/>
                  </a:ext>
                </a:extLst>
              </p:cNvPr>
              <p:cNvGrpSpPr/>
              <p:nvPr/>
            </p:nvGrpSpPr>
            <p:grpSpPr>
              <a:xfrm>
                <a:off x="7715664" y="4193445"/>
                <a:ext cx="64672" cy="64672"/>
                <a:chOff x="7715664" y="4193445"/>
                <a:chExt cx="64672" cy="64672"/>
              </a:xfrm>
            </p:grpSpPr>
            <p:sp>
              <p:nvSpPr>
                <p:cNvPr id="115" name="Freeform: Shape 114">
                  <a:extLst>
                    <a:ext uri="{FF2B5EF4-FFF2-40B4-BE49-F238E27FC236}">
                      <a16:creationId xmlns:a16="http://schemas.microsoft.com/office/drawing/2014/main" id="{4D08EF8E-99D2-D49B-D8AF-E7002447FAB2}"/>
                    </a:ext>
                  </a:extLst>
                </p:cNvPr>
                <p:cNvSpPr/>
                <p:nvPr/>
              </p:nvSpPr>
              <p:spPr>
                <a:xfrm>
                  <a:off x="7715664" y="4193445"/>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16" name="Freeform: Shape 115">
                  <a:extLst>
                    <a:ext uri="{FF2B5EF4-FFF2-40B4-BE49-F238E27FC236}">
                      <a16:creationId xmlns:a16="http://schemas.microsoft.com/office/drawing/2014/main" id="{833684A0-D8D8-CBCA-7A6D-4D9AA77F0372}"/>
                    </a:ext>
                  </a:extLst>
                </p:cNvPr>
                <p:cNvSpPr/>
                <p:nvPr/>
              </p:nvSpPr>
              <p:spPr>
                <a:xfrm>
                  <a:off x="7715664" y="4193445"/>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100" name="Graphic 5">
                <a:extLst>
                  <a:ext uri="{FF2B5EF4-FFF2-40B4-BE49-F238E27FC236}">
                    <a16:creationId xmlns:a16="http://schemas.microsoft.com/office/drawing/2014/main" id="{83D36733-C0B1-6259-C2FA-559CC9902D54}"/>
                  </a:ext>
                </a:extLst>
              </p:cNvPr>
              <p:cNvGrpSpPr/>
              <p:nvPr/>
            </p:nvGrpSpPr>
            <p:grpSpPr>
              <a:xfrm>
                <a:off x="7619517" y="4230740"/>
                <a:ext cx="64672" cy="64672"/>
                <a:chOff x="7619517" y="4230740"/>
                <a:chExt cx="64672" cy="64672"/>
              </a:xfrm>
            </p:grpSpPr>
            <p:sp>
              <p:nvSpPr>
                <p:cNvPr id="113" name="Freeform: Shape 112">
                  <a:extLst>
                    <a:ext uri="{FF2B5EF4-FFF2-40B4-BE49-F238E27FC236}">
                      <a16:creationId xmlns:a16="http://schemas.microsoft.com/office/drawing/2014/main" id="{FF41BFF7-A62A-5EFA-2B78-9CB222F2B99C}"/>
                    </a:ext>
                  </a:extLst>
                </p:cNvPr>
                <p:cNvSpPr/>
                <p:nvPr/>
              </p:nvSpPr>
              <p:spPr>
                <a:xfrm>
                  <a:off x="7619517" y="423074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14" name="Freeform: Shape 113">
                  <a:extLst>
                    <a:ext uri="{FF2B5EF4-FFF2-40B4-BE49-F238E27FC236}">
                      <a16:creationId xmlns:a16="http://schemas.microsoft.com/office/drawing/2014/main" id="{2431193D-510E-C532-961B-D6634944A6ED}"/>
                    </a:ext>
                  </a:extLst>
                </p:cNvPr>
                <p:cNvSpPr/>
                <p:nvPr/>
              </p:nvSpPr>
              <p:spPr>
                <a:xfrm>
                  <a:off x="7619517" y="423074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101" name="Graphic 5">
                <a:extLst>
                  <a:ext uri="{FF2B5EF4-FFF2-40B4-BE49-F238E27FC236}">
                    <a16:creationId xmlns:a16="http://schemas.microsoft.com/office/drawing/2014/main" id="{EECE0E7F-12BB-9372-280B-D5A12B696943}"/>
                  </a:ext>
                </a:extLst>
              </p:cNvPr>
              <p:cNvGrpSpPr/>
              <p:nvPr/>
            </p:nvGrpSpPr>
            <p:grpSpPr>
              <a:xfrm>
                <a:off x="7523155" y="4264585"/>
                <a:ext cx="64672" cy="64672"/>
                <a:chOff x="7523155" y="4264585"/>
                <a:chExt cx="64672" cy="64672"/>
              </a:xfrm>
            </p:grpSpPr>
            <p:sp>
              <p:nvSpPr>
                <p:cNvPr id="111" name="Freeform: Shape 110">
                  <a:extLst>
                    <a:ext uri="{FF2B5EF4-FFF2-40B4-BE49-F238E27FC236}">
                      <a16:creationId xmlns:a16="http://schemas.microsoft.com/office/drawing/2014/main" id="{B7D92C65-8A8A-312E-C1CA-E553652C8252}"/>
                    </a:ext>
                  </a:extLst>
                </p:cNvPr>
                <p:cNvSpPr/>
                <p:nvPr/>
              </p:nvSpPr>
              <p:spPr>
                <a:xfrm>
                  <a:off x="7523155" y="42645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12" name="Freeform: Shape 111">
                  <a:extLst>
                    <a:ext uri="{FF2B5EF4-FFF2-40B4-BE49-F238E27FC236}">
                      <a16:creationId xmlns:a16="http://schemas.microsoft.com/office/drawing/2014/main" id="{E85BF269-9F1E-C719-CEDF-8F315A308184}"/>
                    </a:ext>
                  </a:extLst>
                </p:cNvPr>
                <p:cNvSpPr/>
                <p:nvPr/>
              </p:nvSpPr>
              <p:spPr>
                <a:xfrm>
                  <a:off x="7523155" y="42645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102" name="Graphic 5">
                <a:extLst>
                  <a:ext uri="{FF2B5EF4-FFF2-40B4-BE49-F238E27FC236}">
                    <a16:creationId xmlns:a16="http://schemas.microsoft.com/office/drawing/2014/main" id="{01F9C266-F15A-8F23-F322-15896FF25C33}"/>
                  </a:ext>
                </a:extLst>
              </p:cNvPr>
              <p:cNvGrpSpPr/>
              <p:nvPr/>
            </p:nvGrpSpPr>
            <p:grpSpPr>
              <a:xfrm>
                <a:off x="7427008" y="4295628"/>
                <a:ext cx="64672" cy="64672"/>
                <a:chOff x="7427008" y="4295628"/>
                <a:chExt cx="64672" cy="64672"/>
              </a:xfrm>
            </p:grpSpPr>
            <p:sp>
              <p:nvSpPr>
                <p:cNvPr id="109" name="Freeform: Shape 108">
                  <a:extLst>
                    <a:ext uri="{FF2B5EF4-FFF2-40B4-BE49-F238E27FC236}">
                      <a16:creationId xmlns:a16="http://schemas.microsoft.com/office/drawing/2014/main" id="{F7125F55-831C-100C-F72C-D837DB1A8AF8}"/>
                    </a:ext>
                  </a:extLst>
                </p:cNvPr>
                <p:cNvSpPr/>
                <p:nvPr/>
              </p:nvSpPr>
              <p:spPr>
                <a:xfrm>
                  <a:off x="7427008" y="429562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10" name="Freeform: Shape 109">
                  <a:extLst>
                    <a:ext uri="{FF2B5EF4-FFF2-40B4-BE49-F238E27FC236}">
                      <a16:creationId xmlns:a16="http://schemas.microsoft.com/office/drawing/2014/main" id="{376875A8-FA04-4DC2-71D7-BC908FBB85ED}"/>
                    </a:ext>
                  </a:extLst>
                </p:cNvPr>
                <p:cNvSpPr/>
                <p:nvPr/>
              </p:nvSpPr>
              <p:spPr>
                <a:xfrm>
                  <a:off x="7427008" y="429562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103" name="Graphic 5">
                <a:extLst>
                  <a:ext uri="{FF2B5EF4-FFF2-40B4-BE49-F238E27FC236}">
                    <a16:creationId xmlns:a16="http://schemas.microsoft.com/office/drawing/2014/main" id="{7D3A5364-EB97-6A51-AC5D-506CAB557D2E}"/>
                  </a:ext>
                </a:extLst>
              </p:cNvPr>
              <p:cNvGrpSpPr/>
              <p:nvPr/>
            </p:nvGrpSpPr>
            <p:grpSpPr>
              <a:xfrm>
                <a:off x="7330861" y="4321497"/>
                <a:ext cx="64672" cy="64672"/>
                <a:chOff x="7330861" y="4321497"/>
                <a:chExt cx="64672" cy="64672"/>
              </a:xfrm>
            </p:grpSpPr>
            <p:sp>
              <p:nvSpPr>
                <p:cNvPr id="107" name="Freeform: Shape 106">
                  <a:extLst>
                    <a:ext uri="{FF2B5EF4-FFF2-40B4-BE49-F238E27FC236}">
                      <a16:creationId xmlns:a16="http://schemas.microsoft.com/office/drawing/2014/main" id="{BC834F68-C974-EBA3-3E4B-7ADE5B0B1F92}"/>
                    </a:ext>
                  </a:extLst>
                </p:cNvPr>
                <p:cNvSpPr/>
                <p:nvPr/>
              </p:nvSpPr>
              <p:spPr>
                <a:xfrm>
                  <a:off x="7330861" y="4321497"/>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08" name="Freeform: Shape 107">
                  <a:extLst>
                    <a:ext uri="{FF2B5EF4-FFF2-40B4-BE49-F238E27FC236}">
                      <a16:creationId xmlns:a16="http://schemas.microsoft.com/office/drawing/2014/main" id="{30F27E37-F740-7317-3B04-0ED4723576CF}"/>
                    </a:ext>
                  </a:extLst>
                </p:cNvPr>
                <p:cNvSpPr/>
                <p:nvPr/>
              </p:nvSpPr>
              <p:spPr>
                <a:xfrm>
                  <a:off x="7330861" y="4321497"/>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104" name="Graphic 5">
                <a:extLst>
                  <a:ext uri="{FF2B5EF4-FFF2-40B4-BE49-F238E27FC236}">
                    <a16:creationId xmlns:a16="http://schemas.microsoft.com/office/drawing/2014/main" id="{EBCFDC66-B476-5E97-9FCF-D75EC884C135}"/>
                  </a:ext>
                </a:extLst>
              </p:cNvPr>
              <p:cNvGrpSpPr/>
              <p:nvPr/>
            </p:nvGrpSpPr>
            <p:grpSpPr>
              <a:xfrm>
                <a:off x="7234714" y="4333785"/>
                <a:ext cx="64672" cy="64672"/>
                <a:chOff x="7234714" y="4333785"/>
                <a:chExt cx="64672" cy="64672"/>
              </a:xfrm>
            </p:grpSpPr>
            <p:sp>
              <p:nvSpPr>
                <p:cNvPr id="105" name="Freeform: Shape 104">
                  <a:extLst>
                    <a:ext uri="{FF2B5EF4-FFF2-40B4-BE49-F238E27FC236}">
                      <a16:creationId xmlns:a16="http://schemas.microsoft.com/office/drawing/2014/main" id="{3603AF8C-5208-EA5D-8652-619162482EE6}"/>
                    </a:ext>
                  </a:extLst>
                </p:cNvPr>
                <p:cNvSpPr/>
                <p:nvPr/>
              </p:nvSpPr>
              <p:spPr>
                <a:xfrm>
                  <a:off x="7234714" y="43337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106" name="Freeform: Shape 105">
                  <a:extLst>
                    <a:ext uri="{FF2B5EF4-FFF2-40B4-BE49-F238E27FC236}">
                      <a16:creationId xmlns:a16="http://schemas.microsoft.com/office/drawing/2014/main" id="{75ABA51E-3497-DE5F-EC41-EDE788DAED8E}"/>
                    </a:ext>
                  </a:extLst>
                </p:cNvPr>
                <p:cNvSpPr/>
                <p:nvPr/>
              </p:nvSpPr>
              <p:spPr>
                <a:xfrm>
                  <a:off x="7234714" y="43337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sp>
          <p:nvSpPr>
            <p:cNvPr id="42" name="Freeform: Shape 41">
              <a:extLst>
                <a:ext uri="{FF2B5EF4-FFF2-40B4-BE49-F238E27FC236}">
                  <a16:creationId xmlns:a16="http://schemas.microsoft.com/office/drawing/2014/main" id="{3CDEA6DF-C80E-DCC2-D6B8-E25E6AD9A95F}"/>
                </a:ext>
              </a:extLst>
            </p:cNvPr>
            <p:cNvSpPr/>
            <p:nvPr/>
          </p:nvSpPr>
          <p:spPr>
            <a:xfrm>
              <a:off x="701116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17231" cap="flat">
              <a:solidFill>
                <a:srgbClr val="FFFFFF"/>
              </a:solidFill>
              <a:prstDash val="solid"/>
              <a:round/>
            </a:ln>
          </p:spPr>
          <p:txBody>
            <a:bodyPr rtlCol="0" anchor="ctr"/>
            <a:lstStyle/>
            <a:p>
              <a:endParaRPr lang="en-GB"/>
            </a:p>
          </p:txBody>
        </p:sp>
        <p:sp>
          <p:nvSpPr>
            <p:cNvPr id="43" name="Freeform: Shape 42">
              <a:extLst>
                <a:ext uri="{FF2B5EF4-FFF2-40B4-BE49-F238E27FC236}">
                  <a16:creationId xmlns:a16="http://schemas.microsoft.com/office/drawing/2014/main" id="{7A03045E-632C-62FF-F33F-0266FFC6E18E}"/>
                </a:ext>
              </a:extLst>
            </p:cNvPr>
            <p:cNvSpPr/>
            <p:nvPr/>
          </p:nvSpPr>
          <p:spPr>
            <a:xfrm>
              <a:off x="7011162" y="4602608"/>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17231" cap="flat">
              <a:solidFill>
                <a:srgbClr val="3A456A"/>
              </a:solidFill>
              <a:prstDash val="solid"/>
              <a:round/>
            </a:ln>
          </p:spPr>
          <p:txBody>
            <a:bodyPr rtlCol="0" anchor="ctr"/>
            <a:lstStyle/>
            <a:p>
              <a:endParaRPr lang="en-GB" sz="2800"/>
            </a:p>
          </p:txBody>
        </p:sp>
        <p:sp>
          <p:nvSpPr>
            <p:cNvPr id="44" name="Freeform: Shape 43">
              <a:extLst>
                <a:ext uri="{FF2B5EF4-FFF2-40B4-BE49-F238E27FC236}">
                  <a16:creationId xmlns:a16="http://schemas.microsoft.com/office/drawing/2014/main" id="{BE17AEF0-DD45-38DF-C35D-26140EC80ADE}"/>
                </a:ext>
              </a:extLst>
            </p:cNvPr>
            <p:cNvSpPr/>
            <p:nvPr/>
          </p:nvSpPr>
          <p:spPr>
            <a:xfrm>
              <a:off x="7011162" y="2570805"/>
              <a:ext cx="4400767" cy="2031803"/>
            </a:xfrm>
            <a:custGeom>
              <a:avLst/>
              <a:gdLst>
                <a:gd name="connsiteX0" fmla="*/ 0 w 4400767"/>
                <a:gd name="connsiteY0" fmla="*/ 0 h 2031803"/>
                <a:gd name="connsiteX1" fmla="*/ 4185192 w 4400767"/>
                <a:gd name="connsiteY1" fmla="*/ 0 h 2031803"/>
                <a:gd name="connsiteX2" fmla="*/ 4400768 w 4400767"/>
                <a:gd name="connsiteY2" fmla="*/ 0 h 2031803"/>
                <a:gd name="connsiteX3" fmla="*/ 4400768 w 4400767"/>
                <a:gd name="connsiteY3" fmla="*/ 2031803 h 2031803"/>
              </a:gdLst>
              <a:ahLst/>
              <a:cxnLst>
                <a:cxn ang="0">
                  <a:pos x="connsiteX0" y="connsiteY0"/>
                </a:cxn>
                <a:cxn ang="0">
                  <a:pos x="connsiteX1" y="connsiteY1"/>
                </a:cxn>
                <a:cxn ang="0">
                  <a:pos x="connsiteX2" y="connsiteY2"/>
                </a:cxn>
                <a:cxn ang="0">
                  <a:pos x="connsiteX3" y="connsiteY3"/>
                </a:cxn>
              </a:cxnLst>
              <a:rect l="l" t="t" r="r" b="b"/>
              <a:pathLst>
                <a:path w="4400767" h="2031803">
                  <a:moveTo>
                    <a:pt x="0" y="0"/>
                  </a:moveTo>
                  <a:lnTo>
                    <a:pt x="4185192" y="0"/>
                  </a:lnTo>
                  <a:lnTo>
                    <a:pt x="4400768" y="0"/>
                  </a:lnTo>
                  <a:lnTo>
                    <a:pt x="4400768" y="2031803"/>
                  </a:lnTo>
                </a:path>
              </a:pathLst>
            </a:custGeom>
            <a:noFill/>
            <a:ln w="17231" cap="flat">
              <a:solidFill>
                <a:srgbClr val="FFFFFF"/>
              </a:solidFill>
              <a:prstDash val="solid"/>
              <a:round/>
            </a:ln>
          </p:spPr>
          <p:txBody>
            <a:bodyPr rtlCol="0" anchor="ctr"/>
            <a:lstStyle/>
            <a:p>
              <a:endParaRPr lang="en-GB"/>
            </a:p>
          </p:txBody>
        </p:sp>
        <p:sp>
          <p:nvSpPr>
            <p:cNvPr id="45" name="Freeform: Shape 44">
              <a:extLst>
                <a:ext uri="{FF2B5EF4-FFF2-40B4-BE49-F238E27FC236}">
                  <a16:creationId xmlns:a16="http://schemas.microsoft.com/office/drawing/2014/main" id="{280FC2B7-D41C-633F-FFD8-2FE04D056530}"/>
                </a:ext>
              </a:extLst>
            </p:cNvPr>
            <p:cNvSpPr/>
            <p:nvPr/>
          </p:nvSpPr>
          <p:spPr>
            <a:xfrm>
              <a:off x="1110257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46" name="Freeform: Shape 45">
              <a:extLst>
                <a:ext uri="{FF2B5EF4-FFF2-40B4-BE49-F238E27FC236}">
                  <a16:creationId xmlns:a16="http://schemas.microsoft.com/office/drawing/2014/main" id="{C93F5871-3A4E-A8A2-EB3D-6F9BEBDB7992}"/>
                </a:ext>
              </a:extLst>
            </p:cNvPr>
            <p:cNvSpPr/>
            <p:nvPr/>
          </p:nvSpPr>
          <p:spPr>
            <a:xfrm>
              <a:off x="1110257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47" name="Freeform: Shape 46">
              <a:extLst>
                <a:ext uri="{FF2B5EF4-FFF2-40B4-BE49-F238E27FC236}">
                  <a16:creationId xmlns:a16="http://schemas.microsoft.com/office/drawing/2014/main" id="{7696EA99-1078-8C32-BA67-0ABA7660A9B5}"/>
                </a:ext>
              </a:extLst>
            </p:cNvPr>
            <p:cNvSpPr/>
            <p:nvPr/>
          </p:nvSpPr>
          <p:spPr>
            <a:xfrm>
              <a:off x="10591016"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48" name="Freeform: Shape 47">
              <a:extLst>
                <a:ext uri="{FF2B5EF4-FFF2-40B4-BE49-F238E27FC236}">
                  <a16:creationId xmlns:a16="http://schemas.microsoft.com/office/drawing/2014/main" id="{6B9125CD-3DEB-3CDE-E6FA-C0A760285771}"/>
                </a:ext>
              </a:extLst>
            </p:cNvPr>
            <p:cNvSpPr/>
            <p:nvPr/>
          </p:nvSpPr>
          <p:spPr>
            <a:xfrm>
              <a:off x="10591016"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49" name="Freeform: Shape 48">
              <a:extLst>
                <a:ext uri="{FF2B5EF4-FFF2-40B4-BE49-F238E27FC236}">
                  <a16:creationId xmlns:a16="http://schemas.microsoft.com/office/drawing/2014/main" id="{B0ED7BB3-7DAA-4685-32A5-14C1032DEA3C}"/>
                </a:ext>
              </a:extLst>
            </p:cNvPr>
            <p:cNvSpPr/>
            <p:nvPr/>
          </p:nvSpPr>
          <p:spPr>
            <a:xfrm>
              <a:off x="10079239"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50" name="Freeform: Shape 49">
              <a:extLst>
                <a:ext uri="{FF2B5EF4-FFF2-40B4-BE49-F238E27FC236}">
                  <a16:creationId xmlns:a16="http://schemas.microsoft.com/office/drawing/2014/main" id="{9864C328-8A1B-EFAF-B66B-D02E79EC2E15}"/>
                </a:ext>
              </a:extLst>
            </p:cNvPr>
            <p:cNvSpPr/>
            <p:nvPr/>
          </p:nvSpPr>
          <p:spPr>
            <a:xfrm>
              <a:off x="10079239"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51" name="Freeform: Shape 50">
              <a:extLst>
                <a:ext uri="{FF2B5EF4-FFF2-40B4-BE49-F238E27FC236}">
                  <a16:creationId xmlns:a16="http://schemas.microsoft.com/office/drawing/2014/main" id="{8884EC10-3065-A01E-AC34-B9D16A3E4A8D}"/>
                </a:ext>
              </a:extLst>
            </p:cNvPr>
            <p:cNvSpPr/>
            <p:nvPr/>
          </p:nvSpPr>
          <p:spPr>
            <a:xfrm>
              <a:off x="9567462"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52" name="Freeform: Shape 51">
              <a:extLst>
                <a:ext uri="{FF2B5EF4-FFF2-40B4-BE49-F238E27FC236}">
                  <a16:creationId xmlns:a16="http://schemas.microsoft.com/office/drawing/2014/main" id="{598C0089-8808-8310-C62A-28EBE2722D3F}"/>
                </a:ext>
              </a:extLst>
            </p:cNvPr>
            <p:cNvSpPr/>
            <p:nvPr/>
          </p:nvSpPr>
          <p:spPr>
            <a:xfrm>
              <a:off x="9567462"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53" name="Freeform: Shape 52">
              <a:extLst>
                <a:ext uri="{FF2B5EF4-FFF2-40B4-BE49-F238E27FC236}">
                  <a16:creationId xmlns:a16="http://schemas.microsoft.com/office/drawing/2014/main" id="{90FDC674-FC55-97E6-2EAD-D4A515AFBF70}"/>
                </a:ext>
              </a:extLst>
            </p:cNvPr>
            <p:cNvSpPr/>
            <p:nvPr/>
          </p:nvSpPr>
          <p:spPr>
            <a:xfrm>
              <a:off x="9055684"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54" name="Freeform: Shape 53">
              <a:extLst>
                <a:ext uri="{FF2B5EF4-FFF2-40B4-BE49-F238E27FC236}">
                  <a16:creationId xmlns:a16="http://schemas.microsoft.com/office/drawing/2014/main" id="{54897B9C-3506-086C-AA90-9335DBA7A574}"/>
                </a:ext>
              </a:extLst>
            </p:cNvPr>
            <p:cNvSpPr/>
            <p:nvPr/>
          </p:nvSpPr>
          <p:spPr>
            <a:xfrm>
              <a:off x="9055684"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55" name="Freeform: Shape 54">
              <a:extLst>
                <a:ext uri="{FF2B5EF4-FFF2-40B4-BE49-F238E27FC236}">
                  <a16:creationId xmlns:a16="http://schemas.microsoft.com/office/drawing/2014/main" id="{62E174C6-4A61-DE20-2E00-89741514E25F}"/>
                </a:ext>
              </a:extLst>
            </p:cNvPr>
            <p:cNvSpPr/>
            <p:nvPr/>
          </p:nvSpPr>
          <p:spPr>
            <a:xfrm>
              <a:off x="8543907"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56" name="Freeform: Shape 55">
              <a:extLst>
                <a:ext uri="{FF2B5EF4-FFF2-40B4-BE49-F238E27FC236}">
                  <a16:creationId xmlns:a16="http://schemas.microsoft.com/office/drawing/2014/main" id="{87AA1E85-2802-7E79-10A4-A08222329927}"/>
                </a:ext>
              </a:extLst>
            </p:cNvPr>
            <p:cNvSpPr/>
            <p:nvPr/>
          </p:nvSpPr>
          <p:spPr>
            <a:xfrm>
              <a:off x="8543907"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57" name="Freeform: Shape 56">
              <a:extLst>
                <a:ext uri="{FF2B5EF4-FFF2-40B4-BE49-F238E27FC236}">
                  <a16:creationId xmlns:a16="http://schemas.microsoft.com/office/drawing/2014/main" id="{4ADABDE7-EF57-DC14-4999-12246442F1BF}"/>
                </a:ext>
              </a:extLst>
            </p:cNvPr>
            <p:cNvSpPr/>
            <p:nvPr/>
          </p:nvSpPr>
          <p:spPr>
            <a:xfrm>
              <a:off x="8032345"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58" name="Freeform: Shape 57">
              <a:extLst>
                <a:ext uri="{FF2B5EF4-FFF2-40B4-BE49-F238E27FC236}">
                  <a16:creationId xmlns:a16="http://schemas.microsoft.com/office/drawing/2014/main" id="{BF24F5E0-9F7E-3CCF-6E76-399911E9EFBE}"/>
                </a:ext>
              </a:extLst>
            </p:cNvPr>
            <p:cNvSpPr/>
            <p:nvPr/>
          </p:nvSpPr>
          <p:spPr>
            <a:xfrm>
              <a:off x="8032345"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59" name="Freeform: Shape 58">
              <a:extLst>
                <a:ext uri="{FF2B5EF4-FFF2-40B4-BE49-F238E27FC236}">
                  <a16:creationId xmlns:a16="http://schemas.microsoft.com/office/drawing/2014/main" id="{0E37C8C2-D6F6-EEBF-F7EA-9C955B621C41}"/>
                </a:ext>
              </a:extLst>
            </p:cNvPr>
            <p:cNvSpPr/>
            <p:nvPr/>
          </p:nvSpPr>
          <p:spPr>
            <a:xfrm>
              <a:off x="752056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60" name="Freeform: Shape 59">
              <a:extLst>
                <a:ext uri="{FF2B5EF4-FFF2-40B4-BE49-F238E27FC236}">
                  <a16:creationId xmlns:a16="http://schemas.microsoft.com/office/drawing/2014/main" id="{1ABBC6E8-0D47-C6C0-B612-220666C9ABDD}"/>
                </a:ext>
              </a:extLst>
            </p:cNvPr>
            <p:cNvSpPr/>
            <p:nvPr/>
          </p:nvSpPr>
          <p:spPr>
            <a:xfrm>
              <a:off x="752056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61" name="Freeform: Shape 60">
              <a:extLst>
                <a:ext uri="{FF2B5EF4-FFF2-40B4-BE49-F238E27FC236}">
                  <a16:creationId xmlns:a16="http://schemas.microsoft.com/office/drawing/2014/main" id="{B79FB399-23AF-D42D-CC76-C018B4B9125E}"/>
                </a:ext>
              </a:extLst>
            </p:cNvPr>
            <p:cNvSpPr/>
            <p:nvPr/>
          </p:nvSpPr>
          <p:spPr>
            <a:xfrm>
              <a:off x="7008790"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62" name="Freeform: Shape 61">
              <a:extLst>
                <a:ext uri="{FF2B5EF4-FFF2-40B4-BE49-F238E27FC236}">
                  <a16:creationId xmlns:a16="http://schemas.microsoft.com/office/drawing/2014/main" id="{787E6A01-6DE6-A14C-5E3C-5B90068CB804}"/>
                </a:ext>
              </a:extLst>
            </p:cNvPr>
            <p:cNvSpPr/>
            <p:nvPr/>
          </p:nvSpPr>
          <p:spPr>
            <a:xfrm>
              <a:off x="7008790"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63" name="Freeform: Shape 62">
              <a:extLst>
                <a:ext uri="{FF2B5EF4-FFF2-40B4-BE49-F238E27FC236}">
                  <a16:creationId xmlns:a16="http://schemas.microsoft.com/office/drawing/2014/main" id="{38BEE13B-1CF5-301E-9F55-97BAE1069116}"/>
                </a:ext>
              </a:extLst>
            </p:cNvPr>
            <p:cNvSpPr/>
            <p:nvPr/>
          </p:nvSpPr>
          <p:spPr>
            <a:xfrm>
              <a:off x="7011162" y="4602608"/>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17231" cap="flat">
              <a:solidFill>
                <a:srgbClr val="FFFFFF"/>
              </a:solidFill>
              <a:prstDash val="solid"/>
              <a:round/>
            </a:ln>
          </p:spPr>
          <p:txBody>
            <a:bodyPr rtlCol="0" anchor="ctr"/>
            <a:lstStyle/>
            <a:p>
              <a:endParaRPr lang="en-GB" sz="2800"/>
            </a:p>
          </p:txBody>
        </p:sp>
      </p:grpSp>
      <p:cxnSp>
        <p:nvCxnSpPr>
          <p:cNvPr id="237" name="Straight Arrow Connector 236">
            <a:extLst>
              <a:ext uri="{FF2B5EF4-FFF2-40B4-BE49-F238E27FC236}">
                <a16:creationId xmlns:a16="http://schemas.microsoft.com/office/drawing/2014/main" id="{CBD6B3C5-807A-880C-963F-3F251778B3B6}"/>
              </a:ext>
            </a:extLst>
          </p:cNvPr>
          <p:cNvCxnSpPr/>
          <p:nvPr/>
        </p:nvCxnSpPr>
        <p:spPr>
          <a:xfrm flipV="1">
            <a:off x="8372876" y="1990346"/>
            <a:ext cx="0" cy="2832513"/>
          </a:xfrm>
          <a:prstGeom prst="straightConnector1">
            <a:avLst/>
          </a:prstGeom>
          <a:ln w="12700" cap="rnd">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AE40CBBA-5209-FDAB-6EB2-85B5D453C7AE}"/>
              </a:ext>
            </a:extLst>
          </p:cNvPr>
          <p:cNvCxnSpPr>
            <a:cxnSpLocks/>
          </p:cNvCxnSpPr>
          <p:nvPr/>
        </p:nvCxnSpPr>
        <p:spPr>
          <a:xfrm rot="5400000" flipV="1">
            <a:off x="9785357" y="3406603"/>
            <a:ext cx="0" cy="2832513"/>
          </a:xfrm>
          <a:prstGeom prst="straightConnector1">
            <a:avLst/>
          </a:prstGeom>
          <a:ln w="12700" cap="rnd">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0" name="TextBox 239">
                <a:extLst>
                  <a:ext uri="{FF2B5EF4-FFF2-40B4-BE49-F238E27FC236}">
                    <a16:creationId xmlns:a16="http://schemas.microsoft.com/office/drawing/2014/main" id="{7B4E727F-3F51-08AB-FC22-EC2C939D6CA1}"/>
                  </a:ext>
                </a:extLst>
              </p:cNvPr>
              <p:cNvSpPr txBox="1"/>
              <p:nvPr/>
            </p:nvSpPr>
            <p:spPr>
              <a:xfrm>
                <a:off x="7835275" y="3116114"/>
                <a:ext cx="4655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rPr>
                        <m:t>|</m:t>
                      </m:r>
                      <m:r>
                        <a:rPr lang="en-GB" sz="1600" b="0" i="1" smtClean="0">
                          <a:latin typeface="Cambria Math" panose="02040503050406030204" pitchFamily="18" charset="0"/>
                        </a:rPr>
                        <m:t>+&gt;</m:t>
                      </m:r>
                    </m:oMath>
                  </m:oMathPara>
                </a14:m>
                <a:endParaRPr lang="en-GB" sz="1600" dirty="0"/>
              </a:p>
            </p:txBody>
          </p:sp>
        </mc:Choice>
        <mc:Fallback xmlns="">
          <p:sp>
            <p:nvSpPr>
              <p:cNvPr id="240" name="TextBox 239">
                <a:extLst>
                  <a:ext uri="{FF2B5EF4-FFF2-40B4-BE49-F238E27FC236}">
                    <a16:creationId xmlns:a16="http://schemas.microsoft.com/office/drawing/2014/main" id="{7B4E727F-3F51-08AB-FC22-EC2C939D6CA1}"/>
                  </a:ext>
                </a:extLst>
              </p:cNvPr>
              <p:cNvSpPr txBox="1">
                <a:spLocks noRot="1" noChangeAspect="1" noMove="1" noResize="1" noEditPoints="1" noAdjustHandles="1" noChangeArrowheads="1" noChangeShapeType="1" noTextEdit="1"/>
              </p:cNvSpPr>
              <p:nvPr/>
            </p:nvSpPr>
            <p:spPr>
              <a:xfrm>
                <a:off x="7835275" y="3116114"/>
                <a:ext cx="465576" cy="246221"/>
              </a:xfrm>
              <a:prstGeom prst="rect">
                <a:avLst/>
              </a:prstGeom>
              <a:blipFill>
                <a:blip r:embed="rId3"/>
                <a:stretch>
                  <a:fillRect l="-14286" r="-6494" b="-317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1" name="TextBox 240">
                <a:extLst>
                  <a:ext uri="{FF2B5EF4-FFF2-40B4-BE49-F238E27FC236}">
                    <a16:creationId xmlns:a16="http://schemas.microsoft.com/office/drawing/2014/main" id="{BFFD55D2-10F3-7452-D860-612979B40668}"/>
                  </a:ext>
                </a:extLst>
              </p:cNvPr>
              <p:cNvSpPr txBox="1"/>
              <p:nvPr/>
            </p:nvSpPr>
            <p:spPr>
              <a:xfrm>
                <a:off x="7835275" y="3429030"/>
                <a:ext cx="4655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rPr>
                        <m:t>|</m:t>
                      </m:r>
                      <m:r>
                        <a:rPr lang="en-GB" sz="1600" b="0" i="1" smtClean="0">
                          <a:latin typeface="Cambria Math" panose="02040503050406030204" pitchFamily="18" charset="0"/>
                        </a:rPr>
                        <m:t>−&gt;</m:t>
                      </m:r>
                    </m:oMath>
                  </m:oMathPara>
                </a14:m>
                <a:endParaRPr lang="en-GB" sz="1600" dirty="0"/>
              </a:p>
            </p:txBody>
          </p:sp>
        </mc:Choice>
        <mc:Fallback xmlns="">
          <p:sp>
            <p:nvSpPr>
              <p:cNvPr id="241" name="TextBox 240">
                <a:extLst>
                  <a:ext uri="{FF2B5EF4-FFF2-40B4-BE49-F238E27FC236}">
                    <a16:creationId xmlns:a16="http://schemas.microsoft.com/office/drawing/2014/main" id="{BFFD55D2-10F3-7452-D860-612979B40668}"/>
                  </a:ext>
                </a:extLst>
              </p:cNvPr>
              <p:cNvSpPr txBox="1">
                <a:spLocks noRot="1" noChangeAspect="1" noMove="1" noResize="1" noEditPoints="1" noAdjustHandles="1" noChangeArrowheads="1" noChangeShapeType="1" noTextEdit="1"/>
              </p:cNvSpPr>
              <p:nvPr/>
            </p:nvSpPr>
            <p:spPr>
              <a:xfrm>
                <a:off x="7835275" y="3429030"/>
                <a:ext cx="465576" cy="246221"/>
              </a:xfrm>
              <a:prstGeom prst="rect">
                <a:avLst/>
              </a:prstGeom>
              <a:blipFill>
                <a:blip r:embed="rId4"/>
                <a:stretch>
                  <a:fillRect l="-14286" r="-6494" b="-3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2" name="TextBox 241">
                <a:extLst>
                  <a:ext uri="{FF2B5EF4-FFF2-40B4-BE49-F238E27FC236}">
                    <a16:creationId xmlns:a16="http://schemas.microsoft.com/office/drawing/2014/main" id="{32B9A418-B171-A766-C53C-A9A17D81B228}"/>
                  </a:ext>
                </a:extLst>
              </p:cNvPr>
              <p:cNvSpPr txBox="1"/>
              <p:nvPr/>
            </p:nvSpPr>
            <p:spPr>
              <a:xfrm>
                <a:off x="8031109" y="2169363"/>
                <a:ext cx="2062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𝐸</m:t>
                      </m:r>
                    </m:oMath>
                  </m:oMathPara>
                </a14:m>
                <a:endParaRPr lang="en-GB" dirty="0"/>
              </a:p>
            </p:txBody>
          </p:sp>
        </mc:Choice>
        <mc:Fallback xmlns="">
          <p:sp>
            <p:nvSpPr>
              <p:cNvPr id="242" name="TextBox 241">
                <a:extLst>
                  <a:ext uri="{FF2B5EF4-FFF2-40B4-BE49-F238E27FC236}">
                    <a16:creationId xmlns:a16="http://schemas.microsoft.com/office/drawing/2014/main" id="{32B9A418-B171-A766-C53C-A9A17D81B228}"/>
                  </a:ext>
                </a:extLst>
              </p:cNvPr>
              <p:cNvSpPr txBox="1">
                <a:spLocks noRot="1" noChangeAspect="1" noMove="1" noResize="1" noEditPoints="1" noAdjustHandles="1" noChangeArrowheads="1" noChangeShapeType="1" noTextEdit="1"/>
              </p:cNvSpPr>
              <p:nvPr/>
            </p:nvSpPr>
            <p:spPr>
              <a:xfrm>
                <a:off x="8031109" y="2169363"/>
                <a:ext cx="206210" cy="276999"/>
              </a:xfrm>
              <a:prstGeom prst="rect">
                <a:avLst/>
              </a:prstGeom>
              <a:blipFill>
                <a:blip r:embed="rId5"/>
                <a:stretch>
                  <a:fillRect l="-26471" r="-23529"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368C2860-68BF-E74A-EB41-4696636D7E58}"/>
                  </a:ext>
                </a:extLst>
              </p:cNvPr>
              <p:cNvSpPr txBox="1"/>
              <p:nvPr/>
            </p:nvSpPr>
            <p:spPr>
              <a:xfrm>
                <a:off x="10817604" y="4921888"/>
                <a:ext cx="20999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Ω</m:t>
                      </m:r>
                    </m:oMath>
                  </m:oMathPara>
                </a14:m>
                <a:endParaRPr lang="en-GB" dirty="0"/>
              </a:p>
            </p:txBody>
          </p:sp>
        </mc:Choice>
        <mc:Fallback xmlns="">
          <p:sp>
            <p:nvSpPr>
              <p:cNvPr id="243" name="TextBox 242">
                <a:extLst>
                  <a:ext uri="{FF2B5EF4-FFF2-40B4-BE49-F238E27FC236}">
                    <a16:creationId xmlns:a16="http://schemas.microsoft.com/office/drawing/2014/main" id="{368C2860-68BF-E74A-EB41-4696636D7E58}"/>
                  </a:ext>
                </a:extLst>
              </p:cNvPr>
              <p:cNvSpPr txBox="1">
                <a:spLocks noRot="1" noChangeAspect="1" noMove="1" noResize="1" noEditPoints="1" noAdjustHandles="1" noChangeArrowheads="1" noChangeShapeType="1" noTextEdit="1"/>
              </p:cNvSpPr>
              <p:nvPr/>
            </p:nvSpPr>
            <p:spPr>
              <a:xfrm>
                <a:off x="10817604" y="4921888"/>
                <a:ext cx="209994" cy="276999"/>
              </a:xfrm>
              <a:prstGeom prst="rect">
                <a:avLst/>
              </a:prstGeom>
              <a:blipFill>
                <a:blip r:embed="rId6"/>
                <a:stretch>
                  <a:fillRect l="-29412" r="-26471" b="-6522"/>
                </a:stretch>
              </a:blipFill>
            </p:spPr>
            <p:txBody>
              <a:bodyPr/>
              <a:lstStyle/>
              <a:p>
                <a:r>
                  <a:rPr lang="en-GB">
                    <a:noFill/>
                  </a:rPr>
                  <a:t> </a:t>
                </a:r>
              </a:p>
            </p:txBody>
          </p:sp>
        </mc:Fallback>
      </mc:AlternateContent>
      <p:cxnSp>
        <p:nvCxnSpPr>
          <p:cNvPr id="245" name="Straight Connector 244">
            <a:extLst>
              <a:ext uri="{FF2B5EF4-FFF2-40B4-BE49-F238E27FC236}">
                <a16:creationId xmlns:a16="http://schemas.microsoft.com/office/drawing/2014/main" id="{B0ECD78A-D69F-49D3-BEA1-AFEF528EE87E}"/>
              </a:ext>
            </a:extLst>
          </p:cNvPr>
          <p:cNvCxnSpPr/>
          <p:nvPr/>
        </p:nvCxnSpPr>
        <p:spPr>
          <a:xfrm flipV="1">
            <a:off x="8376653" y="2445019"/>
            <a:ext cx="2289776" cy="958864"/>
          </a:xfrm>
          <a:prstGeom prst="line">
            <a:avLst/>
          </a:prstGeom>
          <a:ln cap="rnd"/>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E32F1E44-63F2-7722-4B46-F0D403E88746}"/>
              </a:ext>
            </a:extLst>
          </p:cNvPr>
          <p:cNvCxnSpPr>
            <a:cxnSpLocks/>
          </p:cNvCxnSpPr>
          <p:nvPr/>
        </p:nvCxnSpPr>
        <p:spPr>
          <a:xfrm>
            <a:off x="8392532" y="3403883"/>
            <a:ext cx="2289776" cy="958864"/>
          </a:xfrm>
          <a:prstGeom prst="line">
            <a:avLst/>
          </a:prstGeom>
          <a:ln cap="rnd"/>
        </p:spPr>
        <p:style>
          <a:lnRef idx="1">
            <a:schemeClr val="accent1"/>
          </a:lnRef>
          <a:fillRef idx="0">
            <a:schemeClr val="accent1"/>
          </a:fillRef>
          <a:effectRef idx="0">
            <a:schemeClr val="accent1"/>
          </a:effectRef>
          <a:fontRef idx="minor">
            <a:schemeClr val="tx1"/>
          </a:fontRef>
        </p:style>
      </p:cxnSp>
      <p:cxnSp>
        <p:nvCxnSpPr>
          <p:cNvPr id="248" name="Straight Arrow Connector 247">
            <a:extLst>
              <a:ext uri="{FF2B5EF4-FFF2-40B4-BE49-F238E27FC236}">
                <a16:creationId xmlns:a16="http://schemas.microsoft.com/office/drawing/2014/main" id="{606C0901-930C-78E7-531C-95A8EE8C074C}"/>
              </a:ext>
            </a:extLst>
          </p:cNvPr>
          <p:cNvCxnSpPr/>
          <p:nvPr/>
        </p:nvCxnSpPr>
        <p:spPr>
          <a:xfrm>
            <a:off x="9244943" y="3070405"/>
            <a:ext cx="0" cy="666129"/>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0" name="TextBox 249">
                <a:extLst>
                  <a:ext uri="{FF2B5EF4-FFF2-40B4-BE49-F238E27FC236}">
                    <a16:creationId xmlns:a16="http://schemas.microsoft.com/office/drawing/2014/main" id="{8D6322E6-5404-DA9A-ECD9-A6659CD4D2DA}"/>
                  </a:ext>
                </a:extLst>
              </p:cNvPr>
              <p:cNvSpPr txBox="1"/>
              <p:nvPr/>
            </p:nvSpPr>
            <p:spPr>
              <a:xfrm>
                <a:off x="9300027" y="3271297"/>
                <a:ext cx="3462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ℏ</m:t>
                      </m:r>
                      <m:r>
                        <m:rPr>
                          <m:sty m:val="p"/>
                        </m:rPr>
                        <a:rPr lang="en-GB" b="0" i="0" smtClean="0">
                          <a:latin typeface="Cambria Math" panose="02040503050406030204" pitchFamily="18" charset="0"/>
                        </a:rPr>
                        <m:t>Ω</m:t>
                      </m:r>
                    </m:oMath>
                  </m:oMathPara>
                </a14:m>
                <a:endParaRPr lang="en-GB" dirty="0"/>
              </a:p>
            </p:txBody>
          </p:sp>
        </mc:Choice>
        <mc:Fallback xmlns="">
          <p:sp>
            <p:nvSpPr>
              <p:cNvPr id="250" name="TextBox 249">
                <a:extLst>
                  <a:ext uri="{FF2B5EF4-FFF2-40B4-BE49-F238E27FC236}">
                    <a16:creationId xmlns:a16="http://schemas.microsoft.com/office/drawing/2014/main" id="{8D6322E6-5404-DA9A-ECD9-A6659CD4D2DA}"/>
                  </a:ext>
                </a:extLst>
              </p:cNvPr>
              <p:cNvSpPr txBox="1">
                <a:spLocks noRot="1" noChangeAspect="1" noMove="1" noResize="1" noEditPoints="1" noAdjustHandles="1" noChangeArrowheads="1" noChangeShapeType="1" noTextEdit="1"/>
              </p:cNvSpPr>
              <p:nvPr/>
            </p:nvSpPr>
            <p:spPr>
              <a:xfrm>
                <a:off x="9300027" y="3271297"/>
                <a:ext cx="346249" cy="276999"/>
              </a:xfrm>
              <a:prstGeom prst="rect">
                <a:avLst/>
              </a:prstGeom>
              <a:blipFill>
                <a:blip r:embed="rId7"/>
                <a:stretch>
                  <a:fillRect l="-16071" r="-17857" b="-8889"/>
                </a:stretch>
              </a:blipFill>
            </p:spPr>
            <p:txBody>
              <a:bodyPr/>
              <a:lstStyle/>
              <a:p>
                <a:r>
                  <a:rPr lang="en-GB">
                    <a:noFill/>
                  </a:rPr>
                  <a:t> </a:t>
                </a:r>
              </a:p>
            </p:txBody>
          </p:sp>
        </mc:Fallback>
      </mc:AlternateContent>
    </p:spTree>
    <p:extLst>
      <p:ext uri="{BB962C8B-B14F-4D97-AF65-F5344CB8AC3E}">
        <p14:creationId xmlns:p14="http://schemas.microsoft.com/office/powerpoint/2010/main" val="3574526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AB42D-616E-8B52-1E9D-EBDBC20AAE66}"/>
              </a:ext>
            </a:extLst>
          </p:cNvPr>
          <p:cNvSpPr>
            <a:spLocks noGrp="1"/>
          </p:cNvSpPr>
          <p:nvPr>
            <p:ph type="title"/>
          </p:nvPr>
        </p:nvSpPr>
        <p:spPr/>
        <p:txBody>
          <a:bodyPr/>
          <a:lstStyle/>
          <a:p>
            <a:r>
              <a:rPr kumimoji="0" lang="en-GB" sz="4000" b="0" i="0" u="none" strike="noStrike" kern="1200" cap="none" spc="0" normalizeH="0" baseline="0" noProof="0" dirty="0">
                <a:ln>
                  <a:noFill/>
                </a:ln>
                <a:effectLst/>
                <a:uLnTx/>
                <a:uFillTx/>
                <a:latin typeface="ABC Monument Grotesk Medium" panose="020B0504040202060203" pitchFamily="34" charset="0"/>
                <a:ea typeface="+mj-ea"/>
                <a:cs typeface="+mj-cs"/>
              </a:rPr>
              <a:t>99.97% Fidelity</a:t>
            </a:r>
            <a:endParaRPr lang="en-GB" dirty="0"/>
          </a:p>
        </p:txBody>
      </p:sp>
      <p:sp>
        <p:nvSpPr>
          <p:cNvPr id="4" name="Subtitle 3">
            <a:extLst>
              <a:ext uri="{FF2B5EF4-FFF2-40B4-BE49-F238E27FC236}">
                <a16:creationId xmlns:a16="http://schemas.microsoft.com/office/drawing/2014/main" id="{C29B8EE6-7295-4DEC-D571-B8C430BBB34C}"/>
              </a:ext>
            </a:extLst>
          </p:cNvPr>
          <p:cNvSpPr>
            <a:spLocks noGrp="1"/>
          </p:cNvSpPr>
          <p:nvPr>
            <p:ph type="subTitle" idx="13"/>
          </p:nvPr>
        </p:nvSpPr>
        <p:spPr/>
        <p:txBody>
          <a:bodyPr>
            <a:normAutofit lnSpcReduction="10000"/>
          </a:bodyPr>
          <a:lstStyle/>
          <a:p>
            <a:r>
              <a:rPr lang="en-GB" dirty="0"/>
              <a:t>The best Bell-state ever measured?</a:t>
            </a:r>
          </a:p>
        </p:txBody>
      </p:sp>
      <p:pic>
        <p:nvPicPr>
          <p:cNvPr id="6" name="Picture 5">
            <a:extLst>
              <a:ext uri="{FF2B5EF4-FFF2-40B4-BE49-F238E27FC236}">
                <a16:creationId xmlns:a16="http://schemas.microsoft.com/office/drawing/2014/main" id="{737DD6AD-1458-B16A-F3BD-D30F1D93F34B}"/>
              </a:ext>
            </a:extLst>
          </p:cNvPr>
          <p:cNvPicPr>
            <a:picLocks noChangeAspect="1"/>
          </p:cNvPicPr>
          <p:nvPr/>
        </p:nvPicPr>
        <p:blipFill>
          <a:blip r:embed="rId3"/>
          <a:stretch>
            <a:fillRect/>
          </a:stretch>
        </p:blipFill>
        <p:spPr>
          <a:xfrm>
            <a:off x="922867" y="1744488"/>
            <a:ext cx="10109200" cy="4495017"/>
          </a:xfrm>
          <a:prstGeom prst="rect">
            <a:avLst/>
          </a:prstGeom>
        </p:spPr>
      </p:pic>
    </p:spTree>
    <p:extLst>
      <p:ext uri="{BB962C8B-B14F-4D97-AF65-F5344CB8AC3E}">
        <p14:creationId xmlns:p14="http://schemas.microsoft.com/office/powerpoint/2010/main" val="984020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AB42D-616E-8B52-1E9D-EBDBC20AAE66}"/>
              </a:ext>
            </a:extLst>
          </p:cNvPr>
          <p:cNvSpPr>
            <a:spLocks noGrp="1"/>
          </p:cNvSpPr>
          <p:nvPr>
            <p:ph type="title"/>
          </p:nvPr>
        </p:nvSpPr>
        <p:spPr/>
        <p:txBody>
          <a:bodyPr/>
          <a:lstStyle/>
          <a:p>
            <a:r>
              <a:rPr kumimoji="0" lang="en-GB" sz="4000" b="0" i="0" u="none" strike="noStrike" kern="1200" cap="none" spc="0" normalizeH="0" baseline="0" noProof="0" dirty="0">
                <a:ln>
                  <a:noFill/>
                </a:ln>
                <a:effectLst/>
                <a:uLnTx/>
                <a:uFillTx/>
                <a:latin typeface="ABC Monument Grotesk Medium" panose="020B0504040202060203" pitchFamily="34" charset="0"/>
                <a:ea typeface="+mj-ea"/>
                <a:cs typeface="+mj-cs"/>
              </a:rPr>
              <a:t>99.97% Fidelity</a:t>
            </a:r>
            <a:endParaRPr lang="en-GB" dirty="0"/>
          </a:p>
        </p:txBody>
      </p:sp>
      <p:sp>
        <p:nvSpPr>
          <p:cNvPr id="4" name="Subtitle 3">
            <a:extLst>
              <a:ext uri="{FF2B5EF4-FFF2-40B4-BE49-F238E27FC236}">
                <a16:creationId xmlns:a16="http://schemas.microsoft.com/office/drawing/2014/main" id="{C29B8EE6-7295-4DEC-D571-B8C430BBB34C}"/>
              </a:ext>
            </a:extLst>
          </p:cNvPr>
          <p:cNvSpPr>
            <a:spLocks noGrp="1"/>
          </p:cNvSpPr>
          <p:nvPr>
            <p:ph type="subTitle" idx="13"/>
          </p:nvPr>
        </p:nvSpPr>
        <p:spPr/>
        <p:txBody>
          <a:bodyPr>
            <a:normAutofit lnSpcReduction="10000"/>
          </a:bodyPr>
          <a:lstStyle/>
          <a:p>
            <a:r>
              <a:rPr lang="en-GB" dirty="0"/>
              <a:t>The best Bell-state ever measured?</a:t>
            </a:r>
          </a:p>
        </p:txBody>
      </p:sp>
      <p:pic>
        <p:nvPicPr>
          <p:cNvPr id="6" name="Picture 5">
            <a:extLst>
              <a:ext uri="{FF2B5EF4-FFF2-40B4-BE49-F238E27FC236}">
                <a16:creationId xmlns:a16="http://schemas.microsoft.com/office/drawing/2014/main" id="{737DD6AD-1458-B16A-F3BD-D30F1D93F34B}"/>
              </a:ext>
            </a:extLst>
          </p:cNvPr>
          <p:cNvPicPr>
            <a:picLocks noChangeAspect="1"/>
          </p:cNvPicPr>
          <p:nvPr/>
        </p:nvPicPr>
        <p:blipFill>
          <a:blip r:embed="rId3"/>
          <a:stretch>
            <a:fillRect/>
          </a:stretch>
        </p:blipFill>
        <p:spPr>
          <a:xfrm>
            <a:off x="482600" y="1661649"/>
            <a:ext cx="7112312" cy="3162462"/>
          </a:xfrm>
          <a:prstGeom prst="rect">
            <a:avLst/>
          </a:prstGeom>
        </p:spPr>
      </p:pic>
      <p:sp>
        <p:nvSpPr>
          <p:cNvPr id="7" name="Content Placeholder 36">
            <a:extLst>
              <a:ext uri="{FF2B5EF4-FFF2-40B4-BE49-F238E27FC236}">
                <a16:creationId xmlns:a16="http://schemas.microsoft.com/office/drawing/2014/main" id="{49EB1340-F111-A0DE-9823-324487180D44}"/>
              </a:ext>
            </a:extLst>
          </p:cNvPr>
          <p:cNvSpPr txBox="1">
            <a:spLocks/>
          </p:cNvSpPr>
          <p:nvPr/>
        </p:nvSpPr>
        <p:spPr>
          <a:xfrm>
            <a:off x="8305801" y="1720918"/>
            <a:ext cx="3314699" cy="3534701"/>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4"/>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4"/>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4"/>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4"/>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Limited by qubit frequency instability</a:t>
            </a:r>
            <a:b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br>
            <a:endParaRPr lang="en-GB" sz="2000" dirty="0">
              <a:solidFill>
                <a:srgbClr val="FFFF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No fundamental limitations at the 10</a:t>
            </a:r>
            <a:r>
              <a:rPr kumimoji="0" lang="en-GB" sz="2000" b="0" i="0" u="none" strike="noStrike" kern="1200" cap="none" spc="0" normalizeH="0" baseline="30000" noProof="0" dirty="0">
                <a:ln>
                  <a:noFill/>
                </a:ln>
                <a:solidFill>
                  <a:srgbClr val="FFFFFF"/>
                </a:solidFill>
                <a:effectLst/>
                <a:uLnTx/>
                <a:uFillTx/>
                <a:latin typeface="ABC Monument Grotesk" panose="020B0504040202060203" pitchFamily="34" charset="0"/>
                <a:ea typeface="+mn-ea"/>
                <a:cs typeface="+mn-cs"/>
              </a:rPr>
              <a:t>-4</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 level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rgbClr val="FFFF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FFFFFF"/>
                </a:solidFill>
              </a:rPr>
              <a:t>Ongoing work to measure fidelity via randomised benchmarking</a:t>
            </a: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p:txBody>
      </p:sp>
      <p:pic>
        <p:nvPicPr>
          <p:cNvPr id="8" name="Content Placeholder 13" descr="A green dots on a black background&#10;&#10;Description automatically generated">
            <a:extLst>
              <a:ext uri="{FF2B5EF4-FFF2-40B4-BE49-F238E27FC236}">
                <a16:creationId xmlns:a16="http://schemas.microsoft.com/office/drawing/2014/main" id="{C1AAFA56-F0E2-BB8F-92B9-ECD4657B15D3}"/>
              </a:ext>
            </a:extLst>
          </p:cNvPr>
          <p:cNvPicPr>
            <a:picLocks noChangeAspect="1"/>
          </p:cNvPicPr>
          <p:nvPr/>
        </p:nvPicPr>
        <p:blipFill>
          <a:blip r:embed="rId5"/>
          <a:stretch>
            <a:fillRect/>
          </a:stretch>
        </p:blipFill>
        <p:spPr>
          <a:xfrm>
            <a:off x="8000137" y="1801587"/>
            <a:ext cx="205281" cy="205915"/>
          </a:xfrm>
          <a:prstGeom prst="rect">
            <a:avLst/>
          </a:prstGeom>
        </p:spPr>
      </p:pic>
      <p:pic>
        <p:nvPicPr>
          <p:cNvPr id="9" name="Content Placeholder 13" descr="A green dots on a black background&#10;&#10;Description automatically generated">
            <a:extLst>
              <a:ext uri="{FF2B5EF4-FFF2-40B4-BE49-F238E27FC236}">
                <a16:creationId xmlns:a16="http://schemas.microsoft.com/office/drawing/2014/main" id="{B5E22994-86A1-AC8E-214E-7ECE10F508EA}"/>
              </a:ext>
            </a:extLst>
          </p:cNvPr>
          <p:cNvPicPr>
            <a:picLocks noChangeAspect="1"/>
          </p:cNvPicPr>
          <p:nvPr/>
        </p:nvPicPr>
        <p:blipFill>
          <a:blip r:embed="rId5"/>
          <a:stretch>
            <a:fillRect/>
          </a:stretch>
        </p:blipFill>
        <p:spPr>
          <a:xfrm>
            <a:off x="8000137" y="2702070"/>
            <a:ext cx="205281" cy="205915"/>
          </a:xfrm>
          <a:prstGeom prst="rect">
            <a:avLst/>
          </a:prstGeom>
        </p:spPr>
      </p:pic>
      <p:pic>
        <p:nvPicPr>
          <p:cNvPr id="10" name="Content Placeholder 13" descr="A green dots on a black background&#10;&#10;Description automatically generated">
            <a:extLst>
              <a:ext uri="{FF2B5EF4-FFF2-40B4-BE49-F238E27FC236}">
                <a16:creationId xmlns:a16="http://schemas.microsoft.com/office/drawing/2014/main" id="{D224D9A6-DA27-3A09-989E-64B155BB7CAE}"/>
              </a:ext>
            </a:extLst>
          </p:cNvPr>
          <p:cNvPicPr>
            <a:picLocks noChangeAspect="1"/>
          </p:cNvPicPr>
          <p:nvPr/>
        </p:nvPicPr>
        <p:blipFill>
          <a:blip r:embed="rId5"/>
          <a:stretch>
            <a:fillRect/>
          </a:stretch>
        </p:blipFill>
        <p:spPr>
          <a:xfrm>
            <a:off x="8050328" y="3604370"/>
            <a:ext cx="205281" cy="205915"/>
          </a:xfrm>
          <a:prstGeom prst="rect">
            <a:avLst/>
          </a:prstGeom>
        </p:spPr>
      </p:pic>
    </p:spTree>
    <p:extLst>
      <p:ext uri="{BB962C8B-B14F-4D97-AF65-F5344CB8AC3E}">
        <p14:creationId xmlns:p14="http://schemas.microsoft.com/office/powerpoint/2010/main" val="185696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7A3AD-7FDD-F75F-71FB-8E506B42DA68}"/>
              </a:ext>
            </a:extLst>
          </p:cNvPr>
          <p:cNvSpPr>
            <a:spLocks noGrp="1"/>
          </p:cNvSpPr>
          <p:nvPr>
            <p:ph type="title"/>
          </p:nvPr>
        </p:nvSpPr>
        <p:spPr>
          <a:xfrm>
            <a:off x="1018788" y="2362727"/>
            <a:ext cx="6209553" cy="1838333"/>
          </a:xfrm>
        </p:spPr>
        <p:txBody>
          <a:bodyPr/>
          <a:lstStyle/>
          <a:p>
            <a:r>
              <a:rPr lang="en-GB" dirty="0">
                <a:solidFill>
                  <a:schemeClr val="tx1"/>
                </a:solidFill>
              </a:rPr>
              <a:t>But does it scale to truly large devices?</a:t>
            </a:r>
          </a:p>
        </p:txBody>
      </p:sp>
      <p:sp>
        <p:nvSpPr>
          <p:cNvPr id="5" name="Subtitle 4">
            <a:extLst>
              <a:ext uri="{FF2B5EF4-FFF2-40B4-BE49-F238E27FC236}">
                <a16:creationId xmlns:a16="http://schemas.microsoft.com/office/drawing/2014/main" id="{3FA9E3A4-6866-8FD3-09CC-43A9223DF870}"/>
              </a:ext>
            </a:extLst>
          </p:cNvPr>
          <p:cNvSpPr>
            <a:spLocks noGrp="1"/>
          </p:cNvSpPr>
          <p:nvPr>
            <p:ph type="body" sz="quarter" idx="11"/>
          </p:nvPr>
        </p:nvSpPr>
        <p:spPr>
          <a:xfrm>
            <a:off x="1018788" y="1480077"/>
            <a:ext cx="6210300" cy="882650"/>
          </a:xfrm>
        </p:spPr>
        <p:txBody>
          <a:bodyPr/>
          <a:lstStyle/>
          <a:p>
            <a:r>
              <a:rPr lang="en-GB" dirty="0">
                <a:latin typeface="ABC Monument Grotesk" panose="020B0504040202060203" pitchFamily="34" charset="0"/>
              </a:rPr>
              <a:t>So we have world class logic operations…</a:t>
            </a:r>
          </a:p>
        </p:txBody>
      </p:sp>
      <p:sp>
        <p:nvSpPr>
          <p:cNvPr id="3" name="Rectangle 2">
            <a:extLst>
              <a:ext uri="{FF2B5EF4-FFF2-40B4-BE49-F238E27FC236}">
                <a16:creationId xmlns:a16="http://schemas.microsoft.com/office/drawing/2014/main" id="{F1355905-C2B8-397E-2370-6581CC8BA525}"/>
              </a:ext>
            </a:extLst>
          </p:cNvPr>
          <p:cNvSpPr/>
          <p:nvPr/>
        </p:nvSpPr>
        <p:spPr>
          <a:xfrm>
            <a:off x="330200" y="287867"/>
            <a:ext cx="3098800" cy="770466"/>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0557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BF566-26EE-E5E6-2954-7470D2F11220}"/>
              </a:ext>
            </a:extLst>
          </p:cNvPr>
          <p:cNvSpPr>
            <a:spLocks noGrp="1"/>
          </p:cNvSpPr>
          <p:nvPr>
            <p:ph type="title"/>
          </p:nvPr>
        </p:nvSpPr>
        <p:spPr/>
        <p:txBody>
          <a:bodyPr/>
          <a:lstStyle/>
          <a:p>
            <a:r>
              <a:rPr lang="en-GB" dirty="0"/>
              <a:t>Unit Cells in a QCCD</a:t>
            </a:r>
          </a:p>
        </p:txBody>
      </p:sp>
      <p:sp>
        <p:nvSpPr>
          <p:cNvPr id="3" name="Content Placeholder 2">
            <a:extLst>
              <a:ext uri="{FF2B5EF4-FFF2-40B4-BE49-F238E27FC236}">
                <a16:creationId xmlns:a16="http://schemas.microsoft.com/office/drawing/2014/main" id="{308D4F93-2EDC-1F09-9D55-166F4E5F7393}"/>
              </a:ext>
            </a:extLst>
          </p:cNvPr>
          <p:cNvSpPr>
            <a:spLocks noGrp="1"/>
          </p:cNvSpPr>
          <p:nvPr>
            <p:ph idx="1"/>
          </p:nvPr>
        </p:nvSpPr>
        <p:spPr>
          <a:xfrm>
            <a:off x="486137" y="1854199"/>
            <a:ext cx="11223263" cy="4682067"/>
          </a:xfrm>
        </p:spPr>
        <p:txBody>
          <a:bodyPr>
            <a:normAutofit/>
          </a:bodyPr>
          <a:lstStyle/>
          <a:p>
            <a:r>
              <a:rPr lang="en-GB" dirty="0">
                <a:latin typeface="ABC Monument Grotesk Medium" panose="020B0604040202060203" pitchFamily="34" charset="0"/>
              </a:rPr>
              <a:t>Challenge of unit cell in QCCD architecture</a:t>
            </a:r>
          </a:p>
          <a:p>
            <a:pPr lvl="1" indent="0">
              <a:buNone/>
            </a:pPr>
            <a:r>
              <a:rPr lang="en-GB" dirty="0"/>
              <a:t>Power consumption</a:t>
            </a:r>
          </a:p>
          <a:p>
            <a:pPr lvl="1" indent="0">
              <a:buNone/>
            </a:pPr>
            <a:r>
              <a:rPr lang="en-GB" dirty="0"/>
              <a:t>Footprint</a:t>
            </a:r>
          </a:p>
          <a:p>
            <a:pPr lvl="1" indent="0">
              <a:buNone/>
            </a:pPr>
            <a:r>
              <a:rPr lang="en-GB" dirty="0"/>
              <a:t>IO count</a:t>
            </a:r>
            <a:br>
              <a:rPr lang="en-GB" dirty="0"/>
            </a:br>
            <a:endParaRPr lang="en-GB" sz="1800" dirty="0"/>
          </a:p>
          <a:p>
            <a:pPr>
              <a:spcBef>
                <a:spcPts val="1800"/>
              </a:spcBef>
            </a:pPr>
            <a:r>
              <a:rPr lang="en-GB" dirty="0">
                <a:latin typeface="ABC Monument Grotesk Medium" panose="020B0604040202060203" pitchFamily="34" charset="0"/>
              </a:rPr>
              <a:t>Challenging per unit cell logic control</a:t>
            </a:r>
          </a:p>
          <a:p>
            <a:pPr lvl="1" indent="0">
              <a:buNone/>
            </a:pPr>
            <a:r>
              <a:rPr lang="en-GB" dirty="0"/>
              <a:t>No per-cell Modulator footprints </a:t>
            </a:r>
            <a:br>
              <a:rPr lang="en-GB" dirty="0"/>
            </a:br>
            <a:r>
              <a:rPr lang="en-GB" dirty="0"/>
              <a:t>(optical or microwave)</a:t>
            </a:r>
          </a:p>
          <a:p>
            <a:pPr>
              <a:spcBef>
                <a:spcPts val="1800"/>
              </a:spcBef>
            </a:pPr>
            <a:r>
              <a:rPr lang="en-GB" dirty="0">
                <a:latin typeface="ABC Monument Grotesk Medium" panose="020B0604040202060203" pitchFamily="34" charset="0"/>
              </a:rPr>
              <a:t>Challenge of scaling slow-down</a:t>
            </a:r>
          </a:p>
          <a:p>
            <a:pPr lvl="1" indent="0">
              <a:buNone/>
            </a:pPr>
            <a:r>
              <a:rPr lang="en-GB" dirty="0"/>
              <a:t>No need to serialise gates on different ions</a:t>
            </a:r>
          </a:p>
          <a:p>
            <a:pPr>
              <a:spcBef>
                <a:spcPts val="1800"/>
              </a:spcBef>
            </a:pPr>
            <a:r>
              <a:rPr lang="en-GB" dirty="0">
                <a:latin typeface="ABC Monument Grotesk Medium" panose="020B0604040202060203" pitchFamily="34" charset="0"/>
              </a:rPr>
              <a:t>Challenge of power consumption</a:t>
            </a:r>
          </a:p>
          <a:p>
            <a:pPr lvl="1" indent="0">
              <a:buNone/>
            </a:pPr>
            <a:r>
              <a:rPr lang="en-GB" dirty="0"/>
              <a:t>Few high current sources/integrated modulators</a:t>
            </a:r>
          </a:p>
        </p:txBody>
      </p:sp>
      <p:sp>
        <p:nvSpPr>
          <p:cNvPr id="7" name="Subtitle 6">
            <a:extLst>
              <a:ext uri="{FF2B5EF4-FFF2-40B4-BE49-F238E27FC236}">
                <a16:creationId xmlns:a16="http://schemas.microsoft.com/office/drawing/2014/main" id="{2ADD4098-148F-6D3E-2B21-BBAE984925CB}"/>
              </a:ext>
            </a:extLst>
          </p:cNvPr>
          <p:cNvSpPr>
            <a:spLocks noGrp="1"/>
          </p:cNvSpPr>
          <p:nvPr>
            <p:ph type="subTitle" idx="13"/>
          </p:nvPr>
        </p:nvSpPr>
        <p:spPr/>
        <p:txBody>
          <a:bodyPr>
            <a:normAutofit lnSpcReduction="10000"/>
          </a:bodyPr>
          <a:lstStyle/>
          <a:p>
            <a:r>
              <a:rPr lang="en-GB" dirty="0"/>
              <a:t>Global parallel control</a:t>
            </a:r>
          </a:p>
        </p:txBody>
      </p:sp>
      <p:pic>
        <p:nvPicPr>
          <p:cNvPr id="10" name="Content Placeholder 13" descr="A green dots on a black background&#10;&#10;Description automatically generated">
            <a:extLst>
              <a:ext uri="{FF2B5EF4-FFF2-40B4-BE49-F238E27FC236}">
                <a16:creationId xmlns:a16="http://schemas.microsoft.com/office/drawing/2014/main" id="{69B9216B-0888-BB37-6B3A-BEC768433D01}"/>
              </a:ext>
            </a:extLst>
          </p:cNvPr>
          <p:cNvPicPr>
            <a:picLocks noChangeAspect="1"/>
          </p:cNvPicPr>
          <p:nvPr/>
        </p:nvPicPr>
        <p:blipFill>
          <a:blip r:embed="rId3"/>
          <a:stretch>
            <a:fillRect/>
          </a:stretch>
        </p:blipFill>
        <p:spPr>
          <a:xfrm>
            <a:off x="818418" y="2260669"/>
            <a:ext cx="205281" cy="205915"/>
          </a:xfrm>
          <a:prstGeom prst="rect">
            <a:avLst/>
          </a:prstGeom>
        </p:spPr>
      </p:pic>
      <p:pic>
        <p:nvPicPr>
          <p:cNvPr id="11" name="Content Placeholder 13" descr="A green dots on a black background&#10;&#10;Description automatically generated">
            <a:extLst>
              <a:ext uri="{FF2B5EF4-FFF2-40B4-BE49-F238E27FC236}">
                <a16:creationId xmlns:a16="http://schemas.microsoft.com/office/drawing/2014/main" id="{1C501BC6-025E-49DB-5C14-BEED89DF3588}"/>
              </a:ext>
            </a:extLst>
          </p:cNvPr>
          <p:cNvPicPr>
            <a:picLocks noChangeAspect="1"/>
          </p:cNvPicPr>
          <p:nvPr/>
        </p:nvPicPr>
        <p:blipFill>
          <a:blip r:embed="rId3"/>
          <a:stretch>
            <a:fillRect/>
          </a:stretch>
        </p:blipFill>
        <p:spPr>
          <a:xfrm>
            <a:off x="818418" y="2566826"/>
            <a:ext cx="205281" cy="205915"/>
          </a:xfrm>
          <a:prstGeom prst="rect">
            <a:avLst/>
          </a:prstGeom>
        </p:spPr>
      </p:pic>
      <p:pic>
        <p:nvPicPr>
          <p:cNvPr id="12" name="Content Placeholder 13" descr="A green dots on a black background&#10;&#10;Description automatically generated">
            <a:extLst>
              <a:ext uri="{FF2B5EF4-FFF2-40B4-BE49-F238E27FC236}">
                <a16:creationId xmlns:a16="http://schemas.microsoft.com/office/drawing/2014/main" id="{B5E754D8-65D0-FAB8-C6FE-86D081D254C4}"/>
              </a:ext>
            </a:extLst>
          </p:cNvPr>
          <p:cNvPicPr>
            <a:picLocks noChangeAspect="1"/>
          </p:cNvPicPr>
          <p:nvPr/>
        </p:nvPicPr>
        <p:blipFill>
          <a:blip r:embed="rId3"/>
          <a:stretch>
            <a:fillRect/>
          </a:stretch>
        </p:blipFill>
        <p:spPr>
          <a:xfrm>
            <a:off x="818418" y="2872983"/>
            <a:ext cx="205281" cy="205915"/>
          </a:xfrm>
          <a:prstGeom prst="rect">
            <a:avLst/>
          </a:prstGeom>
        </p:spPr>
      </p:pic>
      <p:pic>
        <p:nvPicPr>
          <p:cNvPr id="13" name="Content Placeholder 13" descr="A green dots on a black background&#10;&#10;Description automatically generated">
            <a:extLst>
              <a:ext uri="{FF2B5EF4-FFF2-40B4-BE49-F238E27FC236}">
                <a16:creationId xmlns:a16="http://schemas.microsoft.com/office/drawing/2014/main" id="{D5F3086D-77AA-5894-D786-CB51B0E421B0}"/>
              </a:ext>
            </a:extLst>
          </p:cNvPr>
          <p:cNvPicPr>
            <a:picLocks noChangeAspect="1"/>
          </p:cNvPicPr>
          <p:nvPr/>
        </p:nvPicPr>
        <p:blipFill>
          <a:blip r:embed="rId3"/>
          <a:stretch>
            <a:fillRect/>
          </a:stretch>
        </p:blipFill>
        <p:spPr>
          <a:xfrm>
            <a:off x="818418" y="3981910"/>
            <a:ext cx="205281" cy="205915"/>
          </a:xfrm>
          <a:prstGeom prst="rect">
            <a:avLst/>
          </a:prstGeom>
        </p:spPr>
      </p:pic>
      <p:pic>
        <p:nvPicPr>
          <p:cNvPr id="14" name="Content Placeholder 13" descr="A green dots on a black background&#10;&#10;Description automatically generated">
            <a:extLst>
              <a:ext uri="{FF2B5EF4-FFF2-40B4-BE49-F238E27FC236}">
                <a16:creationId xmlns:a16="http://schemas.microsoft.com/office/drawing/2014/main" id="{3E276A40-E7A2-9348-E31E-BFDC1A52CEA9}"/>
              </a:ext>
            </a:extLst>
          </p:cNvPr>
          <p:cNvPicPr>
            <a:picLocks noChangeAspect="1"/>
          </p:cNvPicPr>
          <p:nvPr/>
        </p:nvPicPr>
        <p:blipFill>
          <a:blip r:embed="rId3"/>
          <a:stretch>
            <a:fillRect/>
          </a:stretch>
        </p:blipFill>
        <p:spPr>
          <a:xfrm>
            <a:off x="818418" y="5056980"/>
            <a:ext cx="205281" cy="205915"/>
          </a:xfrm>
          <a:prstGeom prst="rect">
            <a:avLst/>
          </a:prstGeom>
        </p:spPr>
      </p:pic>
      <p:pic>
        <p:nvPicPr>
          <p:cNvPr id="15" name="Content Placeholder 13" descr="A green dots on a black background&#10;&#10;Description automatically generated">
            <a:extLst>
              <a:ext uri="{FF2B5EF4-FFF2-40B4-BE49-F238E27FC236}">
                <a16:creationId xmlns:a16="http://schemas.microsoft.com/office/drawing/2014/main" id="{4442F036-3AD0-2E1C-CCD2-FED046593C7B}"/>
              </a:ext>
            </a:extLst>
          </p:cNvPr>
          <p:cNvPicPr>
            <a:picLocks noChangeAspect="1"/>
          </p:cNvPicPr>
          <p:nvPr/>
        </p:nvPicPr>
        <p:blipFill>
          <a:blip r:embed="rId3"/>
          <a:stretch>
            <a:fillRect/>
          </a:stretch>
        </p:blipFill>
        <p:spPr>
          <a:xfrm>
            <a:off x="818418" y="5896482"/>
            <a:ext cx="205281" cy="205915"/>
          </a:xfrm>
          <a:prstGeom prst="rect">
            <a:avLst/>
          </a:prstGeom>
        </p:spPr>
      </p:pic>
      <p:pic>
        <p:nvPicPr>
          <p:cNvPr id="17" name="Graphic 16">
            <a:extLst>
              <a:ext uri="{FF2B5EF4-FFF2-40B4-BE49-F238E27FC236}">
                <a16:creationId xmlns:a16="http://schemas.microsoft.com/office/drawing/2014/main" id="{C95736AE-E1DF-D893-D9A6-82B2695A03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93737" y="393099"/>
            <a:ext cx="6913729" cy="5817734"/>
          </a:xfrm>
          <a:prstGeom prst="rect">
            <a:avLst/>
          </a:prstGeom>
        </p:spPr>
      </p:pic>
    </p:spTree>
    <p:extLst>
      <p:ext uri="{BB962C8B-B14F-4D97-AF65-F5344CB8AC3E}">
        <p14:creationId xmlns:p14="http://schemas.microsoft.com/office/powerpoint/2010/main" val="425578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433B4B6-2C9D-B0B8-F5BD-DC9495B83C91}"/>
              </a:ext>
            </a:extLst>
          </p:cNvPr>
          <p:cNvSpPr>
            <a:spLocks noGrp="1"/>
          </p:cNvSpPr>
          <p:nvPr>
            <p:ph type="title"/>
          </p:nvPr>
        </p:nvSpPr>
        <p:spPr/>
        <p:txBody>
          <a:bodyPr/>
          <a:lstStyle/>
          <a:p>
            <a:r>
              <a:rPr lang="en-GB" dirty="0"/>
              <a:t>Quantum Computing: Two key ingredients</a:t>
            </a:r>
          </a:p>
        </p:txBody>
      </p:sp>
      <p:sp>
        <p:nvSpPr>
          <p:cNvPr id="18" name="Rectangle 17">
            <a:extLst>
              <a:ext uri="{FF2B5EF4-FFF2-40B4-BE49-F238E27FC236}">
                <a16:creationId xmlns:a16="http://schemas.microsoft.com/office/drawing/2014/main" id="{CEF843E3-0B14-F837-EA97-973B87DB53E7}"/>
              </a:ext>
            </a:extLst>
          </p:cNvPr>
          <p:cNvSpPr/>
          <p:nvPr/>
        </p:nvSpPr>
        <p:spPr>
          <a:xfrm>
            <a:off x="2219093" y="1274596"/>
            <a:ext cx="8140390" cy="4423677"/>
          </a:xfrm>
          <a:prstGeom prst="rect">
            <a:avLst/>
          </a:prstGeom>
          <a:solidFill>
            <a:schemeClr val="bg1">
              <a:alpha val="4508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DAC121BE-5E8E-2A21-E353-4E5323FE7DA3}"/>
              </a:ext>
            </a:extLst>
          </p:cNvPr>
          <p:cNvPicPr/>
          <p:nvPr/>
        </p:nvPicPr>
        <p:blipFill>
          <a:blip r:embed="rId3">
            <a:extLst>
              <a:ext uri="{28A0092B-C50C-407E-A947-70E740481C1C}">
                <a14:useLocalDpi xmlns:a14="http://schemas.microsoft.com/office/drawing/2010/main" val="0"/>
              </a:ext>
            </a:extLst>
          </a:blip>
          <a:srcRect/>
          <a:stretch/>
        </p:blipFill>
        <p:spPr>
          <a:xfrm>
            <a:off x="312239" y="1158501"/>
            <a:ext cx="10888045" cy="5320294"/>
          </a:xfrm>
          <a:prstGeom prst="rect">
            <a:avLst/>
          </a:prstGeom>
        </p:spPr>
      </p:pic>
      <p:sp>
        <p:nvSpPr>
          <p:cNvPr id="11" name="Rectangle 10">
            <a:extLst>
              <a:ext uri="{FF2B5EF4-FFF2-40B4-BE49-F238E27FC236}">
                <a16:creationId xmlns:a16="http://schemas.microsoft.com/office/drawing/2014/main" id="{CEB0C53C-1949-776F-3CC0-C6E591890472}"/>
              </a:ext>
            </a:extLst>
          </p:cNvPr>
          <p:cNvSpPr/>
          <p:nvPr/>
        </p:nvSpPr>
        <p:spPr>
          <a:xfrm>
            <a:off x="2219093" y="1274596"/>
            <a:ext cx="8140390" cy="4423677"/>
          </a:xfrm>
          <a:prstGeom prst="rect">
            <a:avLst/>
          </a:prstGeom>
          <a:solidFill>
            <a:schemeClr val="bg1">
              <a:alpha val="4508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44" name="Picture 143" descr="A black and green background&#10;&#10;Description automatically generated">
            <a:extLst>
              <a:ext uri="{FF2B5EF4-FFF2-40B4-BE49-F238E27FC236}">
                <a16:creationId xmlns:a16="http://schemas.microsoft.com/office/drawing/2014/main" id="{74833FA6-61F2-1591-197F-AFF910BA1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3470" y="2940983"/>
            <a:ext cx="4029364" cy="2563091"/>
          </a:xfrm>
          <a:prstGeom prst="rect">
            <a:avLst/>
          </a:prstGeom>
        </p:spPr>
      </p:pic>
      <p:pic>
        <p:nvPicPr>
          <p:cNvPr id="145" name="Obraz 11">
            <a:extLst>
              <a:ext uri="{FF2B5EF4-FFF2-40B4-BE49-F238E27FC236}">
                <a16:creationId xmlns:a16="http://schemas.microsoft.com/office/drawing/2014/main" id="{8F64D67D-1995-627C-F13F-6C74E8C1CF10}"/>
              </a:ext>
            </a:extLst>
          </p:cNvPr>
          <p:cNvPicPr>
            <a:picLocks noChangeAspect="1"/>
          </p:cNvPicPr>
          <p:nvPr/>
        </p:nvPicPr>
        <p:blipFill>
          <a:blip r:embed="rId5"/>
          <a:stretch>
            <a:fillRect/>
          </a:stretch>
        </p:blipFill>
        <p:spPr>
          <a:xfrm>
            <a:off x="9340287" y="5121586"/>
            <a:ext cx="461818" cy="461818"/>
          </a:xfrm>
          <a:prstGeom prst="rect">
            <a:avLst/>
          </a:prstGeom>
        </p:spPr>
      </p:pic>
      <p:grpSp>
        <p:nvGrpSpPr>
          <p:cNvPr id="200" name="Group 199">
            <a:extLst>
              <a:ext uri="{FF2B5EF4-FFF2-40B4-BE49-F238E27FC236}">
                <a16:creationId xmlns:a16="http://schemas.microsoft.com/office/drawing/2014/main" id="{16845F35-8074-75E9-9195-D21918C86691}"/>
              </a:ext>
            </a:extLst>
          </p:cNvPr>
          <p:cNvGrpSpPr/>
          <p:nvPr/>
        </p:nvGrpSpPr>
        <p:grpSpPr>
          <a:xfrm>
            <a:off x="2773404" y="1629473"/>
            <a:ext cx="4943181" cy="3955560"/>
            <a:chOff x="2773404" y="1629473"/>
            <a:chExt cx="4943181" cy="3955560"/>
          </a:xfrm>
        </p:grpSpPr>
        <p:grpSp>
          <p:nvGrpSpPr>
            <p:cNvPr id="12" name="Group 11">
              <a:extLst>
                <a:ext uri="{FF2B5EF4-FFF2-40B4-BE49-F238E27FC236}">
                  <a16:creationId xmlns:a16="http://schemas.microsoft.com/office/drawing/2014/main" id="{A135B445-5411-037D-344F-DF3CA16F5FD2}"/>
                </a:ext>
              </a:extLst>
            </p:cNvPr>
            <p:cNvGrpSpPr/>
            <p:nvPr/>
          </p:nvGrpSpPr>
          <p:grpSpPr>
            <a:xfrm>
              <a:off x="4068909" y="1742211"/>
              <a:ext cx="423038" cy="423038"/>
              <a:chOff x="3993484" y="2585652"/>
              <a:chExt cx="465342" cy="465342"/>
            </a:xfrm>
          </p:grpSpPr>
          <p:sp>
            <p:nvSpPr>
              <p:cNvPr id="13" name="Oval 12">
                <a:extLst>
                  <a:ext uri="{FF2B5EF4-FFF2-40B4-BE49-F238E27FC236}">
                    <a16:creationId xmlns:a16="http://schemas.microsoft.com/office/drawing/2014/main" id="{88575CA3-4B25-0BC3-DEDC-21EEB706FEC1}"/>
                  </a:ext>
                </a:extLst>
              </p:cNvPr>
              <p:cNvSpPr/>
              <p:nvPr/>
            </p:nvSpPr>
            <p:spPr>
              <a:xfrm>
                <a:off x="3993484" y="2585652"/>
                <a:ext cx="465342" cy="465342"/>
              </a:xfrm>
              <a:prstGeom prst="ellipse">
                <a:avLst/>
              </a:prstGeom>
              <a:solidFill>
                <a:schemeClr val="tx1"/>
              </a:solidFill>
              <a:ln w="19050">
                <a:solidFill>
                  <a:srgbClr val="2BB3A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6" name="Picture 15" descr="A black background with a black square&#10;&#10;Description automatically generated with medium confidence">
                <a:extLst>
                  <a:ext uri="{FF2B5EF4-FFF2-40B4-BE49-F238E27FC236}">
                    <a16:creationId xmlns:a16="http://schemas.microsoft.com/office/drawing/2014/main" id="{C540CA8B-7B7D-45D6-F64E-551451E128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8828" y="2751531"/>
                <a:ext cx="334654" cy="133583"/>
              </a:xfrm>
              <a:prstGeom prst="rect">
                <a:avLst/>
              </a:prstGeom>
            </p:spPr>
          </p:pic>
        </p:grpSp>
        <p:grpSp>
          <p:nvGrpSpPr>
            <p:cNvPr id="61" name="Group 60">
              <a:extLst>
                <a:ext uri="{FF2B5EF4-FFF2-40B4-BE49-F238E27FC236}">
                  <a16:creationId xmlns:a16="http://schemas.microsoft.com/office/drawing/2014/main" id="{F48374D0-AD22-969B-493E-DCF9545347FF}"/>
                </a:ext>
              </a:extLst>
            </p:cNvPr>
            <p:cNvGrpSpPr/>
            <p:nvPr/>
          </p:nvGrpSpPr>
          <p:grpSpPr>
            <a:xfrm>
              <a:off x="4313199" y="1638917"/>
              <a:ext cx="1605427" cy="3747636"/>
              <a:chOff x="4313199" y="1638917"/>
              <a:chExt cx="1605427" cy="3747636"/>
            </a:xfrm>
          </p:grpSpPr>
          <p:sp>
            <p:nvSpPr>
              <p:cNvPr id="95" name="Rectangle 94">
                <a:extLst>
                  <a:ext uri="{FF2B5EF4-FFF2-40B4-BE49-F238E27FC236}">
                    <a16:creationId xmlns:a16="http://schemas.microsoft.com/office/drawing/2014/main" id="{6EC99C6E-64FF-5CA7-A689-B3E290448003}"/>
                  </a:ext>
                </a:extLst>
              </p:cNvPr>
              <p:cNvSpPr/>
              <p:nvPr/>
            </p:nvSpPr>
            <p:spPr>
              <a:xfrm rot="5400000">
                <a:off x="5501266" y="5181937"/>
                <a:ext cx="58321" cy="350912"/>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7" name="Rectangle 96">
                <a:extLst>
                  <a:ext uri="{FF2B5EF4-FFF2-40B4-BE49-F238E27FC236}">
                    <a16:creationId xmlns:a16="http://schemas.microsoft.com/office/drawing/2014/main" id="{8AA3AA6B-4967-BAA6-BBD2-969DACAAB78A}"/>
                  </a:ext>
                </a:extLst>
              </p:cNvPr>
              <p:cNvSpPr/>
              <p:nvPr/>
            </p:nvSpPr>
            <p:spPr>
              <a:xfrm rot="18343990">
                <a:off x="5491600" y="4993316"/>
                <a:ext cx="55320" cy="473396"/>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1AA478AC-CE1D-27D5-6E4B-035995381A50}"/>
                  </a:ext>
                </a:extLst>
              </p:cNvPr>
              <p:cNvSpPr/>
              <p:nvPr/>
            </p:nvSpPr>
            <p:spPr>
              <a:xfrm rot="5400000">
                <a:off x="5498565" y="4851161"/>
                <a:ext cx="55320" cy="456619"/>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9" name="Rectangle 98">
                <a:extLst>
                  <a:ext uri="{FF2B5EF4-FFF2-40B4-BE49-F238E27FC236}">
                    <a16:creationId xmlns:a16="http://schemas.microsoft.com/office/drawing/2014/main" id="{8027D406-B82A-279E-572B-764C0F93FB28}"/>
                  </a:ext>
                </a:extLst>
              </p:cNvPr>
              <p:cNvSpPr/>
              <p:nvPr/>
            </p:nvSpPr>
            <p:spPr>
              <a:xfrm rot="20220536">
                <a:off x="5595673" y="4370903"/>
                <a:ext cx="55320" cy="754006"/>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0" name="Rectangle 99">
                <a:extLst>
                  <a:ext uri="{FF2B5EF4-FFF2-40B4-BE49-F238E27FC236}">
                    <a16:creationId xmlns:a16="http://schemas.microsoft.com/office/drawing/2014/main" id="{718FC0A6-A582-2700-47C7-47E958C9E10E}"/>
                  </a:ext>
                </a:extLst>
              </p:cNvPr>
              <p:cNvSpPr/>
              <p:nvPr/>
            </p:nvSpPr>
            <p:spPr>
              <a:xfrm rot="18178486">
                <a:off x="5097975" y="3790780"/>
                <a:ext cx="55320" cy="776994"/>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1" name="Rectangle 100">
                <a:extLst>
                  <a:ext uri="{FF2B5EF4-FFF2-40B4-BE49-F238E27FC236}">
                    <a16:creationId xmlns:a16="http://schemas.microsoft.com/office/drawing/2014/main" id="{EAD503F9-5A65-4ECE-2AC2-393C1EBA647A}"/>
                  </a:ext>
                </a:extLst>
              </p:cNvPr>
              <p:cNvSpPr/>
              <p:nvPr/>
            </p:nvSpPr>
            <p:spPr>
              <a:xfrm rot="5400000">
                <a:off x="5327836" y="3405435"/>
                <a:ext cx="50291" cy="1113764"/>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2" name="Rectangle 101">
                <a:extLst>
                  <a:ext uri="{FF2B5EF4-FFF2-40B4-BE49-F238E27FC236}">
                    <a16:creationId xmlns:a16="http://schemas.microsoft.com/office/drawing/2014/main" id="{D8957ADF-8A48-86B9-02D1-D56082C313FB}"/>
                  </a:ext>
                </a:extLst>
              </p:cNvPr>
              <p:cNvSpPr/>
              <p:nvPr/>
            </p:nvSpPr>
            <p:spPr>
              <a:xfrm rot="19417540">
                <a:off x="5653098" y="3209967"/>
                <a:ext cx="55320" cy="818741"/>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3" name="Rectangle 102">
                <a:extLst>
                  <a:ext uri="{FF2B5EF4-FFF2-40B4-BE49-F238E27FC236}">
                    <a16:creationId xmlns:a16="http://schemas.microsoft.com/office/drawing/2014/main" id="{30E8E5F0-965D-FF92-3A56-575E82A09A91}"/>
                  </a:ext>
                </a:extLst>
              </p:cNvPr>
              <p:cNvSpPr/>
              <p:nvPr/>
            </p:nvSpPr>
            <p:spPr>
              <a:xfrm rot="20386065">
                <a:off x="5298146" y="2676942"/>
                <a:ext cx="60852" cy="631652"/>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33C45487-BBF9-D68F-FC1C-7FF11137F8E7}"/>
                  </a:ext>
                </a:extLst>
              </p:cNvPr>
              <p:cNvSpPr/>
              <p:nvPr/>
            </p:nvSpPr>
            <p:spPr>
              <a:xfrm rot="5400000">
                <a:off x="5449989" y="2432476"/>
                <a:ext cx="55320" cy="524668"/>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5" name="Rectangle 104">
                <a:extLst>
                  <a:ext uri="{FF2B5EF4-FFF2-40B4-BE49-F238E27FC236}">
                    <a16:creationId xmlns:a16="http://schemas.microsoft.com/office/drawing/2014/main" id="{18ADD1C5-D6DB-4CA1-1A8B-074ADD5FA533}"/>
                  </a:ext>
                </a:extLst>
              </p:cNvPr>
              <p:cNvSpPr/>
              <p:nvPr/>
            </p:nvSpPr>
            <p:spPr>
              <a:xfrm rot="18561965">
                <a:off x="5082594" y="1384858"/>
                <a:ext cx="66637" cy="1605427"/>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06" name="Group 105">
                <a:extLst>
                  <a:ext uri="{FF2B5EF4-FFF2-40B4-BE49-F238E27FC236}">
                    <a16:creationId xmlns:a16="http://schemas.microsoft.com/office/drawing/2014/main" id="{98C63E68-75B6-A99E-5D71-96FF593162B5}"/>
                  </a:ext>
                </a:extLst>
              </p:cNvPr>
              <p:cNvGrpSpPr/>
              <p:nvPr/>
            </p:nvGrpSpPr>
            <p:grpSpPr>
              <a:xfrm>
                <a:off x="4503917" y="1638917"/>
                <a:ext cx="706896" cy="60854"/>
                <a:chOff x="5556078" y="1487296"/>
                <a:chExt cx="706896" cy="60854"/>
              </a:xfrm>
            </p:grpSpPr>
            <p:sp>
              <p:nvSpPr>
                <p:cNvPr id="107" name="Triangle 106">
                  <a:extLst>
                    <a:ext uri="{FF2B5EF4-FFF2-40B4-BE49-F238E27FC236}">
                      <a16:creationId xmlns:a16="http://schemas.microsoft.com/office/drawing/2014/main" id="{9121736B-ECC6-AE86-977F-E263EC55FC88}"/>
                    </a:ext>
                  </a:extLst>
                </p:cNvPr>
                <p:cNvSpPr/>
                <p:nvPr/>
              </p:nvSpPr>
              <p:spPr>
                <a:xfrm rot="5400000">
                  <a:off x="6187453" y="1472630"/>
                  <a:ext cx="60853" cy="90188"/>
                </a:xfrm>
                <a:prstGeom prst="triangl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8" name="Rectangle 107">
                  <a:extLst>
                    <a:ext uri="{FF2B5EF4-FFF2-40B4-BE49-F238E27FC236}">
                      <a16:creationId xmlns:a16="http://schemas.microsoft.com/office/drawing/2014/main" id="{3457AF78-91DA-A4D9-6DA8-F5D4CB22D2E0}"/>
                    </a:ext>
                  </a:extLst>
                </p:cNvPr>
                <p:cNvSpPr/>
                <p:nvPr/>
              </p:nvSpPr>
              <p:spPr>
                <a:xfrm rot="5400000">
                  <a:off x="5834006" y="1209368"/>
                  <a:ext cx="60852" cy="616708"/>
                </a:xfrm>
                <a:prstGeom prst="rect">
                  <a:avLst/>
                </a:prstGeom>
                <a:gradFill>
                  <a:gsLst>
                    <a:gs pos="0">
                      <a:srgbClr val="2BB3A8"/>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grpSp>
          <p:nvGrpSpPr>
            <p:cNvPr id="109" name="Group 108">
              <a:extLst>
                <a:ext uri="{FF2B5EF4-FFF2-40B4-BE49-F238E27FC236}">
                  <a16:creationId xmlns:a16="http://schemas.microsoft.com/office/drawing/2014/main" id="{E563FAA2-7AAD-5DB1-7AEA-FFA49010B61E}"/>
                </a:ext>
              </a:extLst>
            </p:cNvPr>
            <p:cNvGrpSpPr/>
            <p:nvPr/>
          </p:nvGrpSpPr>
          <p:grpSpPr>
            <a:xfrm>
              <a:off x="5627637" y="4126531"/>
              <a:ext cx="423038" cy="423038"/>
              <a:chOff x="3993484" y="2585652"/>
              <a:chExt cx="465342" cy="465342"/>
            </a:xfrm>
          </p:grpSpPr>
          <p:sp>
            <p:nvSpPr>
              <p:cNvPr id="110" name="Oval 109">
                <a:extLst>
                  <a:ext uri="{FF2B5EF4-FFF2-40B4-BE49-F238E27FC236}">
                    <a16:creationId xmlns:a16="http://schemas.microsoft.com/office/drawing/2014/main" id="{963159B4-18FE-ACCB-B20D-B93A556B75E4}"/>
                  </a:ext>
                </a:extLst>
              </p:cNvPr>
              <p:cNvSpPr/>
              <p:nvPr/>
            </p:nvSpPr>
            <p:spPr>
              <a:xfrm>
                <a:off x="3993484" y="2585652"/>
                <a:ext cx="465342" cy="465342"/>
              </a:xfrm>
              <a:prstGeom prst="ellipse">
                <a:avLst/>
              </a:prstGeom>
              <a:solidFill>
                <a:schemeClr val="tx1"/>
              </a:solidFill>
              <a:ln w="19050">
                <a:solidFill>
                  <a:srgbClr val="2BB3A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1" name="Picture 110" descr="A black background with a black square&#10;&#10;Description automatically generated with medium confidence">
                <a:extLst>
                  <a:ext uri="{FF2B5EF4-FFF2-40B4-BE49-F238E27FC236}">
                    <a16:creationId xmlns:a16="http://schemas.microsoft.com/office/drawing/2014/main" id="{886BCC73-425A-EA7B-A61F-DF70DDD481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8828" y="2751531"/>
                <a:ext cx="334654" cy="133583"/>
              </a:xfrm>
              <a:prstGeom prst="rect">
                <a:avLst/>
              </a:prstGeom>
            </p:spPr>
          </p:pic>
        </p:grpSp>
        <p:grpSp>
          <p:nvGrpSpPr>
            <p:cNvPr id="112" name="Group 111">
              <a:extLst>
                <a:ext uri="{FF2B5EF4-FFF2-40B4-BE49-F238E27FC236}">
                  <a16:creationId xmlns:a16="http://schemas.microsoft.com/office/drawing/2014/main" id="{DBDEA78C-B862-6F1B-0F20-F79918384AE4}"/>
                </a:ext>
              </a:extLst>
            </p:cNvPr>
            <p:cNvGrpSpPr/>
            <p:nvPr/>
          </p:nvGrpSpPr>
          <p:grpSpPr>
            <a:xfrm>
              <a:off x="3382954" y="1629473"/>
              <a:ext cx="3246287" cy="3774604"/>
              <a:chOff x="3382954" y="1629473"/>
              <a:chExt cx="3246287" cy="3774604"/>
            </a:xfrm>
          </p:grpSpPr>
          <p:sp>
            <p:nvSpPr>
              <p:cNvPr id="113" name="Oval 112">
                <a:extLst>
                  <a:ext uri="{FF2B5EF4-FFF2-40B4-BE49-F238E27FC236}">
                    <a16:creationId xmlns:a16="http://schemas.microsoft.com/office/drawing/2014/main" id="{E2B6552A-40A4-6FA8-854C-95F488EC744A}"/>
                  </a:ext>
                </a:extLst>
              </p:cNvPr>
              <p:cNvSpPr/>
              <p:nvPr/>
            </p:nvSpPr>
            <p:spPr>
              <a:xfrm>
                <a:off x="3972718"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4" name="Oval 113">
                <a:extLst>
                  <a:ext uri="{FF2B5EF4-FFF2-40B4-BE49-F238E27FC236}">
                    <a16:creationId xmlns:a16="http://schemas.microsoft.com/office/drawing/2014/main" id="{95925ED8-1BCA-D6E7-7CDE-688B27477033}"/>
                  </a:ext>
                </a:extLst>
              </p:cNvPr>
              <p:cNvSpPr/>
              <p:nvPr/>
            </p:nvSpPr>
            <p:spPr>
              <a:xfrm>
                <a:off x="5307033"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5" name="Oval 114">
                <a:extLst>
                  <a:ext uri="{FF2B5EF4-FFF2-40B4-BE49-F238E27FC236}">
                    <a16:creationId xmlns:a16="http://schemas.microsoft.com/office/drawing/2014/main" id="{71B61F1E-EE72-A7E5-A3A7-A730DEA9809B}"/>
                  </a:ext>
                </a:extLst>
              </p:cNvPr>
              <p:cNvSpPr/>
              <p:nvPr/>
            </p:nvSpPr>
            <p:spPr>
              <a:xfrm>
                <a:off x="5432578"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6" name="Oval 115">
                <a:extLst>
                  <a:ext uri="{FF2B5EF4-FFF2-40B4-BE49-F238E27FC236}">
                    <a16:creationId xmlns:a16="http://schemas.microsoft.com/office/drawing/2014/main" id="{23163558-8A01-6FA8-A6E1-9D1DC4E523C4}"/>
                  </a:ext>
                </a:extLst>
              </p:cNvPr>
              <p:cNvSpPr/>
              <p:nvPr/>
            </p:nvSpPr>
            <p:spPr>
              <a:xfrm>
                <a:off x="5607472"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7" name="Oval 116">
                <a:extLst>
                  <a:ext uri="{FF2B5EF4-FFF2-40B4-BE49-F238E27FC236}">
                    <a16:creationId xmlns:a16="http://schemas.microsoft.com/office/drawing/2014/main" id="{E388B9B5-4668-926E-EB76-BE187007AB5F}"/>
                  </a:ext>
                </a:extLst>
              </p:cNvPr>
              <p:cNvSpPr/>
              <p:nvPr/>
            </p:nvSpPr>
            <p:spPr>
              <a:xfrm>
                <a:off x="5261916"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8" name="Oval 117">
                <a:extLst>
                  <a:ext uri="{FF2B5EF4-FFF2-40B4-BE49-F238E27FC236}">
                    <a16:creationId xmlns:a16="http://schemas.microsoft.com/office/drawing/2014/main" id="{550EB32F-0D01-05DC-6E4C-A3DD1D65FC44}"/>
                  </a:ext>
                </a:extLst>
              </p:cNvPr>
              <p:cNvSpPr/>
              <p:nvPr/>
            </p:nvSpPr>
            <p:spPr>
              <a:xfrm>
                <a:off x="5423947"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9" name="Oval 118">
                <a:extLst>
                  <a:ext uri="{FF2B5EF4-FFF2-40B4-BE49-F238E27FC236}">
                    <a16:creationId xmlns:a16="http://schemas.microsoft.com/office/drawing/2014/main" id="{0C339205-F3C9-E1B3-FF91-B9D865A0827F}"/>
                  </a:ext>
                </a:extLst>
              </p:cNvPr>
              <p:cNvSpPr/>
              <p:nvPr/>
            </p:nvSpPr>
            <p:spPr>
              <a:xfrm>
                <a:off x="5538099"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0" name="Oval 119">
                <a:extLst>
                  <a:ext uri="{FF2B5EF4-FFF2-40B4-BE49-F238E27FC236}">
                    <a16:creationId xmlns:a16="http://schemas.microsoft.com/office/drawing/2014/main" id="{DF58928B-B8FA-D207-A5F3-760D0F11AF12}"/>
                  </a:ext>
                </a:extLst>
              </p:cNvPr>
              <p:cNvSpPr/>
              <p:nvPr/>
            </p:nvSpPr>
            <p:spPr>
              <a:xfrm>
                <a:off x="5647891"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1" name="Oval 120">
                <a:extLst>
                  <a:ext uri="{FF2B5EF4-FFF2-40B4-BE49-F238E27FC236}">
                    <a16:creationId xmlns:a16="http://schemas.microsoft.com/office/drawing/2014/main" id="{8C841D55-34C2-2BF9-79EC-AF70E690AB36}"/>
                  </a:ext>
                </a:extLst>
              </p:cNvPr>
              <p:cNvSpPr/>
              <p:nvPr/>
            </p:nvSpPr>
            <p:spPr>
              <a:xfrm>
                <a:off x="5666723"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2" name="Oval 121">
                <a:extLst>
                  <a:ext uri="{FF2B5EF4-FFF2-40B4-BE49-F238E27FC236}">
                    <a16:creationId xmlns:a16="http://schemas.microsoft.com/office/drawing/2014/main" id="{8D92CC31-0A15-00CC-4A33-6EF0900A6BCC}"/>
                  </a:ext>
                </a:extLst>
              </p:cNvPr>
              <p:cNvSpPr/>
              <p:nvPr/>
            </p:nvSpPr>
            <p:spPr>
              <a:xfrm>
                <a:off x="5715365"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3" name="Oval 122">
                <a:extLst>
                  <a:ext uri="{FF2B5EF4-FFF2-40B4-BE49-F238E27FC236}">
                    <a16:creationId xmlns:a16="http://schemas.microsoft.com/office/drawing/2014/main" id="{27E5D8E9-1F7D-5C15-31CE-9732AE6BA0FD}"/>
                  </a:ext>
                </a:extLst>
              </p:cNvPr>
              <p:cNvSpPr/>
              <p:nvPr/>
            </p:nvSpPr>
            <p:spPr>
              <a:xfrm>
                <a:off x="5430582" y="435974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4" name="Oval 123">
                <a:extLst>
                  <a:ext uri="{FF2B5EF4-FFF2-40B4-BE49-F238E27FC236}">
                    <a16:creationId xmlns:a16="http://schemas.microsoft.com/office/drawing/2014/main" id="{A41EF361-7F51-1854-9890-79ABB54F7F50}"/>
                  </a:ext>
                </a:extLst>
              </p:cNvPr>
              <p:cNvSpPr/>
              <p:nvPr/>
            </p:nvSpPr>
            <p:spPr>
              <a:xfrm>
                <a:off x="3382954" y="435974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5" name="Oval 124">
                <a:extLst>
                  <a:ext uri="{FF2B5EF4-FFF2-40B4-BE49-F238E27FC236}">
                    <a16:creationId xmlns:a16="http://schemas.microsoft.com/office/drawing/2014/main" id="{DF349FE9-4966-66C3-BB7A-A8C6492308F0}"/>
                  </a:ext>
                </a:extLst>
              </p:cNvPr>
              <p:cNvSpPr/>
              <p:nvPr/>
            </p:nvSpPr>
            <p:spPr>
              <a:xfrm>
                <a:off x="4566860" y="4168278"/>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6" name="Oval 125">
                <a:extLst>
                  <a:ext uri="{FF2B5EF4-FFF2-40B4-BE49-F238E27FC236}">
                    <a16:creationId xmlns:a16="http://schemas.microsoft.com/office/drawing/2014/main" id="{9432BC25-1D81-2AFE-3E38-9D11ABEFBFCD}"/>
                  </a:ext>
                </a:extLst>
              </p:cNvPr>
              <p:cNvSpPr/>
              <p:nvPr/>
            </p:nvSpPr>
            <p:spPr>
              <a:xfrm>
                <a:off x="4313718" y="4168278"/>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7" name="Oval 126">
                <a:extLst>
                  <a:ext uri="{FF2B5EF4-FFF2-40B4-BE49-F238E27FC236}">
                    <a16:creationId xmlns:a16="http://schemas.microsoft.com/office/drawing/2014/main" id="{884D8B98-5B2D-68DF-E74C-982A06D38B69}"/>
                  </a:ext>
                </a:extLst>
              </p:cNvPr>
              <p:cNvSpPr/>
              <p:nvPr/>
            </p:nvSpPr>
            <p:spPr>
              <a:xfrm>
                <a:off x="474469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8" name="Oval 127">
                <a:extLst>
                  <a:ext uri="{FF2B5EF4-FFF2-40B4-BE49-F238E27FC236}">
                    <a16:creationId xmlns:a16="http://schemas.microsoft.com/office/drawing/2014/main" id="{16980D3E-6DC1-8BF2-ADAD-239252922178}"/>
                  </a:ext>
                </a:extLst>
              </p:cNvPr>
              <p:cNvSpPr/>
              <p:nvPr/>
            </p:nvSpPr>
            <p:spPr>
              <a:xfrm>
                <a:off x="4853681"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9" name="Oval 128">
                <a:extLst>
                  <a:ext uri="{FF2B5EF4-FFF2-40B4-BE49-F238E27FC236}">
                    <a16:creationId xmlns:a16="http://schemas.microsoft.com/office/drawing/2014/main" id="{801816E2-70B9-C645-70F2-A17D000B08D6}"/>
                  </a:ext>
                </a:extLst>
              </p:cNvPr>
              <p:cNvSpPr/>
              <p:nvPr/>
            </p:nvSpPr>
            <p:spPr>
              <a:xfrm>
                <a:off x="5311826"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0" name="Oval 129">
                <a:extLst>
                  <a:ext uri="{FF2B5EF4-FFF2-40B4-BE49-F238E27FC236}">
                    <a16:creationId xmlns:a16="http://schemas.microsoft.com/office/drawing/2014/main" id="{B827FF6C-BF91-CD96-DD24-427FB2AF3EB1}"/>
                  </a:ext>
                </a:extLst>
              </p:cNvPr>
              <p:cNvSpPr/>
              <p:nvPr/>
            </p:nvSpPr>
            <p:spPr>
              <a:xfrm>
                <a:off x="5484731"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1" name="Oval 130">
                <a:extLst>
                  <a:ext uri="{FF2B5EF4-FFF2-40B4-BE49-F238E27FC236}">
                    <a16:creationId xmlns:a16="http://schemas.microsoft.com/office/drawing/2014/main" id="{42A276E9-3C7C-06F5-D77D-231FCFDD28FE}"/>
                  </a:ext>
                </a:extLst>
              </p:cNvPr>
              <p:cNvSpPr/>
              <p:nvPr/>
            </p:nvSpPr>
            <p:spPr>
              <a:xfrm>
                <a:off x="5512608"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2" name="Oval 131">
                <a:extLst>
                  <a:ext uri="{FF2B5EF4-FFF2-40B4-BE49-F238E27FC236}">
                    <a16:creationId xmlns:a16="http://schemas.microsoft.com/office/drawing/2014/main" id="{CE48A9C5-8052-4E5A-BC27-363D1B769142}"/>
                  </a:ext>
                </a:extLst>
              </p:cNvPr>
              <p:cNvSpPr/>
              <p:nvPr/>
            </p:nvSpPr>
            <p:spPr>
              <a:xfrm>
                <a:off x="561915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3" name="Oval 132">
                <a:extLst>
                  <a:ext uri="{FF2B5EF4-FFF2-40B4-BE49-F238E27FC236}">
                    <a16:creationId xmlns:a16="http://schemas.microsoft.com/office/drawing/2014/main" id="{440B89B2-E0E4-065A-59ED-B49414FB0F66}"/>
                  </a:ext>
                </a:extLst>
              </p:cNvPr>
              <p:cNvSpPr/>
              <p:nvPr/>
            </p:nvSpPr>
            <p:spPr>
              <a:xfrm>
                <a:off x="567269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4" name="Oval 133">
                <a:extLst>
                  <a:ext uri="{FF2B5EF4-FFF2-40B4-BE49-F238E27FC236}">
                    <a16:creationId xmlns:a16="http://schemas.microsoft.com/office/drawing/2014/main" id="{AC28385F-F38F-F803-5B5C-1D7CCA7F121E}"/>
                  </a:ext>
                </a:extLst>
              </p:cNvPr>
              <p:cNvSpPr/>
              <p:nvPr/>
            </p:nvSpPr>
            <p:spPr>
              <a:xfrm>
                <a:off x="5875097"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5" name="Oval 134">
                <a:extLst>
                  <a:ext uri="{FF2B5EF4-FFF2-40B4-BE49-F238E27FC236}">
                    <a16:creationId xmlns:a16="http://schemas.microsoft.com/office/drawing/2014/main" id="{FE1080AA-7DF5-FBF0-B28C-E22E3B90F724}"/>
                  </a:ext>
                </a:extLst>
              </p:cNvPr>
              <p:cNvSpPr/>
              <p:nvPr/>
            </p:nvSpPr>
            <p:spPr>
              <a:xfrm>
                <a:off x="6477864" y="3763831"/>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6" name="Oval 135">
                <a:extLst>
                  <a:ext uri="{FF2B5EF4-FFF2-40B4-BE49-F238E27FC236}">
                    <a16:creationId xmlns:a16="http://schemas.microsoft.com/office/drawing/2014/main" id="{5CB9F026-668D-D6B9-AAD0-CF3A0D14A2A7}"/>
                  </a:ext>
                </a:extLst>
              </p:cNvPr>
              <p:cNvSpPr/>
              <p:nvPr/>
            </p:nvSpPr>
            <p:spPr>
              <a:xfrm>
                <a:off x="5390169" y="3234871"/>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7" name="Oval 136">
                <a:extLst>
                  <a:ext uri="{FF2B5EF4-FFF2-40B4-BE49-F238E27FC236}">
                    <a16:creationId xmlns:a16="http://schemas.microsoft.com/office/drawing/2014/main" id="{736B3A37-AEBE-60F2-0AD3-77A79CA6769E}"/>
                  </a:ext>
                </a:extLst>
              </p:cNvPr>
              <p:cNvSpPr/>
              <p:nvPr/>
            </p:nvSpPr>
            <p:spPr>
              <a:xfrm>
                <a:off x="569266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8" name="Oval 137">
                <a:extLst>
                  <a:ext uri="{FF2B5EF4-FFF2-40B4-BE49-F238E27FC236}">
                    <a16:creationId xmlns:a16="http://schemas.microsoft.com/office/drawing/2014/main" id="{B1D524F1-773E-336B-C346-FFD66F5AB10C}"/>
                  </a:ext>
                </a:extLst>
              </p:cNvPr>
              <p:cNvSpPr/>
              <p:nvPr/>
            </p:nvSpPr>
            <p:spPr>
              <a:xfrm>
                <a:off x="6539703" y="2603804"/>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9" name="Oval 138">
                <a:extLst>
                  <a:ext uri="{FF2B5EF4-FFF2-40B4-BE49-F238E27FC236}">
                    <a16:creationId xmlns:a16="http://schemas.microsoft.com/office/drawing/2014/main" id="{D4365986-E99B-732A-D869-9BEA608193AC}"/>
                  </a:ext>
                </a:extLst>
              </p:cNvPr>
              <p:cNvSpPr/>
              <p:nvPr/>
            </p:nvSpPr>
            <p:spPr>
              <a:xfrm>
                <a:off x="4447178" y="1629473"/>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0" name="Oval 139">
                <a:extLst>
                  <a:ext uri="{FF2B5EF4-FFF2-40B4-BE49-F238E27FC236}">
                    <a16:creationId xmlns:a16="http://schemas.microsoft.com/office/drawing/2014/main" id="{9A1141F8-1EDB-85FE-AC4C-9D40F3A1987E}"/>
                  </a:ext>
                </a:extLst>
              </p:cNvPr>
              <p:cNvSpPr/>
              <p:nvPr/>
            </p:nvSpPr>
            <p:spPr>
              <a:xfrm>
                <a:off x="563237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B4B188B9-56E4-5479-410F-0B6818D80529}"/>
                  </a:ext>
                </a:extLst>
              </p:cNvPr>
              <p:cNvSpPr/>
              <p:nvPr/>
            </p:nvSpPr>
            <p:spPr>
              <a:xfrm>
                <a:off x="5546959"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2" name="Oval 141">
                <a:extLst>
                  <a:ext uri="{FF2B5EF4-FFF2-40B4-BE49-F238E27FC236}">
                    <a16:creationId xmlns:a16="http://schemas.microsoft.com/office/drawing/2014/main" id="{8FCBA3F5-51F1-8B17-7A72-C15D6319BF1F}"/>
                  </a:ext>
                </a:extLst>
              </p:cNvPr>
              <p:cNvSpPr/>
              <p:nvPr/>
            </p:nvSpPr>
            <p:spPr>
              <a:xfrm>
                <a:off x="5451499"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FC9CEC8A-E504-003A-3734-0A7F9C439AFA}"/>
                  </a:ext>
                </a:extLst>
              </p:cNvPr>
              <p:cNvSpPr/>
              <p:nvPr/>
            </p:nvSpPr>
            <p:spPr>
              <a:xfrm>
                <a:off x="517517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47" name="Group 146">
              <a:extLst>
                <a:ext uri="{FF2B5EF4-FFF2-40B4-BE49-F238E27FC236}">
                  <a16:creationId xmlns:a16="http://schemas.microsoft.com/office/drawing/2014/main" id="{1675C3EC-EF80-1216-525E-DD4F07AA2939}"/>
                </a:ext>
              </a:extLst>
            </p:cNvPr>
            <p:cNvGrpSpPr/>
            <p:nvPr/>
          </p:nvGrpSpPr>
          <p:grpSpPr>
            <a:xfrm>
              <a:off x="2773404" y="2989280"/>
              <a:ext cx="2286756" cy="2032200"/>
              <a:chOff x="2773404" y="2989280"/>
              <a:chExt cx="2286756" cy="2032200"/>
            </a:xfrm>
          </p:grpSpPr>
          <p:sp>
            <p:nvSpPr>
              <p:cNvPr id="148" name="Oval 147">
                <a:extLst>
                  <a:ext uri="{FF2B5EF4-FFF2-40B4-BE49-F238E27FC236}">
                    <a16:creationId xmlns:a16="http://schemas.microsoft.com/office/drawing/2014/main" id="{20974522-EE8B-1325-12D4-EA85ABE5DCC9}"/>
                  </a:ext>
                </a:extLst>
              </p:cNvPr>
              <p:cNvSpPr/>
              <p:nvPr/>
            </p:nvSpPr>
            <p:spPr>
              <a:xfrm>
                <a:off x="2773404" y="4931942"/>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9" name="Oval 148">
                <a:extLst>
                  <a:ext uri="{FF2B5EF4-FFF2-40B4-BE49-F238E27FC236}">
                    <a16:creationId xmlns:a16="http://schemas.microsoft.com/office/drawing/2014/main" id="{186433E1-444C-9C57-9801-CE913BDAFC60}"/>
                  </a:ext>
                </a:extLst>
              </p:cNvPr>
              <p:cNvSpPr/>
              <p:nvPr/>
            </p:nvSpPr>
            <p:spPr>
              <a:xfrm>
                <a:off x="4970622" y="4825214"/>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0" name="Oval 149">
                <a:extLst>
                  <a:ext uri="{FF2B5EF4-FFF2-40B4-BE49-F238E27FC236}">
                    <a16:creationId xmlns:a16="http://schemas.microsoft.com/office/drawing/2014/main" id="{7BF46AD2-E658-BFB8-001E-F306FC1AED0F}"/>
                  </a:ext>
                </a:extLst>
              </p:cNvPr>
              <p:cNvSpPr/>
              <p:nvPr/>
            </p:nvSpPr>
            <p:spPr>
              <a:xfrm>
                <a:off x="3157852" y="4358389"/>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1" name="Oval 150">
                <a:extLst>
                  <a:ext uri="{FF2B5EF4-FFF2-40B4-BE49-F238E27FC236}">
                    <a16:creationId xmlns:a16="http://schemas.microsoft.com/office/drawing/2014/main" id="{B2C2949E-5293-4F89-87A5-0F1FC5FEAA57}"/>
                  </a:ext>
                </a:extLst>
              </p:cNvPr>
              <p:cNvSpPr/>
              <p:nvPr/>
            </p:nvSpPr>
            <p:spPr>
              <a:xfrm>
                <a:off x="2811297" y="4209609"/>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2" name="Oval 151">
                <a:extLst>
                  <a:ext uri="{FF2B5EF4-FFF2-40B4-BE49-F238E27FC236}">
                    <a16:creationId xmlns:a16="http://schemas.microsoft.com/office/drawing/2014/main" id="{CCEC61F9-1C3B-1EE7-3827-A93A4DB5F30D}"/>
                  </a:ext>
                </a:extLst>
              </p:cNvPr>
              <p:cNvSpPr/>
              <p:nvPr/>
            </p:nvSpPr>
            <p:spPr>
              <a:xfrm>
                <a:off x="3795026" y="3784534"/>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3" name="Oval 152">
                <a:extLst>
                  <a:ext uri="{FF2B5EF4-FFF2-40B4-BE49-F238E27FC236}">
                    <a16:creationId xmlns:a16="http://schemas.microsoft.com/office/drawing/2014/main" id="{9431725E-62D2-5C62-1AD9-EA7F6E50C2C0}"/>
                  </a:ext>
                </a:extLst>
              </p:cNvPr>
              <p:cNvSpPr/>
              <p:nvPr/>
            </p:nvSpPr>
            <p:spPr>
              <a:xfrm>
                <a:off x="3724145" y="3045977"/>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4" name="Oval 153">
                <a:extLst>
                  <a:ext uri="{FF2B5EF4-FFF2-40B4-BE49-F238E27FC236}">
                    <a16:creationId xmlns:a16="http://schemas.microsoft.com/office/drawing/2014/main" id="{D9537A0D-CCAB-04BD-7C84-79B2237AA9A6}"/>
                  </a:ext>
                </a:extLst>
              </p:cNvPr>
              <p:cNvSpPr/>
              <p:nvPr/>
            </p:nvSpPr>
            <p:spPr>
              <a:xfrm>
                <a:off x="3814453" y="3031801"/>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Oval 154">
                <a:extLst>
                  <a:ext uri="{FF2B5EF4-FFF2-40B4-BE49-F238E27FC236}">
                    <a16:creationId xmlns:a16="http://schemas.microsoft.com/office/drawing/2014/main" id="{FB84A3E9-2374-A214-0558-A7C79C46A98E}"/>
                  </a:ext>
                </a:extLst>
              </p:cNvPr>
              <p:cNvSpPr/>
              <p:nvPr/>
            </p:nvSpPr>
            <p:spPr>
              <a:xfrm>
                <a:off x="4684440" y="2989280"/>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56" name="Group 155">
              <a:extLst>
                <a:ext uri="{FF2B5EF4-FFF2-40B4-BE49-F238E27FC236}">
                  <a16:creationId xmlns:a16="http://schemas.microsoft.com/office/drawing/2014/main" id="{47C862D5-9EA2-1E5E-DC9A-00D916FD74E2}"/>
                </a:ext>
              </a:extLst>
            </p:cNvPr>
            <p:cNvGrpSpPr/>
            <p:nvPr/>
          </p:nvGrpSpPr>
          <p:grpSpPr>
            <a:xfrm>
              <a:off x="3636466" y="2502861"/>
              <a:ext cx="423038" cy="423038"/>
              <a:chOff x="3715377" y="2903535"/>
              <a:chExt cx="423038" cy="423038"/>
            </a:xfrm>
          </p:grpSpPr>
          <p:sp>
            <p:nvSpPr>
              <p:cNvPr id="157" name="Oval 156">
                <a:extLst>
                  <a:ext uri="{FF2B5EF4-FFF2-40B4-BE49-F238E27FC236}">
                    <a16:creationId xmlns:a16="http://schemas.microsoft.com/office/drawing/2014/main" id="{8F9CC78F-E409-60F4-4ED9-D9E14CCF5FFE}"/>
                  </a:ext>
                </a:extLst>
              </p:cNvPr>
              <p:cNvSpPr/>
              <p:nvPr/>
            </p:nvSpPr>
            <p:spPr>
              <a:xfrm>
                <a:off x="3715377" y="2903535"/>
                <a:ext cx="423038" cy="423038"/>
              </a:xfrm>
              <a:prstGeom prst="ellipse">
                <a:avLst/>
              </a:prstGeom>
              <a:solidFill>
                <a:schemeClr val="tx1"/>
              </a:solidFill>
              <a:ln w="19050">
                <a:solidFill>
                  <a:srgbClr val="77A9F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58" name="Picture 157" descr="A black background with a black square&#10;&#10;Description automatically generated with medium confidence">
                <a:extLst>
                  <a:ext uri="{FF2B5EF4-FFF2-40B4-BE49-F238E27FC236}">
                    <a16:creationId xmlns:a16="http://schemas.microsoft.com/office/drawing/2014/main" id="{6466A8F0-DA86-C501-DB73-4DD87E1AE2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69960" y="3066312"/>
                <a:ext cx="307969" cy="108268"/>
              </a:xfrm>
              <a:prstGeom prst="rect">
                <a:avLst/>
              </a:prstGeom>
            </p:spPr>
          </p:pic>
        </p:grpSp>
        <p:grpSp>
          <p:nvGrpSpPr>
            <p:cNvPr id="159" name="Group 158">
              <a:extLst>
                <a:ext uri="{FF2B5EF4-FFF2-40B4-BE49-F238E27FC236}">
                  <a16:creationId xmlns:a16="http://schemas.microsoft.com/office/drawing/2014/main" id="{3AF41A3F-AE04-49D2-C32E-0FB03E34603C}"/>
                </a:ext>
              </a:extLst>
            </p:cNvPr>
            <p:cNvGrpSpPr/>
            <p:nvPr/>
          </p:nvGrpSpPr>
          <p:grpSpPr>
            <a:xfrm rot="16200000">
              <a:off x="3501537" y="3454597"/>
              <a:ext cx="675875" cy="60853"/>
              <a:chOff x="4086447" y="1788143"/>
              <a:chExt cx="817809" cy="60853"/>
            </a:xfrm>
          </p:grpSpPr>
          <p:sp>
            <p:nvSpPr>
              <p:cNvPr id="160" name="Rectangle 159">
                <a:extLst>
                  <a:ext uri="{FF2B5EF4-FFF2-40B4-BE49-F238E27FC236}">
                    <a16:creationId xmlns:a16="http://schemas.microsoft.com/office/drawing/2014/main" id="{387BBE14-22AA-1292-667E-1F073AFC4D70}"/>
                  </a:ext>
                </a:extLst>
              </p:cNvPr>
              <p:cNvSpPr/>
              <p:nvPr/>
            </p:nvSpPr>
            <p:spPr>
              <a:xfrm rot="5400000">
                <a:off x="4419832" y="1454758"/>
                <a:ext cx="60852" cy="727622"/>
              </a:xfrm>
              <a:prstGeom prst="rect">
                <a:avLst/>
              </a:prstGeom>
              <a:gradFill>
                <a:gsLst>
                  <a:gs pos="0">
                    <a:srgbClr val="77A9FE"/>
                  </a:gs>
                  <a:gs pos="100000">
                    <a:srgbClr val="77A9FE">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1" name="Triangle 160">
                <a:extLst>
                  <a:ext uri="{FF2B5EF4-FFF2-40B4-BE49-F238E27FC236}">
                    <a16:creationId xmlns:a16="http://schemas.microsoft.com/office/drawing/2014/main" id="{7DDCC64B-5811-FB22-95F1-D3F8D079D902}"/>
                  </a:ext>
                </a:extLst>
              </p:cNvPr>
              <p:cNvSpPr/>
              <p:nvPr/>
            </p:nvSpPr>
            <p:spPr>
              <a:xfrm rot="5400000">
                <a:off x="4828735" y="1773476"/>
                <a:ext cx="60853" cy="90188"/>
              </a:xfrm>
              <a:prstGeom prst="triangl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62" name="Group 161">
              <a:extLst>
                <a:ext uri="{FF2B5EF4-FFF2-40B4-BE49-F238E27FC236}">
                  <a16:creationId xmlns:a16="http://schemas.microsoft.com/office/drawing/2014/main" id="{E44A0951-BC4A-F043-8F2B-57673DAF9124}"/>
                </a:ext>
              </a:extLst>
            </p:cNvPr>
            <p:cNvGrpSpPr/>
            <p:nvPr/>
          </p:nvGrpSpPr>
          <p:grpSpPr>
            <a:xfrm rot="20605606">
              <a:off x="5093901" y="3258712"/>
              <a:ext cx="801338" cy="66938"/>
              <a:chOff x="3934637" y="1788143"/>
              <a:chExt cx="969619" cy="60853"/>
            </a:xfrm>
          </p:grpSpPr>
          <p:sp>
            <p:nvSpPr>
              <p:cNvPr id="163" name="Rectangle 162">
                <a:extLst>
                  <a:ext uri="{FF2B5EF4-FFF2-40B4-BE49-F238E27FC236}">
                    <a16:creationId xmlns:a16="http://schemas.microsoft.com/office/drawing/2014/main" id="{1CA05B61-8207-3F5E-F04F-FBC54237B58B}"/>
                  </a:ext>
                </a:extLst>
              </p:cNvPr>
              <p:cNvSpPr/>
              <p:nvPr/>
            </p:nvSpPr>
            <p:spPr>
              <a:xfrm rot="5400000">
                <a:off x="4343925" y="1378855"/>
                <a:ext cx="60852" cy="879428"/>
              </a:xfrm>
              <a:prstGeom prst="rect">
                <a:avLst/>
              </a:prstGeom>
              <a:gradFill>
                <a:gsLst>
                  <a:gs pos="0">
                    <a:srgbClr val="B477FF"/>
                  </a:gs>
                  <a:gs pos="100000">
                    <a:srgbClr val="B477FF">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4" name="Triangle 163">
                <a:extLst>
                  <a:ext uri="{FF2B5EF4-FFF2-40B4-BE49-F238E27FC236}">
                    <a16:creationId xmlns:a16="http://schemas.microsoft.com/office/drawing/2014/main" id="{30590835-9CA3-5A54-B3A0-FCC9693D2E68}"/>
                  </a:ext>
                </a:extLst>
              </p:cNvPr>
              <p:cNvSpPr/>
              <p:nvPr/>
            </p:nvSpPr>
            <p:spPr>
              <a:xfrm rot="5400000">
                <a:off x="4828735" y="1773476"/>
                <a:ext cx="60853" cy="90188"/>
              </a:xfrm>
              <a:prstGeom prst="triangl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65" name="Group 164">
              <a:extLst>
                <a:ext uri="{FF2B5EF4-FFF2-40B4-BE49-F238E27FC236}">
                  <a16:creationId xmlns:a16="http://schemas.microsoft.com/office/drawing/2014/main" id="{F8988E42-8C40-4D50-EED7-058AC267A380}"/>
                </a:ext>
              </a:extLst>
            </p:cNvPr>
            <p:cNvGrpSpPr/>
            <p:nvPr/>
          </p:nvGrpSpPr>
          <p:grpSpPr>
            <a:xfrm>
              <a:off x="5917237" y="2692932"/>
              <a:ext cx="423038" cy="423038"/>
              <a:chOff x="5441205" y="2906261"/>
              <a:chExt cx="465342" cy="465342"/>
            </a:xfrm>
          </p:grpSpPr>
          <p:sp>
            <p:nvSpPr>
              <p:cNvPr id="166" name="Oval 165">
                <a:extLst>
                  <a:ext uri="{FF2B5EF4-FFF2-40B4-BE49-F238E27FC236}">
                    <a16:creationId xmlns:a16="http://schemas.microsoft.com/office/drawing/2014/main" id="{DA229D85-B236-7B65-B6DB-232845D914C4}"/>
                  </a:ext>
                </a:extLst>
              </p:cNvPr>
              <p:cNvSpPr/>
              <p:nvPr/>
            </p:nvSpPr>
            <p:spPr>
              <a:xfrm>
                <a:off x="5441205" y="2906261"/>
                <a:ext cx="465342" cy="465342"/>
              </a:xfrm>
              <a:prstGeom prst="ellipse">
                <a:avLst/>
              </a:prstGeom>
              <a:solidFill>
                <a:schemeClr val="tx1"/>
              </a:solidFill>
              <a:ln w="19050">
                <a:solidFill>
                  <a:srgbClr val="B477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67" name="Picture 166" descr="A black background with a black square&#10;&#10;Description automatically generated with medium confidence">
                <a:extLst>
                  <a:ext uri="{FF2B5EF4-FFF2-40B4-BE49-F238E27FC236}">
                    <a16:creationId xmlns:a16="http://schemas.microsoft.com/office/drawing/2014/main" id="{9D3D165C-9CE2-8D73-9262-4E35C0A5AD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4629" y="3084899"/>
                <a:ext cx="368119" cy="120789"/>
              </a:xfrm>
              <a:prstGeom prst="rect">
                <a:avLst/>
              </a:prstGeom>
            </p:spPr>
          </p:pic>
        </p:grpSp>
        <p:grpSp>
          <p:nvGrpSpPr>
            <p:cNvPr id="168" name="Group 167">
              <a:extLst>
                <a:ext uri="{FF2B5EF4-FFF2-40B4-BE49-F238E27FC236}">
                  <a16:creationId xmlns:a16="http://schemas.microsoft.com/office/drawing/2014/main" id="{770D7FEE-B6E0-D182-52C6-6EBC30C0511E}"/>
                </a:ext>
              </a:extLst>
            </p:cNvPr>
            <p:cNvGrpSpPr/>
            <p:nvPr/>
          </p:nvGrpSpPr>
          <p:grpSpPr>
            <a:xfrm>
              <a:off x="5043749" y="3119398"/>
              <a:ext cx="949307" cy="336732"/>
              <a:chOff x="4397574" y="3141850"/>
              <a:chExt cx="949307" cy="336732"/>
            </a:xfrm>
          </p:grpSpPr>
          <p:sp>
            <p:nvSpPr>
              <p:cNvPr id="169" name="Oval 168">
                <a:extLst>
                  <a:ext uri="{FF2B5EF4-FFF2-40B4-BE49-F238E27FC236}">
                    <a16:creationId xmlns:a16="http://schemas.microsoft.com/office/drawing/2014/main" id="{FFB0327A-53A4-6FE7-96C2-55D265651801}"/>
                  </a:ext>
                </a:extLst>
              </p:cNvPr>
              <p:cNvSpPr/>
              <p:nvPr/>
            </p:nvSpPr>
            <p:spPr>
              <a:xfrm>
                <a:off x="4397574" y="3389044"/>
                <a:ext cx="89538" cy="89538"/>
              </a:xfrm>
              <a:prstGeom prst="ellips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0" name="Oval 169">
                <a:extLst>
                  <a:ext uri="{FF2B5EF4-FFF2-40B4-BE49-F238E27FC236}">
                    <a16:creationId xmlns:a16="http://schemas.microsoft.com/office/drawing/2014/main" id="{FA874D1C-A398-7730-1864-BFD7BF789B8C}"/>
                  </a:ext>
                </a:extLst>
              </p:cNvPr>
              <p:cNvSpPr/>
              <p:nvPr/>
            </p:nvSpPr>
            <p:spPr>
              <a:xfrm>
                <a:off x="5257343" y="3141850"/>
                <a:ext cx="89538" cy="89538"/>
              </a:xfrm>
              <a:prstGeom prst="ellips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171" name="Oval 170">
              <a:extLst>
                <a:ext uri="{FF2B5EF4-FFF2-40B4-BE49-F238E27FC236}">
                  <a16:creationId xmlns:a16="http://schemas.microsoft.com/office/drawing/2014/main" id="{8CFC3BAA-3B12-D614-E1FA-B35EE229B859}"/>
                </a:ext>
              </a:extLst>
            </p:cNvPr>
            <p:cNvSpPr/>
            <p:nvPr/>
          </p:nvSpPr>
          <p:spPr>
            <a:xfrm>
              <a:off x="6051231" y="3270420"/>
              <a:ext cx="89538" cy="89538"/>
            </a:xfrm>
            <a:prstGeom prst="ellipse">
              <a:avLst/>
            </a:prstGeom>
            <a:solidFill>
              <a:srgbClr val="878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72" name="Group 171">
              <a:extLst>
                <a:ext uri="{FF2B5EF4-FFF2-40B4-BE49-F238E27FC236}">
                  <a16:creationId xmlns:a16="http://schemas.microsoft.com/office/drawing/2014/main" id="{41FB6E4F-2838-C032-3D9D-70876BC8AA56}"/>
                </a:ext>
              </a:extLst>
            </p:cNvPr>
            <p:cNvGrpSpPr/>
            <p:nvPr/>
          </p:nvGrpSpPr>
          <p:grpSpPr>
            <a:xfrm>
              <a:off x="6207252" y="3090139"/>
              <a:ext cx="423038" cy="423038"/>
              <a:chOff x="5462357" y="2927413"/>
              <a:chExt cx="423038" cy="423038"/>
            </a:xfrm>
          </p:grpSpPr>
          <p:sp>
            <p:nvSpPr>
              <p:cNvPr id="173" name="Oval 172">
                <a:extLst>
                  <a:ext uri="{FF2B5EF4-FFF2-40B4-BE49-F238E27FC236}">
                    <a16:creationId xmlns:a16="http://schemas.microsoft.com/office/drawing/2014/main" id="{134F80C9-323E-4D8F-EF37-4BF074230016}"/>
                  </a:ext>
                </a:extLst>
              </p:cNvPr>
              <p:cNvSpPr/>
              <p:nvPr/>
            </p:nvSpPr>
            <p:spPr>
              <a:xfrm>
                <a:off x="5462357" y="2927413"/>
                <a:ext cx="423038" cy="423038"/>
              </a:xfrm>
              <a:prstGeom prst="ellipse">
                <a:avLst/>
              </a:prstGeom>
              <a:solidFill>
                <a:schemeClr val="tx1"/>
              </a:solidFill>
              <a:ln w="19050">
                <a:solidFill>
                  <a:srgbClr val="878CF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74" name="Picture 173" descr="A black background with a black square&#10;&#10;Description automatically generated with medium confidence">
                <a:extLst>
                  <a:ext uri="{FF2B5EF4-FFF2-40B4-BE49-F238E27FC236}">
                    <a16:creationId xmlns:a16="http://schemas.microsoft.com/office/drawing/2014/main" id="{492CAD7F-40C5-664C-24C4-78529E14780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7851" y="3108430"/>
                <a:ext cx="344969" cy="63219"/>
              </a:xfrm>
              <a:prstGeom prst="rect">
                <a:avLst/>
              </a:prstGeom>
            </p:spPr>
          </p:pic>
        </p:grpSp>
        <p:grpSp>
          <p:nvGrpSpPr>
            <p:cNvPr id="175" name="Group 174">
              <a:extLst>
                <a:ext uri="{FF2B5EF4-FFF2-40B4-BE49-F238E27FC236}">
                  <a16:creationId xmlns:a16="http://schemas.microsoft.com/office/drawing/2014/main" id="{94C0DE77-8427-C959-D047-2F4DFCA645D8}"/>
                </a:ext>
              </a:extLst>
            </p:cNvPr>
            <p:cNvGrpSpPr/>
            <p:nvPr/>
          </p:nvGrpSpPr>
          <p:grpSpPr>
            <a:xfrm>
              <a:off x="4455260" y="4168278"/>
              <a:ext cx="2128857" cy="590051"/>
              <a:chOff x="4013127" y="4170011"/>
              <a:chExt cx="2128857" cy="590051"/>
            </a:xfrm>
          </p:grpSpPr>
          <p:sp>
            <p:nvSpPr>
              <p:cNvPr id="176" name="Oval 175">
                <a:extLst>
                  <a:ext uri="{FF2B5EF4-FFF2-40B4-BE49-F238E27FC236}">
                    <a16:creationId xmlns:a16="http://schemas.microsoft.com/office/drawing/2014/main" id="{240670D8-2054-3E3A-45BC-D01B5C7F87B1}"/>
                  </a:ext>
                </a:extLst>
              </p:cNvPr>
              <p:cNvSpPr/>
              <p:nvPr/>
            </p:nvSpPr>
            <p:spPr>
              <a:xfrm>
                <a:off x="5881224" y="4170011"/>
                <a:ext cx="89538" cy="8953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77" name="Group 176">
                <a:extLst>
                  <a:ext uri="{FF2B5EF4-FFF2-40B4-BE49-F238E27FC236}">
                    <a16:creationId xmlns:a16="http://schemas.microsoft.com/office/drawing/2014/main" id="{96467C82-B01D-7DC3-BB82-A27987E22921}"/>
                  </a:ext>
                </a:extLst>
              </p:cNvPr>
              <p:cNvGrpSpPr/>
              <p:nvPr/>
            </p:nvGrpSpPr>
            <p:grpSpPr>
              <a:xfrm>
                <a:off x="5718946" y="4322585"/>
                <a:ext cx="423038" cy="423038"/>
                <a:chOff x="6069075" y="3972820"/>
                <a:chExt cx="423038" cy="423038"/>
              </a:xfrm>
            </p:grpSpPr>
            <p:sp>
              <p:nvSpPr>
                <p:cNvPr id="179" name="Oval 178">
                  <a:extLst>
                    <a:ext uri="{FF2B5EF4-FFF2-40B4-BE49-F238E27FC236}">
                      <a16:creationId xmlns:a16="http://schemas.microsoft.com/office/drawing/2014/main" id="{D283EE2B-9209-1E68-712B-9427B428A041}"/>
                    </a:ext>
                  </a:extLst>
                </p:cNvPr>
                <p:cNvSpPr/>
                <p:nvPr/>
              </p:nvSpPr>
              <p:spPr>
                <a:xfrm>
                  <a:off x="6069075" y="3972820"/>
                  <a:ext cx="423038" cy="423038"/>
                </a:xfrm>
                <a:prstGeom prst="ellipse">
                  <a:avLst/>
                </a:prstGeom>
                <a:solidFill>
                  <a:schemeClr val="tx1"/>
                </a:solid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80" name="Picture 179" descr="A black and white logo&#10;&#10;Description automatically generated">
                  <a:extLst>
                    <a:ext uri="{FF2B5EF4-FFF2-40B4-BE49-F238E27FC236}">
                      <a16:creationId xmlns:a16="http://schemas.microsoft.com/office/drawing/2014/main" id="{FD0F5356-72F7-463F-9895-1311EED7B6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15344" y="4123692"/>
                  <a:ext cx="326585" cy="135920"/>
                </a:xfrm>
                <a:prstGeom prst="rect">
                  <a:avLst/>
                </a:prstGeom>
              </p:spPr>
            </p:pic>
          </p:grpSp>
          <p:sp>
            <p:nvSpPr>
              <p:cNvPr id="178" name="Oval 177">
                <a:extLst>
                  <a:ext uri="{FF2B5EF4-FFF2-40B4-BE49-F238E27FC236}">
                    <a16:creationId xmlns:a16="http://schemas.microsoft.com/office/drawing/2014/main" id="{F87B954D-6672-CCEB-F780-2D8CC5E64791}"/>
                  </a:ext>
                </a:extLst>
              </p:cNvPr>
              <p:cNvSpPr/>
              <p:nvPr/>
            </p:nvSpPr>
            <p:spPr>
              <a:xfrm>
                <a:off x="4013127" y="4670524"/>
                <a:ext cx="89538" cy="8953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81" name="Group 180">
              <a:extLst>
                <a:ext uri="{FF2B5EF4-FFF2-40B4-BE49-F238E27FC236}">
                  <a16:creationId xmlns:a16="http://schemas.microsoft.com/office/drawing/2014/main" id="{8EB8BD33-A0E6-CE93-708B-7F2EA174E8A8}"/>
                </a:ext>
              </a:extLst>
            </p:cNvPr>
            <p:cNvGrpSpPr/>
            <p:nvPr/>
          </p:nvGrpSpPr>
          <p:grpSpPr>
            <a:xfrm>
              <a:off x="3536081" y="3787009"/>
              <a:ext cx="4016508" cy="1798024"/>
              <a:chOff x="3406138" y="3787009"/>
              <a:chExt cx="4016508" cy="1798024"/>
            </a:xfrm>
          </p:grpSpPr>
          <p:sp>
            <p:nvSpPr>
              <p:cNvPr id="182" name="Oval 181">
                <a:extLst>
                  <a:ext uri="{FF2B5EF4-FFF2-40B4-BE49-F238E27FC236}">
                    <a16:creationId xmlns:a16="http://schemas.microsoft.com/office/drawing/2014/main" id="{0DE72D77-0F4D-2E6B-7410-E06BC68D2E64}"/>
                  </a:ext>
                </a:extLst>
              </p:cNvPr>
              <p:cNvSpPr/>
              <p:nvPr/>
            </p:nvSpPr>
            <p:spPr>
              <a:xfrm>
                <a:off x="7333108" y="3787009"/>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3" name="Oval 182">
                <a:extLst>
                  <a:ext uri="{FF2B5EF4-FFF2-40B4-BE49-F238E27FC236}">
                    <a16:creationId xmlns:a16="http://schemas.microsoft.com/office/drawing/2014/main" id="{F38C0C09-6817-248E-63E9-5A24C8AF34F4}"/>
                  </a:ext>
                </a:extLst>
              </p:cNvPr>
              <p:cNvSpPr/>
              <p:nvPr/>
            </p:nvSpPr>
            <p:spPr>
              <a:xfrm>
                <a:off x="6900146" y="409490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4" name="Oval 183">
                <a:extLst>
                  <a:ext uri="{FF2B5EF4-FFF2-40B4-BE49-F238E27FC236}">
                    <a16:creationId xmlns:a16="http://schemas.microsoft.com/office/drawing/2014/main" id="{61B88F25-8471-20C3-F64B-9C35C070CB2A}"/>
                  </a:ext>
                </a:extLst>
              </p:cNvPr>
              <p:cNvSpPr/>
              <p:nvPr/>
            </p:nvSpPr>
            <p:spPr>
              <a:xfrm>
                <a:off x="6842395" y="416709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5" name="Oval 184">
                <a:extLst>
                  <a:ext uri="{FF2B5EF4-FFF2-40B4-BE49-F238E27FC236}">
                    <a16:creationId xmlns:a16="http://schemas.microsoft.com/office/drawing/2014/main" id="{8F8A805B-BE72-7B94-EB2C-9DBFD2CB7247}"/>
                  </a:ext>
                </a:extLst>
              </p:cNvPr>
              <p:cNvSpPr/>
              <p:nvPr/>
            </p:nvSpPr>
            <p:spPr>
              <a:xfrm>
                <a:off x="6996744" y="459072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6" name="Oval 185">
                <a:extLst>
                  <a:ext uri="{FF2B5EF4-FFF2-40B4-BE49-F238E27FC236}">
                    <a16:creationId xmlns:a16="http://schemas.microsoft.com/office/drawing/2014/main" id="{B9BE78EA-4792-FA70-FD76-B237123BCBA6}"/>
                  </a:ext>
                </a:extLst>
              </p:cNvPr>
              <p:cNvSpPr/>
              <p:nvPr/>
            </p:nvSpPr>
            <p:spPr>
              <a:xfrm>
                <a:off x="6892263" y="4745444"/>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7" name="Oval 186">
                <a:extLst>
                  <a:ext uri="{FF2B5EF4-FFF2-40B4-BE49-F238E27FC236}">
                    <a16:creationId xmlns:a16="http://schemas.microsoft.com/office/drawing/2014/main" id="{581E2204-DAFC-0A94-6AB7-2DF37AB1D57B}"/>
                  </a:ext>
                </a:extLst>
              </p:cNvPr>
              <p:cNvSpPr/>
              <p:nvPr/>
            </p:nvSpPr>
            <p:spPr>
              <a:xfrm>
                <a:off x="6479287" y="5495495"/>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8" name="Oval 187">
                <a:extLst>
                  <a:ext uri="{FF2B5EF4-FFF2-40B4-BE49-F238E27FC236}">
                    <a16:creationId xmlns:a16="http://schemas.microsoft.com/office/drawing/2014/main" id="{62E992D7-7D31-543F-5EFD-94D48182ABC9}"/>
                  </a:ext>
                </a:extLst>
              </p:cNvPr>
              <p:cNvSpPr/>
              <p:nvPr/>
            </p:nvSpPr>
            <p:spPr>
              <a:xfrm>
                <a:off x="3406138" y="417776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89" name="Group 188">
              <a:extLst>
                <a:ext uri="{FF2B5EF4-FFF2-40B4-BE49-F238E27FC236}">
                  <a16:creationId xmlns:a16="http://schemas.microsoft.com/office/drawing/2014/main" id="{5B5760C0-1B24-D9DE-630C-B519457C057A}"/>
                </a:ext>
              </a:extLst>
            </p:cNvPr>
            <p:cNvGrpSpPr/>
            <p:nvPr/>
          </p:nvGrpSpPr>
          <p:grpSpPr>
            <a:xfrm>
              <a:off x="7293547" y="3941919"/>
              <a:ext cx="423038" cy="423038"/>
              <a:chOff x="6229769" y="4264830"/>
              <a:chExt cx="423038" cy="423038"/>
            </a:xfrm>
          </p:grpSpPr>
          <p:sp>
            <p:nvSpPr>
              <p:cNvPr id="190" name="Oval 189">
                <a:extLst>
                  <a:ext uri="{FF2B5EF4-FFF2-40B4-BE49-F238E27FC236}">
                    <a16:creationId xmlns:a16="http://schemas.microsoft.com/office/drawing/2014/main" id="{FBE411E1-BE59-BCE3-7867-3E94CEE2A3A3}"/>
                  </a:ext>
                </a:extLst>
              </p:cNvPr>
              <p:cNvSpPr/>
              <p:nvPr/>
            </p:nvSpPr>
            <p:spPr>
              <a:xfrm>
                <a:off x="6229769" y="4264830"/>
                <a:ext cx="423038" cy="423038"/>
              </a:xfrm>
              <a:prstGeom prst="ellipse">
                <a:avLst/>
              </a:prstGeom>
              <a:solidFill>
                <a:schemeClr val="tx1"/>
              </a:solidFill>
              <a:ln w="19050">
                <a:solidFill>
                  <a:srgbClr val="E062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91" name="Picture 190" descr="A black logo with a black background&#10;&#10;Description automatically generated">
                <a:extLst>
                  <a:ext uri="{FF2B5EF4-FFF2-40B4-BE49-F238E27FC236}">
                    <a16:creationId xmlns:a16="http://schemas.microsoft.com/office/drawing/2014/main" id="{E68C0BA2-0E9A-C628-7659-11D3EA7652D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40337" y="4357626"/>
                <a:ext cx="404931" cy="212365"/>
              </a:xfrm>
              <a:prstGeom prst="rect">
                <a:avLst/>
              </a:prstGeom>
            </p:spPr>
          </p:pic>
        </p:grpSp>
      </p:grpSp>
      <p:sp>
        <p:nvSpPr>
          <p:cNvPr id="3" name="Oval 2">
            <a:extLst>
              <a:ext uri="{FF2B5EF4-FFF2-40B4-BE49-F238E27FC236}">
                <a16:creationId xmlns:a16="http://schemas.microsoft.com/office/drawing/2014/main" id="{3D6854F4-E062-B9CA-CDCA-AFEDBE4DC417}"/>
              </a:ext>
            </a:extLst>
          </p:cNvPr>
          <p:cNvSpPr/>
          <p:nvPr/>
        </p:nvSpPr>
        <p:spPr>
          <a:xfrm>
            <a:off x="7726302" y="4157289"/>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3946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2FF7D25-F977-8E9F-5AA8-29AF72BD7EC6}"/>
              </a:ext>
            </a:extLst>
          </p:cNvPr>
          <p:cNvSpPr>
            <a:spLocks noGrp="1"/>
          </p:cNvSpPr>
          <p:nvPr>
            <p:ph type="title"/>
          </p:nvPr>
        </p:nvSpPr>
        <p:spPr>
          <a:xfrm>
            <a:off x="486136" y="636757"/>
            <a:ext cx="10372363" cy="601885"/>
          </a:xfrm>
        </p:spPr>
        <p:txBody>
          <a:bodyPr/>
          <a:lstStyle/>
          <a:p>
            <a:r>
              <a:rPr lang="en-GB" dirty="0"/>
              <a:t>Thanks for listening</a:t>
            </a:r>
          </a:p>
        </p:txBody>
      </p:sp>
      <p:sp>
        <p:nvSpPr>
          <p:cNvPr id="11" name="Subtitle 10">
            <a:extLst>
              <a:ext uri="{FF2B5EF4-FFF2-40B4-BE49-F238E27FC236}">
                <a16:creationId xmlns:a16="http://schemas.microsoft.com/office/drawing/2014/main" id="{F16CB4F5-5473-8CD4-1C31-C82E93741E2D}"/>
              </a:ext>
            </a:extLst>
          </p:cNvPr>
          <p:cNvSpPr>
            <a:spLocks noGrp="1"/>
          </p:cNvSpPr>
          <p:nvPr>
            <p:ph type="subTitle" idx="13"/>
          </p:nvPr>
        </p:nvSpPr>
        <p:spPr>
          <a:xfrm>
            <a:off x="482600" y="1257893"/>
            <a:ext cx="11223262" cy="479103"/>
          </a:xfrm>
        </p:spPr>
        <p:txBody>
          <a:bodyPr>
            <a:normAutofit lnSpcReduction="10000"/>
          </a:bodyPr>
          <a:lstStyle/>
          <a:p>
            <a:r>
              <a:rPr lang="en-GB" dirty="0"/>
              <a:t>Where can you find the team this week?</a:t>
            </a:r>
          </a:p>
        </p:txBody>
      </p:sp>
      <p:grpSp>
        <p:nvGrpSpPr>
          <p:cNvPr id="5" name="Group 4">
            <a:extLst>
              <a:ext uri="{FF2B5EF4-FFF2-40B4-BE49-F238E27FC236}">
                <a16:creationId xmlns:a16="http://schemas.microsoft.com/office/drawing/2014/main" id="{CBD1FD9F-24A9-868C-656B-B53CD19DEA15}"/>
              </a:ext>
            </a:extLst>
          </p:cNvPr>
          <p:cNvGrpSpPr/>
          <p:nvPr/>
        </p:nvGrpSpPr>
        <p:grpSpPr>
          <a:xfrm>
            <a:off x="9092126" y="3572648"/>
            <a:ext cx="2185474" cy="2512701"/>
            <a:chOff x="9219126" y="2184286"/>
            <a:chExt cx="2185474" cy="2512701"/>
          </a:xfrm>
        </p:grpSpPr>
        <p:pic>
          <p:nvPicPr>
            <p:cNvPr id="101" name="Picture 100" descr="A qr code with circles and circles&#10;&#10;Description automatically generated">
              <a:extLst>
                <a:ext uri="{FF2B5EF4-FFF2-40B4-BE49-F238E27FC236}">
                  <a16:creationId xmlns:a16="http://schemas.microsoft.com/office/drawing/2014/main" id="{59155949-0714-AB86-EC5F-AB35BDCE63EA}"/>
                </a:ext>
              </a:extLst>
            </p:cNvPr>
            <p:cNvPicPr>
              <a:picLocks noChangeAspect="1"/>
            </p:cNvPicPr>
            <p:nvPr/>
          </p:nvPicPr>
          <p:blipFill>
            <a:blip r:embed="rId2"/>
            <a:stretch>
              <a:fillRect/>
            </a:stretch>
          </p:blipFill>
          <p:spPr>
            <a:xfrm>
              <a:off x="9219126" y="2965555"/>
              <a:ext cx="1731432" cy="1731432"/>
            </a:xfrm>
            <a:prstGeom prst="rect">
              <a:avLst/>
            </a:prstGeom>
          </p:spPr>
        </p:pic>
        <p:sp>
          <p:nvSpPr>
            <p:cNvPr id="3" name="TextBox 2">
              <a:extLst>
                <a:ext uri="{FF2B5EF4-FFF2-40B4-BE49-F238E27FC236}">
                  <a16:creationId xmlns:a16="http://schemas.microsoft.com/office/drawing/2014/main" id="{848AA160-565C-8DB3-448A-D387F3DEEDE2}"/>
                </a:ext>
              </a:extLst>
            </p:cNvPr>
            <p:cNvSpPr txBox="1"/>
            <p:nvPr/>
          </p:nvSpPr>
          <p:spPr>
            <a:xfrm>
              <a:off x="9219126" y="2184286"/>
              <a:ext cx="2185474" cy="1138773"/>
            </a:xfrm>
            <a:prstGeom prst="rect">
              <a:avLst/>
            </a:prstGeom>
            <a:noFill/>
          </p:spPr>
          <p:txBody>
            <a:bodyPr wrap="square" rtlCol="0">
              <a:spAutoFit/>
            </a:bodyPr>
            <a:lstStyle/>
            <a:p>
              <a:r>
                <a:rPr lang="en-GB" sz="2400" dirty="0">
                  <a:latin typeface="ABC Monument Grotesk Medium" panose="020B0604040202060203" pitchFamily="34" charset="0"/>
                </a:rPr>
                <a:t>Website: </a:t>
              </a:r>
              <a:r>
                <a:rPr lang="en-GB" dirty="0">
                  <a:solidFill>
                    <a:schemeClr val="accent1"/>
                  </a:solidFill>
                  <a:latin typeface="ABC Monument Grotesk" panose="020B0504040202060203" pitchFamily="34" charset="0"/>
                </a:rPr>
                <a:t>oxionics.com</a:t>
              </a:r>
            </a:p>
            <a:p>
              <a:endParaRPr lang="en-GB" sz="2400" dirty="0">
                <a:latin typeface="ABC Monument Grotesk Medium" panose="020B0604040202060203" pitchFamily="34" charset="0"/>
              </a:endParaRPr>
            </a:p>
          </p:txBody>
        </p:sp>
      </p:grpSp>
      <p:sp>
        <p:nvSpPr>
          <p:cNvPr id="4" name="Text Placeholder 3">
            <a:extLst>
              <a:ext uri="{FF2B5EF4-FFF2-40B4-BE49-F238E27FC236}">
                <a16:creationId xmlns:a16="http://schemas.microsoft.com/office/drawing/2014/main" id="{6F58E2DD-2F6E-0747-C2DB-1DD20A75F97B}"/>
              </a:ext>
            </a:extLst>
          </p:cNvPr>
          <p:cNvSpPr txBox="1">
            <a:spLocks/>
          </p:cNvSpPr>
          <p:nvPr/>
        </p:nvSpPr>
        <p:spPr>
          <a:xfrm>
            <a:off x="9092126" y="1987889"/>
            <a:ext cx="2747125" cy="1297464"/>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3"/>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BC Monument Grotesk Medium" panose="020B0604040202060203" pitchFamily="34" charset="0"/>
              </a:rPr>
              <a:t>Get in touch:</a:t>
            </a:r>
            <a:endParaRPr lang="en-GB" sz="2400" dirty="0"/>
          </a:p>
          <a:p>
            <a:r>
              <a:rPr lang="en-GB" sz="1600" dirty="0"/>
              <a:t>info@oxionics.com</a:t>
            </a:r>
          </a:p>
          <a:p>
            <a:r>
              <a:rPr lang="en-GB" sz="1600" dirty="0"/>
              <a:t>careers@oxionics.com</a:t>
            </a:r>
          </a:p>
        </p:txBody>
      </p:sp>
      <p:sp>
        <p:nvSpPr>
          <p:cNvPr id="7" name="TextBox 6">
            <a:extLst>
              <a:ext uri="{FF2B5EF4-FFF2-40B4-BE49-F238E27FC236}">
                <a16:creationId xmlns:a16="http://schemas.microsoft.com/office/drawing/2014/main" id="{52262167-DB0A-3EAD-CFEC-A7F32CE7D9DD}"/>
              </a:ext>
            </a:extLst>
          </p:cNvPr>
          <p:cNvSpPr txBox="1"/>
          <p:nvPr/>
        </p:nvSpPr>
        <p:spPr>
          <a:xfrm>
            <a:off x="482600" y="1958711"/>
            <a:ext cx="3945467" cy="461665"/>
          </a:xfrm>
          <a:prstGeom prst="rect">
            <a:avLst/>
          </a:prstGeom>
          <a:noFill/>
        </p:spPr>
        <p:txBody>
          <a:bodyPr wrap="square">
            <a:spAutoFit/>
          </a:bodyPr>
          <a:lstStyle/>
          <a:p>
            <a:r>
              <a:rPr lang="en-GB" sz="2400" dirty="0">
                <a:latin typeface="ABC Monument Grotesk Medium" panose="020B0604040202060203" pitchFamily="34" charset="0"/>
              </a:rPr>
              <a:t>Grab us for a chat:</a:t>
            </a:r>
            <a:endParaRPr lang="en-GB" sz="2400" dirty="0"/>
          </a:p>
        </p:txBody>
      </p:sp>
      <p:grpSp>
        <p:nvGrpSpPr>
          <p:cNvPr id="26" name="Group 25">
            <a:extLst>
              <a:ext uri="{FF2B5EF4-FFF2-40B4-BE49-F238E27FC236}">
                <a16:creationId xmlns:a16="http://schemas.microsoft.com/office/drawing/2014/main" id="{5A8C5E7F-6953-D4AD-73E4-45A716905089}"/>
              </a:ext>
            </a:extLst>
          </p:cNvPr>
          <p:cNvGrpSpPr/>
          <p:nvPr/>
        </p:nvGrpSpPr>
        <p:grpSpPr>
          <a:xfrm>
            <a:off x="1730525" y="2636621"/>
            <a:ext cx="2598073" cy="3027422"/>
            <a:chOff x="1931593" y="2604418"/>
            <a:chExt cx="2598073" cy="3027422"/>
          </a:xfrm>
        </p:grpSpPr>
        <p:sp>
          <p:nvSpPr>
            <p:cNvPr id="23" name="Rectangle: Top Corners Rounded 22">
              <a:extLst>
                <a:ext uri="{FF2B5EF4-FFF2-40B4-BE49-F238E27FC236}">
                  <a16:creationId xmlns:a16="http://schemas.microsoft.com/office/drawing/2014/main" id="{59B2EDEE-A8EE-7F60-89B9-44722C8D9862}"/>
                </a:ext>
              </a:extLst>
            </p:cNvPr>
            <p:cNvSpPr/>
            <p:nvPr/>
          </p:nvSpPr>
          <p:spPr>
            <a:xfrm rot="10800000">
              <a:off x="1931593" y="4756976"/>
              <a:ext cx="2598073" cy="874864"/>
            </a:xfrm>
            <a:prstGeom prst="round2SameRect">
              <a:avLst>
                <a:gd name="adj1" fmla="val 23441"/>
                <a:gd name="adj2" fmla="val 0"/>
              </a:avLst>
            </a:prstGeom>
            <a:solidFill>
              <a:schemeClr val="bg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person wearing glasses smiling&#10;&#10;Description automatically generated">
              <a:extLst>
                <a:ext uri="{FF2B5EF4-FFF2-40B4-BE49-F238E27FC236}">
                  <a16:creationId xmlns:a16="http://schemas.microsoft.com/office/drawing/2014/main" id="{E63CA24F-4351-F8B8-FB8C-840C91DF81B9}"/>
                </a:ext>
              </a:extLst>
            </p:cNvPr>
            <p:cNvPicPr>
              <a:picLocks noChangeAspect="1"/>
            </p:cNvPicPr>
            <p:nvPr/>
          </p:nvPicPr>
          <p:blipFill rotWithShape="1">
            <a:blip r:embed="rId4">
              <a:extLst>
                <a:ext uri="{28A0092B-C50C-407E-A947-70E740481C1C}">
                  <a14:useLocalDpi xmlns:a14="http://schemas.microsoft.com/office/drawing/2010/main" val="0"/>
                </a:ext>
              </a:extLst>
            </a:blip>
            <a:srcRect l="18028" t="8828" r="21303" b="15524"/>
            <a:stretch/>
          </p:blipFill>
          <p:spPr>
            <a:xfrm>
              <a:off x="1931593" y="2604418"/>
              <a:ext cx="2598073" cy="2160000"/>
            </a:xfrm>
            <a:prstGeom prst="round2SameRect">
              <a:avLst>
                <a:gd name="adj1" fmla="val 9587"/>
                <a:gd name="adj2" fmla="val 0"/>
              </a:avLst>
            </a:prstGeom>
          </p:spPr>
        </p:pic>
        <p:sp>
          <p:nvSpPr>
            <p:cNvPr id="21" name="TextBox 20">
              <a:extLst>
                <a:ext uri="{FF2B5EF4-FFF2-40B4-BE49-F238E27FC236}">
                  <a16:creationId xmlns:a16="http://schemas.microsoft.com/office/drawing/2014/main" id="{8CD4FEAE-84EA-F3E4-6277-D10D712D2D69}"/>
                </a:ext>
              </a:extLst>
            </p:cNvPr>
            <p:cNvSpPr txBox="1"/>
            <p:nvPr/>
          </p:nvSpPr>
          <p:spPr>
            <a:xfrm>
              <a:off x="2034291" y="4870716"/>
              <a:ext cx="2392676" cy="646331"/>
            </a:xfrm>
            <a:prstGeom prst="rect">
              <a:avLst/>
            </a:prstGeom>
            <a:noFill/>
          </p:spPr>
          <p:txBody>
            <a:bodyPr wrap="square" rtlCol="0">
              <a:spAutoFit/>
            </a:bodyPr>
            <a:lstStyle/>
            <a:p>
              <a:pPr algn="ctr"/>
              <a:r>
                <a:rPr lang="en-GB" dirty="0">
                  <a:latin typeface="ABC Monument Grotesk Medium" panose="020B0604040202060203" pitchFamily="34" charset="0"/>
                </a:rPr>
                <a:t>Clemens Matthiesen</a:t>
              </a:r>
            </a:p>
            <a:p>
              <a:pPr algn="ctr"/>
              <a:r>
                <a:rPr lang="en-GB" dirty="0">
                  <a:solidFill>
                    <a:schemeClr val="accent1"/>
                  </a:solidFill>
                  <a:latin typeface="ABC Monument Grotesk" panose="020B0504040202060203" pitchFamily="34" charset="0"/>
                </a:rPr>
                <a:t>Science Team Lead</a:t>
              </a:r>
            </a:p>
          </p:txBody>
        </p:sp>
      </p:grpSp>
      <p:grpSp>
        <p:nvGrpSpPr>
          <p:cNvPr id="25" name="Group 24">
            <a:extLst>
              <a:ext uri="{FF2B5EF4-FFF2-40B4-BE49-F238E27FC236}">
                <a16:creationId xmlns:a16="http://schemas.microsoft.com/office/drawing/2014/main" id="{5586495A-9B46-1718-A07A-EA29782190FB}"/>
              </a:ext>
            </a:extLst>
          </p:cNvPr>
          <p:cNvGrpSpPr/>
          <p:nvPr/>
        </p:nvGrpSpPr>
        <p:grpSpPr>
          <a:xfrm>
            <a:off x="4795194" y="2629180"/>
            <a:ext cx="2598074" cy="3034864"/>
            <a:chOff x="4904392" y="2604418"/>
            <a:chExt cx="2598074" cy="3034864"/>
          </a:xfrm>
        </p:grpSpPr>
        <p:sp>
          <p:nvSpPr>
            <p:cNvPr id="24" name="Rectangle: Top Corners Rounded 23">
              <a:extLst>
                <a:ext uri="{FF2B5EF4-FFF2-40B4-BE49-F238E27FC236}">
                  <a16:creationId xmlns:a16="http://schemas.microsoft.com/office/drawing/2014/main" id="{C602DB35-8859-CDF9-4CD3-6D2328D7CB48}"/>
                </a:ext>
              </a:extLst>
            </p:cNvPr>
            <p:cNvSpPr/>
            <p:nvPr/>
          </p:nvSpPr>
          <p:spPr>
            <a:xfrm rot="10800000">
              <a:off x="4904392" y="4764418"/>
              <a:ext cx="2598073" cy="874864"/>
            </a:xfrm>
            <a:prstGeom prst="round2SameRect">
              <a:avLst>
                <a:gd name="adj1" fmla="val 23441"/>
                <a:gd name="adj2" fmla="val 0"/>
              </a:avLst>
            </a:prstGeom>
            <a:solidFill>
              <a:schemeClr val="bg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967E884E-FF5E-4A10-3CC9-98089815FE14}"/>
                </a:ext>
              </a:extLst>
            </p:cNvPr>
            <p:cNvPicPr>
              <a:picLocks noChangeAspect="1"/>
            </p:cNvPicPr>
            <p:nvPr/>
          </p:nvPicPr>
          <p:blipFill rotWithShape="1">
            <a:blip r:embed="rId5">
              <a:extLst>
                <a:ext uri="{28A0092B-C50C-407E-A947-70E740481C1C}">
                  <a14:useLocalDpi xmlns:a14="http://schemas.microsoft.com/office/drawing/2010/main" val="0"/>
                </a:ext>
              </a:extLst>
            </a:blip>
            <a:srcRect l="17637" t="8237" r="19204" b="13273"/>
            <a:stretch/>
          </p:blipFill>
          <p:spPr>
            <a:xfrm>
              <a:off x="4904393" y="2604418"/>
              <a:ext cx="2598073" cy="2152558"/>
            </a:xfrm>
            <a:prstGeom prst="round2SameRect">
              <a:avLst>
                <a:gd name="adj1" fmla="val 8407"/>
                <a:gd name="adj2" fmla="val 0"/>
              </a:avLst>
            </a:prstGeom>
          </p:spPr>
        </p:pic>
        <p:sp>
          <p:nvSpPr>
            <p:cNvPr id="22" name="TextBox 21">
              <a:extLst>
                <a:ext uri="{FF2B5EF4-FFF2-40B4-BE49-F238E27FC236}">
                  <a16:creationId xmlns:a16="http://schemas.microsoft.com/office/drawing/2014/main" id="{608CD63C-C3F5-365B-A0BB-368D842D4776}"/>
                </a:ext>
              </a:extLst>
            </p:cNvPr>
            <p:cNvSpPr txBox="1"/>
            <p:nvPr/>
          </p:nvSpPr>
          <p:spPr>
            <a:xfrm>
              <a:off x="5123429" y="4870715"/>
              <a:ext cx="2160000" cy="646331"/>
            </a:xfrm>
            <a:prstGeom prst="rect">
              <a:avLst/>
            </a:prstGeom>
            <a:noFill/>
          </p:spPr>
          <p:txBody>
            <a:bodyPr wrap="square" rtlCol="0">
              <a:spAutoFit/>
            </a:bodyPr>
            <a:lstStyle/>
            <a:p>
              <a:pPr algn="ctr"/>
              <a:r>
                <a:rPr lang="en-GB" dirty="0">
                  <a:latin typeface="ABC Monument Grotesk Medium" panose="020B0604040202060203" pitchFamily="34" charset="0"/>
                </a:rPr>
                <a:t>Marius Weber</a:t>
              </a:r>
            </a:p>
            <a:p>
              <a:pPr algn="ctr"/>
              <a:r>
                <a:rPr lang="en-GB" dirty="0">
                  <a:solidFill>
                    <a:schemeClr val="accent1"/>
                  </a:solidFill>
                  <a:latin typeface="ABC Monument Grotesk" panose="020B0504040202060203" pitchFamily="34" charset="0"/>
                </a:rPr>
                <a:t>Quantum Scientist</a:t>
              </a:r>
            </a:p>
          </p:txBody>
        </p:sp>
      </p:grpSp>
      <p:pic>
        <p:nvPicPr>
          <p:cNvPr id="8" name="Picture 7">
            <a:extLst>
              <a:ext uri="{FF2B5EF4-FFF2-40B4-BE49-F238E27FC236}">
                <a16:creationId xmlns:a16="http://schemas.microsoft.com/office/drawing/2014/main" id="{B85D5413-E871-8573-8A25-67A700228D9C}"/>
              </a:ext>
            </a:extLst>
          </p:cNvPr>
          <p:cNvPicPr>
            <a:picLocks noChangeAspect="1"/>
          </p:cNvPicPr>
          <p:nvPr/>
        </p:nvPicPr>
        <p:blipFill>
          <a:blip r:embed="rId6"/>
          <a:stretch>
            <a:fillRect/>
          </a:stretch>
        </p:blipFill>
        <p:spPr>
          <a:xfrm rot="684205">
            <a:off x="4858666" y="681336"/>
            <a:ext cx="7431275" cy="1384033"/>
          </a:xfrm>
          <a:prstGeom prst="rect">
            <a:avLst/>
          </a:prstGeom>
        </p:spPr>
      </p:pic>
    </p:spTree>
    <p:extLst>
      <p:ext uri="{BB962C8B-B14F-4D97-AF65-F5344CB8AC3E}">
        <p14:creationId xmlns:p14="http://schemas.microsoft.com/office/powerpoint/2010/main" val="400856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8396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C61E5-C70C-3AF0-2397-3448A9A1FBC9}"/>
              </a:ext>
            </a:extLst>
          </p:cNvPr>
          <p:cNvSpPr>
            <a:spLocks noGrp="1"/>
          </p:cNvSpPr>
          <p:nvPr>
            <p:ph type="title"/>
          </p:nvPr>
        </p:nvSpPr>
        <p:spPr/>
        <p:txBody>
          <a:bodyPr/>
          <a:lstStyle/>
          <a:p>
            <a:r>
              <a:rPr lang="en-GB" dirty="0"/>
              <a:t>1 Qubit logic measurements</a:t>
            </a:r>
          </a:p>
        </p:txBody>
      </p:sp>
      <p:sp>
        <p:nvSpPr>
          <p:cNvPr id="3" name="Content Placeholder 2">
            <a:extLst>
              <a:ext uri="{FF2B5EF4-FFF2-40B4-BE49-F238E27FC236}">
                <a16:creationId xmlns:a16="http://schemas.microsoft.com/office/drawing/2014/main" id="{7BE0DF4F-78B3-7F31-4B6F-807BAF2AC933}"/>
              </a:ext>
            </a:extLst>
          </p:cNvPr>
          <p:cNvSpPr>
            <a:spLocks noGrp="1"/>
          </p:cNvSpPr>
          <p:nvPr>
            <p:ph idx="1"/>
          </p:nvPr>
        </p:nvSpPr>
        <p:spPr/>
        <p:txBody>
          <a:bodyPr/>
          <a:lstStyle/>
          <a:p>
            <a:endParaRPr lang="en-GB"/>
          </a:p>
        </p:txBody>
      </p:sp>
      <p:pic>
        <p:nvPicPr>
          <p:cNvPr id="8" name="Picture 7">
            <a:extLst>
              <a:ext uri="{FF2B5EF4-FFF2-40B4-BE49-F238E27FC236}">
                <a16:creationId xmlns:a16="http://schemas.microsoft.com/office/drawing/2014/main" id="{534887B8-F9C3-BB4A-04EE-74338D4930BD}"/>
              </a:ext>
            </a:extLst>
          </p:cNvPr>
          <p:cNvPicPr>
            <a:picLocks noChangeAspect="1"/>
          </p:cNvPicPr>
          <p:nvPr/>
        </p:nvPicPr>
        <p:blipFill>
          <a:blip r:embed="rId2"/>
          <a:stretch>
            <a:fillRect/>
          </a:stretch>
        </p:blipFill>
        <p:spPr>
          <a:xfrm>
            <a:off x="0" y="1177574"/>
            <a:ext cx="12192000" cy="5302959"/>
          </a:xfrm>
          <a:prstGeom prst="rect">
            <a:avLst/>
          </a:prstGeom>
        </p:spPr>
      </p:pic>
    </p:spTree>
    <p:extLst>
      <p:ext uri="{BB962C8B-B14F-4D97-AF65-F5344CB8AC3E}">
        <p14:creationId xmlns:p14="http://schemas.microsoft.com/office/powerpoint/2010/main" val="1812095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433B4B6-2C9D-B0B8-F5BD-DC9495B83C91}"/>
              </a:ext>
            </a:extLst>
          </p:cNvPr>
          <p:cNvSpPr>
            <a:spLocks noGrp="1"/>
          </p:cNvSpPr>
          <p:nvPr>
            <p:ph type="title"/>
          </p:nvPr>
        </p:nvSpPr>
        <p:spPr>
          <a:xfrm>
            <a:off x="486136" y="499962"/>
            <a:ext cx="10372363" cy="601885"/>
          </a:xfrm>
        </p:spPr>
        <p:txBody>
          <a:bodyPr/>
          <a:lstStyle/>
          <a:p>
            <a:r>
              <a:rPr lang="en-GB" dirty="0"/>
              <a:t>Quantum Computing: Two key ingredients</a:t>
            </a:r>
          </a:p>
        </p:txBody>
      </p:sp>
      <p:sp>
        <p:nvSpPr>
          <p:cNvPr id="18" name="Rectangle 17">
            <a:extLst>
              <a:ext uri="{FF2B5EF4-FFF2-40B4-BE49-F238E27FC236}">
                <a16:creationId xmlns:a16="http://schemas.microsoft.com/office/drawing/2014/main" id="{CEF843E3-0B14-F837-EA97-973B87DB53E7}"/>
              </a:ext>
            </a:extLst>
          </p:cNvPr>
          <p:cNvSpPr/>
          <p:nvPr/>
        </p:nvSpPr>
        <p:spPr>
          <a:xfrm>
            <a:off x="2219093" y="1274596"/>
            <a:ext cx="8140390" cy="4423677"/>
          </a:xfrm>
          <a:prstGeom prst="rect">
            <a:avLst/>
          </a:prstGeom>
          <a:solidFill>
            <a:schemeClr val="bg1">
              <a:alpha val="4508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DAC121BE-5E8E-2A21-E353-4E5323FE7DA3}"/>
              </a:ext>
            </a:extLst>
          </p:cNvPr>
          <p:cNvPicPr/>
          <p:nvPr/>
        </p:nvPicPr>
        <p:blipFill>
          <a:blip r:embed="rId3">
            <a:extLst>
              <a:ext uri="{28A0092B-C50C-407E-A947-70E740481C1C}">
                <a14:useLocalDpi xmlns:a14="http://schemas.microsoft.com/office/drawing/2010/main" val="0"/>
              </a:ext>
            </a:extLst>
          </a:blip>
          <a:srcRect/>
          <a:stretch/>
        </p:blipFill>
        <p:spPr>
          <a:xfrm>
            <a:off x="312239" y="1158501"/>
            <a:ext cx="10888045" cy="5320294"/>
          </a:xfrm>
          <a:prstGeom prst="rect">
            <a:avLst/>
          </a:prstGeom>
        </p:spPr>
      </p:pic>
      <p:sp>
        <p:nvSpPr>
          <p:cNvPr id="11" name="Rectangle 10">
            <a:extLst>
              <a:ext uri="{FF2B5EF4-FFF2-40B4-BE49-F238E27FC236}">
                <a16:creationId xmlns:a16="http://schemas.microsoft.com/office/drawing/2014/main" id="{CEB0C53C-1949-776F-3CC0-C6E591890472}"/>
              </a:ext>
            </a:extLst>
          </p:cNvPr>
          <p:cNvSpPr/>
          <p:nvPr/>
        </p:nvSpPr>
        <p:spPr>
          <a:xfrm>
            <a:off x="2219093" y="1274596"/>
            <a:ext cx="8140390" cy="4423677"/>
          </a:xfrm>
          <a:prstGeom prst="rect">
            <a:avLst/>
          </a:prstGeom>
          <a:solidFill>
            <a:schemeClr val="bg1">
              <a:alpha val="4508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44" name="Picture 143" descr="A black and green background&#10;&#10;Description automatically generated">
            <a:extLst>
              <a:ext uri="{FF2B5EF4-FFF2-40B4-BE49-F238E27FC236}">
                <a16:creationId xmlns:a16="http://schemas.microsoft.com/office/drawing/2014/main" id="{74833FA6-61F2-1591-197F-AFF910BA1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3470" y="2940983"/>
            <a:ext cx="4029364" cy="2563091"/>
          </a:xfrm>
          <a:prstGeom prst="rect">
            <a:avLst/>
          </a:prstGeom>
        </p:spPr>
      </p:pic>
      <p:pic>
        <p:nvPicPr>
          <p:cNvPr id="145" name="Obraz 11">
            <a:extLst>
              <a:ext uri="{FF2B5EF4-FFF2-40B4-BE49-F238E27FC236}">
                <a16:creationId xmlns:a16="http://schemas.microsoft.com/office/drawing/2014/main" id="{8F64D67D-1995-627C-F13F-6C74E8C1CF10}"/>
              </a:ext>
            </a:extLst>
          </p:cNvPr>
          <p:cNvPicPr>
            <a:picLocks noChangeAspect="1"/>
          </p:cNvPicPr>
          <p:nvPr/>
        </p:nvPicPr>
        <p:blipFill>
          <a:blip r:embed="rId5"/>
          <a:stretch>
            <a:fillRect/>
          </a:stretch>
        </p:blipFill>
        <p:spPr>
          <a:xfrm>
            <a:off x="8607181" y="5121586"/>
            <a:ext cx="461818" cy="461818"/>
          </a:xfrm>
          <a:prstGeom prst="rect">
            <a:avLst/>
          </a:prstGeom>
        </p:spPr>
      </p:pic>
      <p:grpSp>
        <p:nvGrpSpPr>
          <p:cNvPr id="200" name="Group 199">
            <a:extLst>
              <a:ext uri="{FF2B5EF4-FFF2-40B4-BE49-F238E27FC236}">
                <a16:creationId xmlns:a16="http://schemas.microsoft.com/office/drawing/2014/main" id="{16845F35-8074-75E9-9195-D21918C86691}"/>
              </a:ext>
            </a:extLst>
          </p:cNvPr>
          <p:cNvGrpSpPr/>
          <p:nvPr/>
        </p:nvGrpSpPr>
        <p:grpSpPr>
          <a:xfrm>
            <a:off x="2773404" y="1629473"/>
            <a:ext cx="4943181" cy="3955560"/>
            <a:chOff x="2773404" y="1629473"/>
            <a:chExt cx="4943181" cy="3955560"/>
          </a:xfrm>
        </p:grpSpPr>
        <p:grpSp>
          <p:nvGrpSpPr>
            <p:cNvPr id="12" name="Group 11">
              <a:extLst>
                <a:ext uri="{FF2B5EF4-FFF2-40B4-BE49-F238E27FC236}">
                  <a16:creationId xmlns:a16="http://schemas.microsoft.com/office/drawing/2014/main" id="{A135B445-5411-037D-344F-DF3CA16F5FD2}"/>
                </a:ext>
              </a:extLst>
            </p:cNvPr>
            <p:cNvGrpSpPr/>
            <p:nvPr/>
          </p:nvGrpSpPr>
          <p:grpSpPr>
            <a:xfrm>
              <a:off x="4068909" y="1742211"/>
              <a:ext cx="423038" cy="423038"/>
              <a:chOff x="3993484" y="2585652"/>
              <a:chExt cx="465342" cy="465342"/>
            </a:xfrm>
          </p:grpSpPr>
          <p:sp>
            <p:nvSpPr>
              <p:cNvPr id="13" name="Oval 12">
                <a:extLst>
                  <a:ext uri="{FF2B5EF4-FFF2-40B4-BE49-F238E27FC236}">
                    <a16:creationId xmlns:a16="http://schemas.microsoft.com/office/drawing/2014/main" id="{88575CA3-4B25-0BC3-DEDC-21EEB706FEC1}"/>
                  </a:ext>
                </a:extLst>
              </p:cNvPr>
              <p:cNvSpPr/>
              <p:nvPr/>
            </p:nvSpPr>
            <p:spPr>
              <a:xfrm>
                <a:off x="3993484" y="2585652"/>
                <a:ext cx="465342" cy="465342"/>
              </a:xfrm>
              <a:prstGeom prst="ellipse">
                <a:avLst/>
              </a:prstGeom>
              <a:solidFill>
                <a:schemeClr val="tx1"/>
              </a:solidFill>
              <a:ln w="19050">
                <a:solidFill>
                  <a:srgbClr val="2BB3A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6" name="Picture 15" descr="A black background with a black square&#10;&#10;Description automatically generated with medium confidence">
                <a:extLst>
                  <a:ext uri="{FF2B5EF4-FFF2-40B4-BE49-F238E27FC236}">
                    <a16:creationId xmlns:a16="http://schemas.microsoft.com/office/drawing/2014/main" id="{C540CA8B-7B7D-45D6-F64E-551451E128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8828" y="2751531"/>
                <a:ext cx="334654" cy="133583"/>
              </a:xfrm>
              <a:prstGeom prst="rect">
                <a:avLst/>
              </a:prstGeom>
            </p:spPr>
          </p:pic>
        </p:grpSp>
        <p:grpSp>
          <p:nvGrpSpPr>
            <p:cNvPr id="61" name="Group 60">
              <a:extLst>
                <a:ext uri="{FF2B5EF4-FFF2-40B4-BE49-F238E27FC236}">
                  <a16:creationId xmlns:a16="http://schemas.microsoft.com/office/drawing/2014/main" id="{F48374D0-AD22-969B-493E-DCF9545347FF}"/>
                </a:ext>
              </a:extLst>
            </p:cNvPr>
            <p:cNvGrpSpPr/>
            <p:nvPr/>
          </p:nvGrpSpPr>
          <p:grpSpPr>
            <a:xfrm>
              <a:off x="4313199" y="1638917"/>
              <a:ext cx="1605427" cy="3747636"/>
              <a:chOff x="4313199" y="1638917"/>
              <a:chExt cx="1605427" cy="3747636"/>
            </a:xfrm>
          </p:grpSpPr>
          <p:sp>
            <p:nvSpPr>
              <p:cNvPr id="95" name="Rectangle 94">
                <a:extLst>
                  <a:ext uri="{FF2B5EF4-FFF2-40B4-BE49-F238E27FC236}">
                    <a16:creationId xmlns:a16="http://schemas.microsoft.com/office/drawing/2014/main" id="{6EC99C6E-64FF-5CA7-A689-B3E290448003}"/>
                  </a:ext>
                </a:extLst>
              </p:cNvPr>
              <p:cNvSpPr/>
              <p:nvPr/>
            </p:nvSpPr>
            <p:spPr>
              <a:xfrm rot="5400000">
                <a:off x="5501266" y="5181937"/>
                <a:ext cx="58321" cy="350912"/>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7" name="Rectangle 96">
                <a:extLst>
                  <a:ext uri="{FF2B5EF4-FFF2-40B4-BE49-F238E27FC236}">
                    <a16:creationId xmlns:a16="http://schemas.microsoft.com/office/drawing/2014/main" id="{8AA3AA6B-4967-BAA6-BBD2-969DACAAB78A}"/>
                  </a:ext>
                </a:extLst>
              </p:cNvPr>
              <p:cNvSpPr/>
              <p:nvPr/>
            </p:nvSpPr>
            <p:spPr>
              <a:xfrm rot="18343990">
                <a:off x="5491600" y="4993316"/>
                <a:ext cx="55320" cy="473396"/>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1AA478AC-CE1D-27D5-6E4B-035995381A50}"/>
                  </a:ext>
                </a:extLst>
              </p:cNvPr>
              <p:cNvSpPr/>
              <p:nvPr/>
            </p:nvSpPr>
            <p:spPr>
              <a:xfrm rot="5400000">
                <a:off x="5498565" y="4851161"/>
                <a:ext cx="55320" cy="456619"/>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9" name="Rectangle 98">
                <a:extLst>
                  <a:ext uri="{FF2B5EF4-FFF2-40B4-BE49-F238E27FC236}">
                    <a16:creationId xmlns:a16="http://schemas.microsoft.com/office/drawing/2014/main" id="{8027D406-B82A-279E-572B-764C0F93FB28}"/>
                  </a:ext>
                </a:extLst>
              </p:cNvPr>
              <p:cNvSpPr/>
              <p:nvPr/>
            </p:nvSpPr>
            <p:spPr>
              <a:xfrm rot="20220536">
                <a:off x="5595673" y="4370903"/>
                <a:ext cx="55320" cy="754006"/>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0" name="Rectangle 99">
                <a:extLst>
                  <a:ext uri="{FF2B5EF4-FFF2-40B4-BE49-F238E27FC236}">
                    <a16:creationId xmlns:a16="http://schemas.microsoft.com/office/drawing/2014/main" id="{718FC0A6-A582-2700-47C7-47E958C9E10E}"/>
                  </a:ext>
                </a:extLst>
              </p:cNvPr>
              <p:cNvSpPr/>
              <p:nvPr/>
            </p:nvSpPr>
            <p:spPr>
              <a:xfrm rot="18178486">
                <a:off x="5097975" y="3790780"/>
                <a:ext cx="55320" cy="776994"/>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1" name="Rectangle 100">
                <a:extLst>
                  <a:ext uri="{FF2B5EF4-FFF2-40B4-BE49-F238E27FC236}">
                    <a16:creationId xmlns:a16="http://schemas.microsoft.com/office/drawing/2014/main" id="{EAD503F9-5A65-4ECE-2AC2-393C1EBA647A}"/>
                  </a:ext>
                </a:extLst>
              </p:cNvPr>
              <p:cNvSpPr/>
              <p:nvPr/>
            </p:nvSpPr>
            <p:spPr>
              <a:xfrm rot="5400000">
                <a:off x="5327836" y="3405435"/>
                <a:ext cx="50291" cy="1113764"/>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2" name="Rectangle 101">
                <a:extLst>
                  <a:ext uri="{FF2B5EF4-FFF2-40B4-BE49-F238E27FC236}">
                    <a16:creationId xmlns:a16="http://schemas.microsoft.com/office/drawing/2014/main" id="{D8957ADF-8A48-86B9-02D1-D56082C313FB}"/>
                  </a:ext>
                </a:extLst>
              </p:cNvPr>
              <p:cNvSpPr/>
              <p:nvPr/>
            </p:nvSpPr>
            <p:spPr>
              <a:xfrm rot="19417540">
                <a:off x="5653098" y="3209967"/>
                <a:ext cx="55320" cy="818741"/>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3" name="Rectangle 102">
                <a:extLst>
                  <a:ext uri="{FF2B5EF4-FFF2-40B4-BE49-F238E27FC236}">
                    <a16:creationId xmlns:a16="http://schemas.microsoft.com/office/drawing/2014/main" id="{30E8E5F0-965D-FF92-3A56-575E82A09A91}"/>
                  </a:ext>
                </a:extLst>
              </p:cNvPr>
              <p:cNvSpPr/>
              <p:nvPr/>
            </p:nvSpPr>
            <p:spPr>
              <a:xfrm rot="20386065">
                <a:off x="5298146" y="2676942"/>
                <a:ext cx="60852" cy="631652"/>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33C45487-BBF9-D68F-FC1C-7FF11137F8E7}"/>
                  </a:ext>
                </a:extLst>
              </p:cNvPr>
              <p:cNvSpPr/>
              <p:nvPr/>
            </p:nvSpPr>
            <p:spPr>
              <a:xfrm rot="5400000">
                <a:off x="5449989" y="2432476"/>
                <a:ext cx="55320" cy="524668"/>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5" name="Rectangle 104">
                <a:extLst>
                  <a:ext uri="{FF2B5EF4-FFF2-40B4-BE49-F238E27FC236}">
                    <a16:creationId xmlns:a16="http://schemas.microsoft.com/office/drawing/2014/main" id="{18ADD1C5-D6DB-4CA1-1A8B-074ADD5FA533}"/>
                  </a:ext>
                </a:extLst>
              </p:cNvPr>
              <p:cNvSpPr/>
              <p:nvPr/>
            </p:nvSpPr>
            <p:spPr>
              <a:xfrm rot="18561965">
                <a:off x="5082594" y="1384858"/>
                <a:ext cx="66637" cy="1605427"/>
              </a:xfrm>
              <a:prstGeom prst="rect">
                <a:avLst/>
              </a:prstGeom>
              <a:gradFill>
                <a:gsLst>
                  <a:gs pos="0">
                    <a:srgbClr val="2BB3A8">
                      <a:alpha val="89946"/>
                    </a:srgbClr>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06" name="Group 105">
                <a:extLst>
                  <a:ext uri="{FF2B5EF4-FFF2-40B4-BE49-F238E27FC236}">
                    <a16:creationId xmlns:a16="http://schemas.microsoft.com/office/drawing/2014/main" id="{98C63E68-75B6-A99E-5D71-96FF593162B5}"/>
                  </a:ext>
                </a:extLst>
              </p:cNvPr>
              <p:cNvGrpSpPr/>
              <p:nvPr/>
            </p:nvGrpSpPr>
            <p:grpSpPr>
              <a:xfrm>
                <a:off x="4503917" y="1638917"/>
                <a:ext cx="706896" cy="60854"/>
                <a:chOff x="5556078" y="1487296"/>
                <a:chExt cx="706896" cy="60854"/>
              </a:xfrm>
            </p:grpSpPr>
            <p:sp>
              <p:nvSpPr>
                <p:cNvPr id="107" name="Triangle 106">
                  <a:extLst>
                    <a:ext uri="{FF2B5EF4-FFF2-40B4-BE49-F238E27FC236}">
                      <a16:creationId xmlns:a16="http://schemas.microsoft.com/office/drawing/2014/main" id="{9121736B-ECC6-AE86-977F-E263EC55FC88}"/>
                    </a:ext>
                  </a:extLst>
                </p:cNvPr>
                <p:cNvSpPr/>
                <p:nvPr/>
              </p:nvSpPr>
              <p:spPr>
                <a:xfrm rot="5400000">
                  <a:off x="6187453" y="1472630"/>
                  <a:ext cx="60853" cy="90188"/>
                </a:xfrm>
                <a:prstGeom prst="triangl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8" name="Rectangle 107">
                  <a:extLst>
                    <a:ext uri="{FF2B5EF4-FFF2-40B4-BE49-F238E27FC236}">
                      <a16:creationId xmlns:a16="http://schemas.microsoft.com/office/drawing/2014/main" id="{3457AF78-91DA-A4D9-6DA8-F5D4CB22D2E0}"/>
                    </a:ext>
                  </a:extLst>
                </p:cNvPr>
                <p:cNvSpPr/>
                <p:nvPr/>
              </p:nvSpPr>
              <p:spPr>
                <a:xfrm rot="5400000">
                  <a:off x="5834006" y="1209368"/>
                  <a:ext cx="60852" cy="616708"/>
                </a:xfrm>
                <a:prstGeom prst="rect">
                  <a:avLst/>
                </a:prstGeom>
                <a:gradFill>
                  <a:gsLst>
                    <a:gs pos="0">
                      <a:srgbClr val="2BB3A8"/>
                    </a:gs>
                    <a:gs pos="100000">
                      <a:srgbClr val="2BB3A8">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grpSp>
          <p:nvGrpSpPr>
            <p:cNvPr id="109" name="Group 108">
              <a:extLst>
                <a:ext uri="{FF2B5EF4-FFF2-40B4-BE49-F238E27FC236}">
                  <a16:creationId xmlns:a16="http://schemas.microsoft.com/office/drawing/2014/main" id="{E563FAA2-7AAD-5DB1-7AEA-FFA49010B61E}"/>
                </a:ext>
              </a:extLst>
            </p:cNvPr>
            <p:cNvGrpSpPr/>
            <p:nvPr/>
          </p:nvGrpSpPr>
          <p:grpSpPr>
            <a:xfrm>
              <a:off x="5627637" y="4126531"/>
              <a:ext cx="423038" cy="423038"/>
              <a:chOff x="3993484" y="2585652"/>
              <a:chExt cx="465342" cy="465342"/>
            </a:xfrm>
          </p:grpSpPr>
          <p:sp>
            <p:nvSpPr>
              <p:cNvPr id="110" name="Oval 109">
                <a:extLst>
                  <a:ext uri="{FF2B5EF4-FFF2-40B4-BE49-F238E27FC236}">
                    <a16:creationId xmlns:a16="http://schemas.microsoft.com/office/drawing/2014/main" id="{963159B4-18FE-ACCB-B20D-B93A556B75E4}"/>
                  </a:ext>
                </a:extLst>
              </p:cNvPr>
              <p:cNvSpPr/>
              <p:nvPr/>
            </p:nvSpPr>
            <p:spPr>
              <a:xfrm>
                <a:off x="3993484" y="2585652"/>
                <a:ext cx="465342" cy="465342"/>
              </a:xfrm>
              <a:prstGeom prst="ellipse">
                <a:avLst/>
              </a:prstGeom>
              <a:solidFill>
                <a:schemeClr val="tx1"/>
              </a:solidFill>
              <a:ln w="19050">
                <a:solidFill>
                  <a:srgbClr val="2BB3A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1" name="Picture 110" descr="A black background with a black square&#10;&#10;Description automatically generated with medium confidence">
                <a:extLst>
                  <a:ext uri="{FF2B5EF4-FFF2-40B4-BE49-F238E27FC236}">
                    <a16:creationId xmlns:a16="http://schemas.microsoft.com/office/drawing/2014/main" id="{886BCC73-425A-EA7B-A61F-DF70DDD481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58828" y="2751531"/>
                <a:ext cx="334654" cy="133583"/>
              </a:xfrm>
              <a:prstGeom prst="rect">
                <a:avLst/>
              </a:prstGeom>
            </p:spPr>
          </p:pic>
        </p:grpSp>
        <p:grpSp>
          <p:nvGrpSpPr>
            <p:cNvPr id="112" name="Group 111">
              <a:extLst>
                <a:ext uri="{FF2B5EF4-FFF2-40B4-BE49-F238E27FC236}">
                  <a16:creationId xmlns:a16="http://schemas.microsoft.com/office/drawing/2014/main" id="{DBDEA78C-B862-6F1B-0F20-F79918384AE4}"/>
                </a:ext>
              </a:extLst>
            </p:cNvPr>
            <p:cNvGrpSpPr/>
            <p:nvPr/>
          </p:nvGrpSpPr>
          <p:grpSpPr>
            <a:xfrm>
              <a:off x="3382954" y="1629473"/>
              <a:ext cx="3246287" cy="3774604"/>
              <a:chOff x="3382954" y="1629473"/>
              <a:chExt cx="3246287" cy="3774604"/>
            </a:xfrm>
          </p:grpSpPr>
          <p:sp>
            <p:nvSpPr>
              <p:cNvPr id="113" name="Oval 112">
                <a:extLst>
                  <a:ext uri="{FF2B5EF4-FFF2-40B4-BE49-F238E27FC236}">
                    <a16:creationId xmlns:a16="http://schemas.microsoft.com/office/drawing/2014/main" id="{E2B6552A-40A4-6FA8-854C-95F488EC744A}"/>
                  </a:ext>
                </a:extLst>
              </p:cNvPr>
              <p:cNvSpPr/>
              <p:nvPr/>
            </p:nvSpPr>
            <p:spPr>
              <a:xfrm>
                <a:off x="3972718"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4" name="Oval 113">
                <a:extLst>
                  <a:ext uri="{FF2B5EF4-FFF2-40B4-BE49-F238E27FC236}">
                    <a16:creationId xmlns:a16="http://schemas.microsoft.com/office/drawing/2014/main" id="{95925ED8-1BCA-D6E7-7CDE-688B27477033}"/>
                  </a:ext>
                </a:extLst>
              </p:cNvPr>
              <p:cNvSpPr/>
              <p:nvPr/>
            </p:nvSpPr>
            <p:spPr>
              <a:xfrm>
                <a:off x="5307033"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5" name="Oval 114">
                <a:extLst>
                  <a:ext uri="{FF2B5EF4-FFF2-40B4-BE49-F238E27FC236}">
                    <a16:creationId xmlns:a16="http://schemas.microsoft.com/office/drawing/2014/main" id="{71B61F1E-EE72-A7E5-A3A7-A730DEA9809B}"/>
                  </a:ext>
                </a:extLst>
              </p:cNvPr>
              <p:cNvSpPr/>
              <p:nvPr/>
            </p:nvSpPr>
            <p:spPr>
              <a:xfrm>
                <a:off x="5432578"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6" name="Oval 115">
                <a:extLst>
                  <a:ext uri="{FF2B5EF4-FFF2-40B4-BE49-F238E27FC236}">
                    <a16:creationId xmlns:a16="http://schemas.microsoft.com/office/drawing/2014/main" id="{23163558-8A01-6FA8-A6E1-9D1DC4E523C4}"/>
                  </a:ext>
                </a:extLst>
              </p:cNvPr>
              <p:cNvSpPr/>
              <p:nvPr/>
            </p:nvSpPr>
            <p:spPr>
              <a:xfrm>
                <a:off x="5607472"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7" name="Oval 116">
                <a:extLst>
                  <a:ext uri="{FF2B5EF4-FFF2-40B4-BE49-F238E27FC236}">
                    <a16:creationId xmlns:a16="http://schemas.microsoft.com/office/drawing/2014/main" id="{E388B9B5-4668-926E-EB76-BE187007AB5F}"/>
                  </a:ext>
                </a:extLst>
              </p:cNvPr>
              <p:cNvSpPr/>
              <p:nvPr/>
            </p:nvSpPr>
            <p:spPr>
              <a:xfrm>
                <a:off x="5261916"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8" name="Oval 117">
                <a:extLst>
                  <a:ext uri="{FF2B5EF4-FFF2-40B4-BE49-F238E27FC236}">
                    <a16:creationId xmlns:a16="http://schemas.microsoft.com/office/drawing/2014/main" id="{550EB32F-0D01-05DC-6E4C-A3DD1D65FC44}"/>
                  </a:ext>
                </a:extLst>
              </p:cNvPr>
              <p:cNvSpPr/>
              <p:nvPr/>
            </p:nvSpPr>
            <p:spPr>
              <a:xfrm>
                <a:off x="5423947"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9" name="Oval 118">
                <a:extLst>
                  <a:ext uri="{FF2B5EF4-FFF2-40B4-BE49-F238E27FC236}">
                    <a16:creationId xmlns:a16="http://schemas.microsoft.com/office/drawing/2014/main" id="{0C339205-F3C9-E1B3-FF91-B9D865A0827F}"/>
                  </a:ext>
                </a:extLst>
              </p:cNvPr>
              <p:cNvSpPr/>
              <p:nvPr/>
            </p:nvSpPr>
            <p:spPr>
              <a:xfrm>
                <a:off x="5538099"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0" name="Oval 119">
                <a:extLst>
                  <a:ext uri="{FF2B5EF4-FFF2-40B4-BE49-F238E27FC236}">
                    <a16:creationId xmlns:a16="http://schemas.microsoft.com/office/drawing/2014/main" id="{DF58928B-B8FA-D207-A5F3-760D0F11AF12}"/>
                  </a:ext>
                </a:extLst>
              </p:cNvPr>
              <p:cNvSpPr/>
              <p:nvPr/>
            </p:nvSpPr>
            <p:spPr>
              <a:xfrm>
                <a:off x="5647891" y="531453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1" name="Oval 120">
                <a:extLst>
                  <a:ext uri="{FF2B5EF4-FFF2-40B4-BE49-F238E27FC236}">
                    <a16:creationId xmlns:a16="http://schemas.microsoft.com/office/drawing/2014/main" id="{8C841D55-34C2-2BF9-79EC-AF70E690AB36}"/>
                  </a:ext>
                </a:extLst>
              </p:cNvPr>
              <p:cNvSpPr/>
              <p:nvPr/>
            </p:nvSpPr>
            <p:spPr>
              <a:xfrm>
                <a:off x="5666723"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2" name="Oval 121">
                <a:extLst>
                  <a:ext uri="{FF2B5EF4-FFF2-40B4-BE49-F238E27FC236}">
                    <a16:creationId xmlns:a16="http://schemas.microsoft.com/office/drawing/2014/main" id="{8D92CC31-0A15-00CC-4A33-6EF0900A6BCC}"/>
                  </a:ext>
                </a:extLst>
              </p:cNvPr>
              <p:cNvSpPr/>
              <p:nvPr/>
            </p:nvSpPr>
            <p:spPr>
              <a:xfrm>
                <a:off x="5715365" y="5033185"/>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3" name="Oval 122">
                <a:extLst>
                  <a:ext uri="{FF2B5EF4-FFF2-40B4-BE49-F238E27FC236}">
                    <a16:creationId xmlns:a16="http://schemas.microsoft.com/office/drawing/2014/main" id="{27E5D8E9-1F7D-5C15-31CE-9732AE6BA0FD}"/>
                  </a:ext>
                </a:extLst>
              </p:cNvPr>
              <p:cNvSpPr/>
              <p:nvPr/>
            </p:nvSpPr>
            <p:spPr>
              <a:xfrm>
                <a:off x="5430582" y="435974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4" name="Oval 123">
                <a:extLst>
                  <a:ext uri="{FF2B5EF4-FFF2-40B4-BE49-F238E27FC236}">
                    <a16:creationId xmlns:a16="http://schemas.microsoft.com/office/drawing/2014/main" id="{A41EF361-7F51-1854-9890-79ABB54F7F50}"/>
                  </a:ext>
                </a:extLst>
              </p:cNvPr>
              <p:cNvSpPr/>
              <p:nvPr/>
            </p:nvSpPr>
            <p:spPr>
              <a:xfrm>
                <a:off x="3382954" y="435974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5" name="Oval 124">
                <a:extLst>
                  <a:ext uri="{FF2B5EF4-FFF2-40B4-BE49-F238E27FC236}">
                    <a16:creationId xmlns:a16="http://schemas.microsoft.com/office/drawing/2014/main" id="{DF349FE9-4966-66C3-BB7A-A8C6492308F0}"/>
                  </a:ext>
                </a:extLst>
              </p:cNvPr>
              <p:cNvSpPr/>
              <p:nvPr/>
            </p:nvSpPr>
            <p:spPr>
              <a:xfrm>
                <a:off x="4566860" y="4168278"/>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6" name="Oval 125">
                <a:extLst>
                  <a:ext uri="{FF2B5EF4-FFF2-40B4-BE49-F238E27FC236}">
                    <a16:creationId xmlns:a16="http://schemas.microsoft.com/office/drawing/2014/main" id="{9432BC25-1D81-2AFE-3E38-9D11ABEFBFCD}"/>
                  </a:ext>
                </a:extLst>
              </p:cNvPr>
              <p:cNvSpPr/>
              <p:nvPr/>
            </p:nvSpPr>
            <p:spPr>
              <a:xfrm>
                <a:off x="4313718" y="4168278"/>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7" name="Oval 126">
                <a:extLst>
                  <a:ext uri="{FF2B5EF4-FFF2-40B4-BE49-F238E27FC236}">
                    <a16:creationId xmlns:a16="http://schemas.microsoft.com/office/drawing/2014/main" id="{884D8B98-5B2D-68DF-E74C-982A06D38B69}"/>
                  </a:ext>
                </a:extLst>
              </p:cNvPr>
              <p:cNvSpPr/>
              <p:nvPr/>
            </p:nvSpPr>
            <p:spPr>
              <a:xfrm>
                <a:off x="474469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8" name="Oval 127">
                <a:extLst>
                  <a:ext uri="{FF2B5EF4-FFF2-40B4-BE49-F238E27FC236}">
                    <a16:creationId xmlns:a16="http://schemas.microsoft.com/office/drawing/2014/main" id="{16980D3E-6DC1-8BF2-ADAD-239252922178}"/>
                  </a:ext>
                </a:extLst>
              </p:cNvPr>
              <p:cNvSpPr/>
              <p:nvPr/>
            </p:nvSpPr>
            <p:spPr>
              <a:xfrm>
                <a:off x="4853681"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9" name="Oval 128">
                <a:extLst>
                  <a:ext uri="{FF2B5EF4-FFF2-40B4-BE49-F238E27FC236}">
                    <a16:creationId xmlns:a16="http://schemas.microsoft.com/office/drawing/2014/main" id="{801816E2-70B9-C645-70F2-A17D000B08D6}"/>
                  </a:ext>
                </a:extLst>
              </p:cNvPr>
              <p:cNvSpPr/>
              <p:nvPr/>
            </p:nvSpPr>
            <p:spPr>
              <a:xfrm>
                <a:off x="5311826"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0" name="Oval 129">
                <a:extLst>
                  <a:ext uri="{FF2B5EF4-FFF2-40B4-BE49-F238E27FC236}">
                    <a16:creationId xmlns:a16="http://schemas.microsoft.com/office/drawing/2014/main" id="{B827FF6C-BF91-CD96-DD24-427FB2AF3EB1}"/>
                  </a:ext>
                </a:extLst>
              </p:cNvPr>
              <p:cNvSpPr/>
              <p:nvPr/>
            </p:nvSpPr>
            <p:spPr>
              <a:xfrm>
                <a:off x="5484731"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1" name="Oval 130">
                <a:extLst>
                  <a:ext uri="{FF2B5EF4-FFF2-40B4-BE49-F238E27FC236}">
                    <a16:creationId xmlns:a16="http://schemas.microsoft.com/office/drawing/2014/main" id="{42A276E9-3C7C-06F5-D77D-231FCFDD28FE}"/>
                  </a:ext>
                </a:extLst>
              </p:cNvPr>
              <p:cNvSpPr/>
              <p:nvPr/>
            </p:nvSpPr>
            <p:spPr>
              <a:xfrm>
                <a:off x="5512608"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2" name="Oval 131">
                <a:extLst>
                  <a:ext uri="{FF2B5EF4-FFF2-40B4-BE49-F238E27FC236}">
                    <a16:creationId xmlns:a16="http://schemas.microsoft.com/office/drawing/2014/main" id="{CE48A9C5-8052-4E5A-BC27-363D1B769142}"/>
                  </a:ext>
                </a:extLst>
              </p:cNvPr>
              <p:cNvSpPr/>
              <p:nvPr/>
            </p:nvSpPr>
            <p:spPr>
              <a:xfrm>
                <a:off x="561915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3" name="Oval 132">
                <a:extLst>
                  <a:ext uri="{FF2B5EF4-FFF2-40B4-BE49-F238E27FC236}">
                    <a16:creationId xmlns:a16="http://schemas.microsoft.com/office/drawing/2014/main" id="{440B89B2-E0E4-065A-59ED-B49414FB0F66}"/>
                  </a:ext>
                </a:extLst>
              </p:cNvPr>
              <p:cNvSpPr/>
              <p:nvPr/>
            </p:nvSpPr>
            <p:spPr>
              <a:xfrm>
                <a:off x="5672693"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4" name="Oval 133">
                <a:extLst>
                  <a:ext uri="{FF2B5EF4-FFF2-40B4-BE49-F238E27FC236}">
                    <a16:creationId xmlns:a16="http://schemas.microsoft.com/office/drawing/2014/main" id="{AC28385F-F38F-F803-5B5C-1D7CCA7F121E}"/>
                  </a:ext>
                </a:extLst>
              </p:cNvPr>
              <p:cNvSpPr/>
              <p:nvPr/>
            </p:nvSpPr>
            <p:spPr>
              <a:xfrm>
                <a:off x="5875097" y="3917976"/>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5" name="Oval 134">
                <a:extLst>
                  <a:ext uri="{FF2B5EF4-FFF2-40B4-BE49-F238E27FC236}">
                    <a16:creationId xmlns:a16="http://schemas.microsoft.com/office/drawing/2014/main" id="{FE1080AA-7DF5-FBF0-B28C-E22E3B90F724}"/>
                  </a:ext>
                </a:extLst>
              </p:cNvPr>
              <p:cNvSpPr/>
              <p:nvPr/>
            </p:nvSpPr>
            <p:spPr>
              <a:xfrm>
                <a:off x="6477864" y="3763831"/>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6" name="Oval 135">
                <a:extLst>
                  <a:ext uri="{FF2B5EF4-FFF2-40B4-BE49-F238E27FC236}">
                    <a16:creationId xmlns:a16="http://schemas.microsoft.com/office/drawing/2014/main" id="{5CB9F026-668D-D6B9-AAD0-CF3A0D14A2A7}"/>
                  </a:ext>
                </a:extLst>
              </p:cNvPr>
              <p:cNvSpPr/>
              <p:nvPr/>
            </p:nvSpPr>
            <p:spPr>
              <a:xfrm>
                <a:off x="5390169" y="3234871"/>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7" name="Oval 136">
                <a:extLst>
                  <a:ext uri="{FF2B5EF4-FFF2-40B4-BE49-F238E27FC236}">
                    <a16:creationId xmlns:a16="http://schemas.microsoft.com/office/drawing/2014/main" id="{736B3A37-AEBE-60F2-0AD3-77A79CA6769E}"/>
                  </a:ext>
                </a:extLst>
              </p:cNvPr>
              <p:cNvSpPr/>
              <p:nvPr/>
            </p:nvSpPr>
            <p:spPr>
              <a:xfrm>
                <a:off x="569266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8" name="Oval 137">
                <a:extLst>
                  <a:ext uri="{FF2B5EF4-FFF2-40B4-BE49-F238E27FC236}">
                    <a16:creationId xmlns:a16="http://schemas.microsoft.com/office/drawing/2014/main" id="{B1D524F1-773E-336B-C346-FFD66F5AB10C}"/>
                  </a:ext>
                </a:extLst>
              </p:cNvPr>
              <p:cNvSpPr/>
              <p:nvPr/>
            </p:nvSpPr>
            <p:spPr>
              <a:xfrm>
                <a:off x="6539703" y="2603804"/>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9" name="Oval 138">
                <a:extLst>
                  <a:ext uri="{FF2B5EF4-FFF2-40B4-BE49-F238E27FC236}">
                    <a16:creationId xmlns:a16="http://schemas.microsoft.com/office/drawing/2014/main" id="{D4365986-E99B-732A-D869-9BEA608193AC}"/>
                  </a:ext>
                </a:extLst>
              </p:cNvPr>
              <p:cNvSpPr/>
              <p:nvPr/>
            </p:nvSpPr>
            <p:spPr>
              <a:xfrm>
                <a:off x="4447178" y="1629473"/>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0" name="Oval 139">
                <a:extLst>
                  <a:ext uri="{FF2B5EF4-FFF2-40B4-BE49-F238E27FC236}">
                    <a16:creationId xmlns:a16="http://schemas.microsoft.com/office/drawing/2014/main" id="{9A1141F8-1EDB-85FE-AC4C-9D40F3A1987E}"/>
                  </a:ext>
                </a:extLst>
              </p:cNvPr>
              <p:cNvSpPr/>
              <p:nvPr/>
            </p:nvSpPr>
            <p:spPr>
              <a:xfrm>
                <a:off x="563237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B4B188B9-56E4-5479-410F-0B6818D80529}"/>
                  </a:ext>
                </a:extLst>
              </p:cNvPr>
              <p:cNvSpPr/>
              <p:nvPr/>
            </p:nvSpPr>
            <p:spPr>
              <a:xfrm>
                <a:off x="5546959"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2" name="Oval 141">
                <a:extLst>
                  <a:ext uri="{FF2B5EF4-FFF2-40B4-BE49-F238E27FC236}">
                    <a16:creationId xmlns:a16="http://schemas.microsoft.com/office/drawing/2014/main" id="{8FCBA3F5-51F1-8B17-7A72-C15D6319BF1F}"/>
                  </a:ext>
                </a:extLst>
              </p:cNvPr>
              <p:cNvSpPr/>
              <p:nvPr/>
            </p:nvSpPr>
            <p:spPr>
              <a:xfrm>
                <a:off x="5451499"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FC9CEC8A-E504-003A-3734-0A7F9C439AFA}"/>
                  </a:ext>
                </a:extLst>
              </p:cNvPr>
              <p:cNvSpPr/>
              <p:nvPr/>
            </p:nvSpPr>
            <p:spPr>
              <a:xfrm>
                <a:off x="5175170" y="2652159"/>
                <a:ext cx="89538" cy="89538"/>
              </a:xfrm>
              <a:prstGeom prst="ellipse">
                <a:avLst/>
              </a:prstGeom>
              <a:solidFill>
                <a:srgbClr val="2BB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47" name="Group 146">
              <a:extLst>
                <a:ext uri="{FF2B5EF4-FFF2-40B4-BE49-F238E27FC236}">
                  <a16:creationId xmlns:a16="http://schemas.microsoft.com/office/drawing/2014/main" id="{1675C3EC-EF80-1216-525E-DD4F07AA2939}"/>
                </a:ext>
              </a:extLst>
            </p:cNvPr>
            <p:cNvGrpSpPr/>
            <p:nvPr/>
          </p:nvGrpSpPr>
          <p:grpSpPr>
            <a:xfrm>
              <a:off x="2773404" y="2989280"/>
              <a:ext cx="2286756" cy="2032200"/>
              <a:chOff x="2773404" y="2989280"/>
              <a:chExt cx="2286756" cy="2032200"/>
            </a:xfrm>
          </p:grpSpPr>
          <p:sp>
            <p:nvSpPr>
              <p:cNvPr id="148" name="Oval 147">
                <a:extLst>
                  <a:ext uri="{FF2B5EF4-FFF2-40B4-BE49-F238E27FC236}">
                    <a16:creationId xmlns:a16="http://schemas.microsoft.com/office/drawing/2014/main" id="{20974522-EE8B-1325-12D4-EA85ABE5DCC9}"/>
                  </a:ext>
                </a:extLst>
              </p:cNvPr>
              <p:cNvSpPr/>
              <p:nvPr/>
            </p:nvSpPr>
            <p:spPr>
              <a:xfrm>
                <a:off x="2773404" y="4931942"/>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9" name="Oval 148">
                <a:extLst>
                  <a:ext uri="{FF2B5EF4-FFF2-40B4-BE49-F238E27FC236}">
                    <a16:creationId xmlns:a16="http://schemas.microsoft.com/office/drawing/2014/main" id="{186433E1-444C-9C57-9801-CE913BDAFC60}"/>
                  </a:ext>
                </a:extLst>
              </p:cNvPr>
              <p:cNvSpPr/>
              <p:nvPr/>
            </p:nvSpPr>
            <p:spPr>
              <a:xfrm>
                <a:off x="4970622" y="4825214"/>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0" name="Oval 149">
                <a:extLst>
                  <a:ext uri="{FF2B5EF4-FFF2-40B4-BE49-F238E27FC236}">
                    <a16:creationId xmlns:a16="http://schemas.microsoft.com/office/drawing/2014/main" id="{7BF46AD2-E658-BFB8-001E-F306FC1AED0F}"/>
                  </a:ext>
                </a:extLst>
              </p:cNvPr>
              <p:cNvSpPr/>
              <p:nvPr/>
            </p:nvSpPr>
            <p:spPr>
              <a:xfrm>
                <a:off x="3157852" y="4358389"/>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1" name="Oval 150">
                <a:extLst>
                  <a:ext uri="{FF2B5EF4-FFF2-40B4-BE49-F238E27FC236}">
                    <a16:creationId xmlns:a16="http://schemas.microsoft.com/office/drawing/2014/main" id="{B2C2949E-5293-4F89-87A5-0F1FC5FEAA57}"/>
                  </a:ext>
                </a:extLst>
              </p:cNvPr>
              <p:cNvSpPr/>
              <p:nvPr/>
            </p:nvSpPr>
            <p:spPr>
              <a:xfrm>
                <a:off x="2811297" y="4209609"/>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2" name="Oval 151">
                <a:extLst>
                  <a:ext uri="{FF2B5EF4-FFF2-40B4-BE49-F238E27FC236}">
                    <a16:creationId xmlns:a16="http://schemas.microsoft.com/office/drawing/2014/main" id="{CCEC61F9-1C3B-1EE7-3827-A93A4DB5F30D}"/>
                  </a:ext>
                </a:extLst>
              </p:cNvPr>
              <p:cNvSpPr/>
              <p:nvPr/>
            </p:nvSpPr>
            <p:spPr>
              <a:xfrm>
                <a:off x="3795026" y="3784534"/>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3" name="Oval 152">
                <a:extLst>
                  <a:ext uri="{FF2B5EF4-FFF2-40B4-BE49-F238E27FC236}">
                    <a16:creationId xmlns:a16="http://schemas.microsoft.com/office/drawing/2014/main" id="{9431725E-62D2-5C62-1AD9-EA7F6E50C2C0}"/>
                  </a:ext>
                </a:extLst>
              </p:cNvPr>
              <p:cNvSpPr/>
              <p:nvPr/>
            </p:nvSpPr>
            <p:spPr>
              <a:xfrm>
                <a:off x="3724145" y="3045977"/>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4" name="Oval 153">
                <a:extLst>
                  <a:ext uri="{FF2B5EF4-FFF2-40B4-BE49-F238E27FC236}">
                    <a16:creationId xmlns:a16="http://schemas.microsoft.com/office/drawing/2014/main" id="{D9537A0D-CCAB-04BD-7C84-79B2237AA9A6}"/>
                  </a:ext>
                </a:extLst>
              </p:cNvPr>
              <p:cNvSpPr/>
              <p:nvPr/>
            </p:nvSpPr>
            <p:spPr>
              <a:xfrm>
                <a:off x="3814453" y="3031801"/>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Oval 154">
                <a:extLst>
                  <a:ext uri="{FF2B5EF4-FFF2-40B4-BE49-F238E27FC236}">
                    <a16:creationId xmlns:a16="http://schemas.microsoft.com/office/drawing/2014/main" id="{FB84A3E9-2374-A214-0558-A7C79C46A98E}"/>
                  </a:ext>
                </a:extLst>
              </p:cNvPr>
              <p:cNvSpPr/>
              <p:nvPr/>
            </p:nvSpPr>
            <p:spPr>
              <a:xfrm>
                <a:off x="4684440" y="2989280"/>
                <a:ext cx="89538" cy="89538"/>
              </a:xfrm>
              <a:prstGeom prst="ellips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56" name="Group 155">
              <a:extLst>
                <a:ext uri="{FF2B5EF4-FFF2-40B4-BE49-F238E27FC236}">
                  <a16:creationId xmlns:a16="http://schemas.microsoft.com/office/drawing/2014/main" id="{47C862D5-9EA2-1E5E-DC9A-00D916FD74E2}"/>
                </a:ext>
              </a:extLst>
            </p:cNvPr>
            <p:cNvGrpSpPr/>
            <p:nvPr/>
          </p:nvGrpSpPr>
          <p:grpSpPr>
            <a:xfrm>
              <a:off x="3636466" y="2502861"/>
              <a:ext cx="423038" cy="423038"/>
              <a:chOff x="3715377" y="2903535"/>
              <a:chExt cx="423038" cy="423038"/>
            </a:xfrm>
          </p:grpSpPr>
          <p:sp>
            <p:nvSpPr>
              <p:cNvPr id="157" name="Oval 156">
                <a:extLst>
                  <a:ext uri="{FF2B5EF4-FFF2-40B4-BE49-F238E27FC236}">
                    <a16:creationId xmlns:a16="http://schemas.microsoft.com/office/drawing/2014/main" id="{8F9CC78F-E409-60F4-4ED9-D9E14CCF5FFE}"/>
                  </a:ext>
                </a:extLst>
              </p:cNvPr>
              <p:cNvSpPr/>
              <p:nvPr/>
            </p:nvSpPr>
            <p:spPr>
              <a:xfrm>
                <a:off x="3715377" y="2903535"/>
                <a:ext cx="423038" cy="423038"/>
              </a:xfrm>
              <a:prstGeom prst="ellipse">
                <a:avLst/>
              </a:prstGeom>
              <a:solidFill>
                <a:schemeClr val="tx1"/>
              </a:solidFill>
              <a:ln w="19050">
                <a:solidFill>
                  <a:srgbClr val="77A9F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58" name="Picture 157" descr="A black background with a black square&#10;&#10;Description automatically generated with medium confidence">
                <a:extLst>
                  <a:ext uri="{FF2B5EF4-FFF2-40B4-BE49-F238E27FC236}">
                    <a16:creationId xmlns:a16="http://schemas.microsoft.com/office/drawing/2014/main" id="{6466A8F0-DA86-C501-DB73-4DD87E1AE2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69960" y="3066312"/>
                <a:ext cx="307969" cy="108268"/>
              </a:xfrm>
              <a:prstGeom prst="rect">
                <a:avLst/>
              </a:prstGeom>
            </p:spPr>
          </p:pic>
        </p:grpSp>
        <p:grpSp>
          <p:nvGrpSpPr>
            <p:cNvPr id="159" name="Group 158">
              <a:extLst>
                <a:ext uri="{FF2B5EF4-FFF2-40B4-BE49-F238E27FC236}">
                  <a16:creationId xmlns:a16="http://schemas.microsoft.com/office/drawing/2014/main" id="{3AF41A3F-AE04-49D2-C32E-0FB03E34603C}"/>
                </a:ext>
              </a:extLst>
            </p:cNvPr>
            <p:cNvGrpSpPr/>
            <p:nvPr/>
          </p:nvGrpSpPr>
          <p:grpSpPr>
            <a:xfrm rot="16200000">
              <a:off x="3501537" y="3454597"/>
              <a:ext cx="675875" cy="60853"/>
              <a:chOff x="4086447" y="1788143"/>
              <a:chExt cx="817809" cy="60853"/>
            </a:xfrm>
          </p:grpSpPr>
          <p:sp>
            <p:nvSpPr>
              <p:cNvPr id="160" name="Rectangle 159">
                <a:extLst>
                  <a:ext uri="{FF2B5EF4-FFF2-40B4-BE49-F238E27FC236}">
                    <a16:creationId xmlns:a16="http://schemas.microsoft.com/office/drawing/2014/main" id="{387BBE14-22AA-1292-667E-1F073AFC4D70}"/>
                  </a:ext>
                </a:extLst>
              </p:cNvPr>
              <p:cNvSpPr/>
              <p:nvPr/>
            </p:nvSpPr>
            <p:spPr>
              <a:xfrm rot="5400000">
                <a:off x="4419832" y="1454758"/>
                <a:ext cx="60852" cy="727622"/>
              </a:xfrm>
              <a:prstGeom prst="rect">
                <a:avLst/>
              </a:prstGeom>
              <a:gradFill>
                <a:gsLst>
                  <a:gs pos="0">
                    <a:srgbClr val="77A9FE"/>
                  </a:gs>
                  <a:gs pos="100000">
                    <a:srgbClr val="77A9FE">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1" name="Triangle 160">
                <a:extLst>
                  <a:ext uri="{FF2B5EF4-FFF2-40B4-BE49-F238E27FC236}">
                    <a16:creationId xmlns:a16="http://schemas.microsoft.com/office/drawing/2014/main" id="{7DDCC64B-5811-FB22-95F1-D3F8D079D902}"/>
                  </a:ext>
                </a:extLst>
              </p:cNvPr>
              <p:cNvSpPr/>
              <p:nvPr/>
            </p:nvSpPr>
            <p:spPr>
              <a:xfrm rot="5400000">
                <a:off x="4828735" y="1773476"/>
                <a:ext cx="60853" cy="90188"/>
              </a:xfrm>
              <a:prstGeom prst="triangle">
                <a:avLst/>
              </a:prstGeom>
              <a:solidFill>
                <a:srgbClr val="77A9F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62" name="Group 161">
              <a:extLst>
                <a:ext uri="{FF2B5EF4-FFF2-40B4-BE49-F238E27FC236}">
                  <a16:creationId xmlns:a16="http://schemas.microsoft.com/office/drawing/2014/main" id="{E44A0951-BC4A-F043-8F2B-57673DAF9124}"/>
                </a:ext>
              </a:extLst>
            </p:cNvPr>
            <p:cNvGrpSpPr/>
            <p:nvPr/>
          </p:nvGrpSpPr>
          <p:grpSpPr>
            <a:xfrm rot="20605606">
              <a:off x="5093901" y="3258712"/>
              <a:ext cx="801338" cy="66938"/>
              <a:chOff x="3934637" y="1788143"/>
              <a:chExt cx="969619" cy="60853"/>
            </a:xfrm>
          </p:grpSpPr>
          <p:sp>
            <p:nvSpPr>
              <p:cNvPr id="163" name="Rectangle 162">
                <a:extLst>
                  <a:ext uri="{FF2B5EF4-FFF2-40B4-BE49-F238E27FC236}">
                    <a16:creationId xmlns:a16="http://schemas.microsoft.com/office/drawing/2014/main" id="{1CA05B61-8207-3F5E-F04F-FBC54237B58B}"/>
                  </a:ext>
                </a:extLst>
              </p:cNvPr>
              <p:cNvSpPr/>
              <p:nvPr/>
            </p:nvSpPr>
            <p:spPr>
              <a:xfrm rot="5400000">
                <a:off x="4343925" y="1378855"/>
                <a:ext cx="60852" cy="879428"/>
              </a:xfrm>
              <a:prstGeom prst="rect">
                <a:avLst/>
              </a:prstGeom>
              <a:gradFill>
                <a:gsLst>
                  <a:gs pos="0">
                    <a:srgbClr val="B477FF"/>
                  </a:gs>
                  <a:gs pos="100000">
                    <a:srgbClr val="B477FF">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4" name="Triangle 163">
                <a:extLst>
                  <a:ext uri="{FF2B5EF4-FFF2-40B4-BE49-F238E27FC236}">
                    <a16:creationId xmlns:a16="http://schemas.microsoft.com/office/drawing/2014/main" id="{30590835-9CA3-5A54-B3A0-FCC9693D2E68}"/>
                  </a:ext>
                </a:extLst>
              </p:cNvPr>
              <p:cNvSpPr/>
              <p:nvPr/>
            </p:nvSpPr>
            <p:spPr>
              <a:xfrm rot="5400000">
                <a:off x="4828735" y="1773476"/>
                <a:ext cx="60853" cy="90188"/>
              </a:xfrm>
              <a:prstGeom prst="triangl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65" name="Group 164">
              <a:extLst>
                <a:ext uri="{FF2B5EF4-FFF2-40B4-BE49-F238E27FC236}">
                  <a16:creationId xmlns:a16="http://schemas.microsoft.com/office/drawing/2014/main" id="{F8988E42-8C40-4D50-EED7-058AC267A380}"/>
                </a:ext>
              </a:extLst>
            </p:cNvPr>
            <p:cNvGrpSpPr/>
            <p:nvPr/>
          </p:nvGrpSpPr>
          <p:grpSpPr>
            <a:xfrm>
              <a:off x="5917237" y="2692932"/>
              <a:ext cx="423038" cy="423038"/>
              <a:chOff x="5441205" y="2906261"/>
              <a:chExt cx="465342" cy="465342"/>
            </a:xfrm>
          </p:grpSpPr>
          <p:sp>
            <p:nvSpPr>
              <p:cNvPr id="166" name="Oval 165">
                <a:extLst>
                  <a:ext uri="{FF2B5EF4-FFF2-40B4-BE49-F238E27FC236}">
                    <a16:creationId xmlns:a16="http://schemas.microsoft.com/office/drawing/2014/main" id="{DA229D85-B236-7B65-B6DB-232845D914C4}"/>
                  </a:ext>
                </a:extLst>
              </p:cNvPr>
              <p:cNvSpPr/>
              <p:nvPr/>
            </p:nvSpPr>
            <p:spPr>
              <a:xfrm>
                <a:off x="5441205" y="2906261"/>
                <a:ext cx="465342" cy="465342"/>
              </a:xfrm>
              <a:prstGeom prst="ellipse">
                <a:avLst/>
              </a:prstGeom>
              <a:solidFill>
                <a:schemeClr val="tx1"/>
              </a:solidFill>
              <a:ln w="19050">
                <a:solidFill>
                  <a:srgbClr val="B477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67" name="Picture 166" descr="A black background with a black square&#10;&#10;Description automatically generated with medium confidence">
                <a:extLst>
                  <a:ext uri="{FF2B5EF4-FFF2-40B4-BE49-F238E27FC236}">
                    <a16:creationId xmlns:a16="http://schemas.microsoft.com/office/drawing/2014/main" id="{9D3D165C-9CE2-8D73-9262-4E35C0A5ADD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4629" y="3084899"/>
                <a:ext cx="368119" cy="120789"/>
              </a:xfrm>
              <a:prstGeom prst="rect">
                <a:avLst/>
              </a:prstGeom>
            </p:spPr>
          </p:pic>
        </p:grpSp>
        <p:grpSp>
          <p:nvGrpSpPr>
            <p:cNvPr id="168" name="Group 167">
              <a:extLst>
                <a:ext uri="{FF2B5EF4-FFF2-40B4-BE49-F238E27FC236}">
                  <a16:creationId xmlns:a16="http://schemas.microsoft.com/office/drawing/2014/main" id="{770D7FEE-B6E0-D182-52C6-6EBC30C0511E}"/>
                </a:ext>
              </a:extLst>
            </p:cNvPr>
            <p:cNvGrpSpPr/>
            <p:nvPr/>
          </p:nvGrpSpPr>
          <p:grpSpPr>
            <a:xfrm>
              <a:off x="5043749" y="3119398"/>
              <a:ext cx="949307" cy="336732"/>
              <a:chOff x="4397574" y="3141850"/>
              <a:chExt cx="949307" cy="336732"/>
            </a:xfrm>
          </p:grpSpPr>
          <p:sp>
            <p:nvSpPr>
              <p:cNvPr id="169" name="Oval 168">
                <a:extLst>
                  <a:ext uri="{FF2B5EF4-FFF2-40B4-BE49-F238E27FC236}">
                    <a16:creationId xmlns:a16="http://schemas.microsoft.com/office/drawing/2014/main" id="{FFB0327A-53A4-6FE7-96C2-55D265651801}"/>
                  </a:ext>
                </a:extLst>
              </p:cNvPr>
              <p:cNvSpPr/>
              <p:nvPr/>
            </p:nvSpPr>
            <p:spPr>
              <a:xfrm>
                <a:off x="4397574" y="3389044"/>
                <a:ext cx="89538" cy="89538"/>
              </a:xfrm>
              <a:prstGeom prst="ellips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0" name="Oval 169">
                <a:extLst>
                  <a:ext uri="{FF2B5EF4-FFF2-40B4-BE49-F238E27FC236}">
                    <a16:creationId xmlns:a16="http://schemas.microsoft.com/office/drawing/2014/main" id="{FA874D1C-A398-7730-1864-BFD7BF789B8C}"/>
                  </a:ext>
                </a:extLst>
              </p:cNvPr>
              <p:cNvSpPr/>
              <p:nvPr/>
            </p:nvSpPr>
            <p:spPr>
              <a:xfrm>
                <a:off x="5257343" y="3141850"/>
                <a:ext cx="89538" cy="89538"/>
              </a:xfrm>
              <a:prstGeom prst="ellipse">
                <a:avLst/>
              </a:prstGeom>
              <a:solidFill>
                <a:srgbClr val="B47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171" name="Oval 170">
              <a:extLst>
                <a:ext uri="{FF2B5EF4-FFF2-40B4-BE49-F238E27FC236}">
                  <a16:creationId xmlns:a16="http://schemas.microsoft.com/office/drawing/2014/main" id="{8CFC3BAA-3B12-D614-E1FA-B35EE229B859}"/>
                </a:ext>
              </a:extLst>
            </p:cNvPr>
            <p:cNvSpPr/>
            <p:nvPr/>
          </p:nvSpPr>
          <p:spPr>
            <a:xfrm>
              <a:off x="6051231" y="3270420"/>
              <a:ext cx="89538" cy="89538"/>
            </a:xfrm>
            <a:prstGeom prst="ellipse">
              <a:avLst/>
            </a:prstGeom>
            <a:solidFill>
              <a:srgbClr val="878C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72" name="Group 171">
              <a:extLst>
                <a:ext uri="{FF2B5EF4-FFF2-40B4-BE49-F238E27FC236}">
                  <a16:creationId xmlns:a16="http://schemas.microsoft.com/office/drawing/2014/main" id="{41FB6E4F-2838-C032-3D9D-70876BC8AA56}"/>
                </a:ext>
              </a:extLst>
            </p:cNvPr>
            <p:cNvGrpSpPr/>
            <p:nvPr/>
          </p:nvGrpSpPr>
          <p:grpSpPr>
            <a:xfrm>
              <a:off x="6207252" y="3090139"/>
              <a:ext cx="423038" cy="423038"/>
              <a:chOff x="5462357" y="2927413"/>
              <a:chExt cx="423038" cy="423038"/>
            </a:xfrm>
          </p:grpSpPr>
          <p:sp>
            <p:nvSpPr>
              <p:cNvPr id="173" name="Oval 172">
                <a:extLst>
                  <a:ext uri="{FF2B5EF4-FFF2-40B4-BE49-F238E27FC236}">
                    <a16:creationId xmlns:a16="http://schemas.microsoft.com/office/drawing/2014/main" id="{134F80C9-323E-4D8F-EF37-4BF074230016}"/>
                  </a:ext>
                </a:extLst>
              </p:cNvPr>
              <p:cNvSpPr/>
              <p:nvPr/>
            </p:nvSpPr>
            <p:spPr>
              <a:xfrm>
                <a:off x="5462357" y="2927413"/>
                <a:ext cx="423038" cy="423038"/>
              </a:xfrm>
              <a:prstGeom prst="ellipse">
                <a:avLst/>
              </a:prstGeom>
              <a:solidFill>
                <a:schemeClr val="tx1"/>
              </a:solidFill>
              <a:ln w="19050">
                <a:solidFill>
                  <a:srgbClr val="878CF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74" name="Picture 173" descr="A black background with a black square&#10;&#10;Description automatically generated with medium confidence">
                <a:extLst>
                  <a:ext uri="{FF2B5EF4-FFF2-40B4-BE49-F238E27FC236}">
                    <a16:creationId xmlns:a16="http://schemas.microsoft.com/office/drawing/2014/main" id="{492CAD7F-40C5-664C-24C4-78529E14780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7851" y="3108430"/>
                <a:ext cx="344969" cy="63219"/>
              </a:xfrm>
              <a:prstGeom prst="rect">
                <a:avLst/>
              </a:prstGeom>
            </p:spPr>
          </p:pic>
        </p:grpSp>
        <p:grpSp>
          <p:nvGrpSpPr>
            <p:cNvPr id="175" name="Group 174">
              <a:extLst>
                <a:ext uri="{FF2B5EF4-FFF2-40B4-BE49-F238E27FC236}">
                  <a16:creationId xmlns:a16="http://schemas.microsoft.com/office/drawing/2014/main" id="{94C0DE77-8427-C959-D047-2F4DFCA645D8}"/>
                </a:ext>
              </a:extLst>
            </p:cNvPr>
            <p:cNvGrpSpPr/>
            <p:nvPr/>
          </p:nvGrpSpPr>
          <p:grpSpPr>
            <a:xfrm>
              <a:off x="4455260" y="4168278"/>
              <a:ext cx="2128857" cy="590051"/>
              <a:chOff x="4013127" y="4170011"/>
              <a:chExt cx="2128857" cy="590051"/>
            </a:xfrm>
          </p:grpSpPr>
          <p:sp>
            <p:nvSpPr>
              <p:cNvPr id="176" name="Oval 175">
                <a:extLst>
                  <a:ext uri="{FF2B5EF4-FFF2-40B4-BE49-F238E27FC236}">
                    <a16:creationId xmlns:a16="http://schemas.microsoft.com/office/drawing/2014/main" id="{240670D8-2054-3E3A-45BC-D01B5C7F87B1}"/>
                  </a:ext>
                </a:extLst>
              </p:cNvPr>
              <p:cNvSpPr/>
              <p:nvPr/>
            </p:nvSpPr>
            <p:spPr>
              <a:xfrm>
                <a:off x="5881224" y="4170011"/>
                <a:ext cx="89538" cy="8953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77" name="Group 176">
                <a:extLst>
                  <a:ext uri="{FF2B5EF4-FFF2-40B4-BE49-F238E27FC236}">
                    <a16:creationId xmlns:a16="http://schemas.microsoft.com/office/drawing/2014/main" id="{96467C82-B01D-7DC3-BB82-A27987E22921}"/>
                  </a:ext>
                </a:extLst>
              </p:cNvPr>
              <p:cNvGrpSpPr/>
              <p:nvPr/>
            </p:nvGrpSpPr>
            <p:grpSpPr>
              <a:xfrm>
                <a:off x="5718946" y="4322585"/>
                <a:ext cx="423038" cy="423038"/>
                <a:chOff x="6069075" y="3972820"/>
                <a:chExt cx="423038" cy="423038"/>
              </a:xfrm>
            </p:grpSpPr>
            <p:sp>
              <p:nvSpPr>
                <p:cNvPr id="179" name="Oval 178">
                  <a:extLst>
                    <a:ext uri="{FF2B5EF4-FFF2-40B4-BE49-F238E27FC236}">
                      <a16:creationId xmlns:a16="http://schemas.microsoft.com/office/drawing/2014/main" id="{D283EE2B-9209-1E68-712B-9427B428A041}"/>
                    </a:ext>
                  </a:extLst>
                </p:cNvPr>
                <p:cNvSpPr/>
                <p:nvPr/>
              </p:nvSpPr>
              <p:spPr>
                <a:xfrm>
                  <a:off x="6069075" y="3972820"/>
                  <a:ext cx="423038" cy="423038"/>
                </a:xfrm>
                <a:prstGeom prst="ellipse">
                  <a:avLst/>
                </a:prstGeom>
                <a:solidFill>
                  <a:schemeClr val="tx1"/>
                </a:solidFill>
                <a:ln w="190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80" name="Picture 179" descr="A black and white logo&#10;&#10;Description automatically generated">
                  <a:extLst>
                    <a:ext uri="{FF2B5EF4-FFF2-40B4-BE49-F238E27FC236}">
                      <a16:creationId xmlns:a16="http://schemas.microsoft.com/office/drawing/2014/main" id="{FD0F5356-72F7-463F-9895-1311EED7B6E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15344" y="4123692"/>
                  <a:ext cx="326585" cy="135920"/>
                </a:xfrm>
                <a:prstGeom prst="rect">
                  <a:avLst/>
                </a:prstGeom>
              </p:spPr>
            </p:pic>
          </p:grpSp>
          <p:sp>
            <p:nvSpPr>
              <p:cNvPr id="178" name="Oval 177">
                <a:extLst>
                  <a:ext uri="{FF2B5EF4-FFF2-40B4-BE49-F238E27FC236}">
                    <a16:creationId xmlns:a16="http://schemas.microsoft.com/office/drawing/2014/main" id="{F87B954D-6672-CCEB-F780-2D8CC5E64791}"/>
                  </a:ext>
                </a:extLst>
              </p:cNvPr>
              <p:cNvSpPr/>
              <p:nvPr/>
            </p:nvSpPr>
            <p:spPr>
              <a:xfrm>
                <a:off x="4013127" y="4670524"/>
                <a:ext cx="89538" cy="89538"/>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81" name="Group 180">
              <a:extLst>
                <a:ext uri="{FF2B5EF4-FFF2-40B4-BE49-F238E27FC236}">
                  <a16:creationId xmlns:a16="http://schemas.microsoft.com/office/drawing/2014/main" id="{8EB8BD33-A0E6-CE93-708B-7F2EA174E8A8}"/>
                </a:ext>
              </a:extLst>
            </p:cNvPr>
            <p:cNvGrpSpPr/>
            <p:nvPr/>
          </p:nvGrpSpPr>
          <p:grpSpPr>
            <a:xfrm>
              <a:off x="3536081" y="3787009"/>
              <a:ext cx="4016508" cy="1798024"/>
              <a:chOff x="3406138" y="3787009"/>
              <a:chExt cx="4016508" cy="1798024"/>
            </a:xfrm>
          </p:grpSpPr>
          <p:sp>
            <p:nvSpPr>
              <p:cNvPr id="182" name="Oval 181">
                <a:extLst>
                  <a:ext uri="{FF2B5EF4-FFF2-40B4-BE49-F238E27FC236}">
                    <a16:creationId xmlns:a16="http://schemas.microsoft.com/office/drawing/2014/main" id="{0DE72D77-0F4D-2E6B-7410-E06BC68D2E64}"/>
                  </a:ext>
                </a:extLst>
              </p:cNvPr>
              <p:cNvSpPr/>
              <p:nvPr/>
            </p:nvSpPr>
            <p:spPr>
              <a:xfrm>
                <a:off x="7333108" y="3787009"/>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3" name="Oval 182">
                <a:extLst>
                  <a:ext uri="{FF2B5EF4-FFF2-40B4-BE49-F238E27FC236}">
                    <a16:creationId xmlns:a16="http://schemas.microsoft.com/office/drawing/2014/main" id="{F38C0C09-6817-248E-63E9-5A24C8AF34F4}"/>
                  </a:ext>
                </a:extLst>
              </p:cNvPr>
              <p:cNvSpPr/>
              <p:nvPr/>
            </p:nvSpPr>
            <p:spPr>
              <a:xfrm>
                <a:off x="6900146" y="409490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4" name="Oval 183">
                <a:extLst>
                  <a:ext uri="{FF2B5EF4-FFF2-40B4-BE49-F238E27FC236}">
                    <a16:creationId xmlns:a16="http://schemas.microsoft.com/office/drawing/2014/main" id="{61B88F25-8471-20C3-F64B-9C35C070CB2A}"/>
                  </a:ext>
                </a:extLst>
              </p:cNvPr>
              <p:cNvSpPr/>
              <p:nvPr/>
            </p:nvSpPr>
            <p:spPr>
              <a:xfrm>
                <a:off x="6842395" y="416709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5" name="Oval 184">
                <a:extLst>
                  <a:ext uri="{FF2B5EF4-FFF2-40B4-BE49-F238E27FC236}">
                    <a16:creationId xmlns:a16="http://schemas.microsoft.com/office/drawing/2014/main" id="{8F8A805B-BE72-7B94-EB2C-9DBFD2CB7247}"/>
                  </a:ext>
                </a:extLst>
              </p:cNvPr>
              <p:cNvSpPr/>
              <p:nvPr/>
            </p:nvSpPr>
            <p:spPr>
              <a:xfrm>
                <a:off x="6996744" y="459072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6" name="Oval 185">
                <a:extLst>
                  <a:ext uri="{FF2B5EF4-FFF2-40B4-BE49-F238E27FC236}">
                    <a16:creationId xmlns:a16="http://schemas.microsoft.com/office/drawing/2014/main" id="{B9BE78EA-4792-FA70-FD76-B237123BCBA6}"/>
                  </a:ext>
                </a:extLst>
              </p:cNvPr>
              <p:cNvSpPr/>
              <p:nvPr/>
            </p:nvSpPr>
            <p:spPr>
              <a:xfrm>
                <a:off x="6892263" y="4745444"/>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7" name="Oval 186">
                <a:extLst>
                  <a:ext uri="{FF2B5EF4-FFF2-40B4-BE49-F238E27FC236}">
                    <a16:creationId xmlns:a16="http://schemas.microsoft.com/office/drawing/2014/main" id="{581E2204-DAFC-0A94-6AB7-2DF37AB1D57B}"/>
                  </a:ext>
                </a:extLst>
              </p:cNvPr>
              <p:cNvSpPr/>
              <p:nvPr/>
            </p:nvSpPr>
            <p:spPr>
              <a:xfrm>
                <a:off x="6479287" y="5495495"/>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8" name="Oval 187">
                <a:extLst>
                  <a:ext uri="{FF2B5EF4-FFF2-40B4-BE49-F238E27FC236}">
                    <a16:creationId xmlns:a16="http://schemas.microsoft.com/office/drawing/2014/main" id="{62E992D7-7D31-543F-5EFD-94D48182ABC9}"/>
                  </a:ext>
                </a:extLst>
              </p:cNvPr>
              <p:cNvSpPr/>
              <p:nvPr/>
            </p:nvSpPr>
            <p:spPr>
              <a:xfrm>
                <a:off x="3406138" y="4177760"/>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189" name="Group 188">
              <a:extLst>
                <a:ext uri="{FF2B5EF4-FFF2-40B4-BE49-F238E27FC236}">
                  <a16:creationId xmlns:a16="http://schemas.microsoft.com/office/drawing/2014/main" id="{5B5760C0-1B24-D9DE-630C-B519457C057A}"/>
                </a:ext>
              </a:extLst>
            </p:cNvPr>
            <p:cNvGrpSpPr/>
            <p:nvPr/>
          </p:nvGrpSpPr>
          <p:grpSpPr>
            <a:xfrm>
              <a:off x="7293547" y="3941919"/>
              <a:ext cx="423038" cy="423038"/>
              <a:chOff x="6229769" y="4264830"/>
              <a:chExt cx="423038" cy="423038"/>
            </a:xfrm>
          </p:grpSpPr>
          <p:sp>
            <p:nvSpPr>
              <p:cNvPr id="190" name="Oval 189">
                <a:extLst>
                  <a:ext uri="{FF2B5EF4-FFF2-40B4-BE49-F238E27FC236}">
                    <a16:creationId xmlns:a16="http://schemas.microsoft.com/office/drawing/2014/main" id="{FBE411E1-BE59-BCE3-7867-3E94CEE2A3A3}"/>
                  </a:ext>
                </a:extLst>
              </p:cNvPr>
              <p:cNvSpPr/>
              <p:nvPr/>
            </p:nvSpPr>
            <p:spPr>
              <a:xfrm>
                <a:off x="6229769" y="4264830"/>
                <a:ext cx="423038" cy="423038"/>
              </a:xfrm>
              <a:prstGeom prst="ellipse">
                <a:avLst/>
              </a:prstGeom>
              <a:solidFill>
                <a:schemeClr val="tx1"/>
              </a:solidFill>
              <a:ln w="19050">
                <a:solidFill>
                  <a:srgbClr val="E062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91" name="Picture 190" descr="A black logo with a black background&#10;&#10;Description automatically generated">
                <a:extLst>
                  <a:ext uri="{FF2B5EF4-FFF2-40B4-BE49-F238E27FC236}">
                    <a16:creationId xmlns:a16="http://schemas.microsoft.com/office/drawing/2014/main" id="{E68C0BA2-0E9A-C628-7659-11D3EA7652D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40337" y="4357626"/>
                <a:ext cx="404931" cy="212365"/>
              </a:xfrm>
              <a:prstGeom prst="rect">
                <a:avLst/>
              </a:prstGeom>
            </p:spPr>
          </p:pic>
        </p:grpSp>
      </p:grpSp>
      <p:sp>
        <p:nvSpPr>
          <p:cNvPr id="3" name="Oval 2">
            <a:extLst>
              <a:ext uri="{FF2B5EF4-FFF2-40B4-BE49-F238E27FC236}">
                <a16:creationId xmlns:a16="http://schemas.microsoft.com/office/drawing/2014/main" id="{3D6854F4-E062-B9CA-CDCA-AFEDBE4DC417}"/>
              </a:ext>
            </a:extLst>
          </p:cNvPr>
          <p:cNvSpPr/>
          <p:nvPr/>
        </p:nvSpPr>
        <p:spPr>
          <a:xfrm>
            <a:off x="7726302" y="4157289"/>
            <a:ext cx="89538" cy="89538"/>
          </a:xfrm>
          <a:prstGeom prst="ellipse">
            <a:avLst/>
          </a:prstGeom>
          <a:solidFill>
            <a:srgbClr val="E062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6341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36">
            <a:extLst>
              <a:ext uri="{FF2B5EF4-FFF2-40B4-BE49-F238E27FC236}">
                <a16:creationId xmlns:a16="http://schemas.microsoft.com/office/drawing/2014/main" id="{92099160-D3AE-7967-1A18-6F634AFB3AEE}"/>
              </a:ext>
            </a:extLst>
          </p:cNvPr>
          <p:cNvSpPr txBox="1">
            <a:spLocks/>
          </p:cNvSpPr>
          <p:nvPr/>
        </p:nvSpPr>
        <p:spPr>
          <a:xfrm>
            <a:off x="828645" y="1628706"/>
            <a:ext cx="4676805" cy="2970509"/>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3"/>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Two-loop </a:t>
            </a:r>
            <a:r>
              <a:rPr kumimoji="0" lang="en-GB" sz="2000" b="0" i="0" u="none" strike="noStrike" kern="1200" cap="none" spc="0" normalizeH="0" baseline="0" noProof="0" dirty="0" err="1">
                <a:ln>
                  <a:noFill/>
                </a:ln>
                <a:solidFill>
                  <a:srgbClr val="FFFFFF"/>
                </a:solidFill>
                <a:effectLst/>
                <a:uLnTx/>
                <a:uFillTx/>
                <a:latin typeface="ABC Monument Grotesk" panose="020B0504040202060203" pitchFamily="34" charset="0"/>
                <a:ea typeface="+mn-ea"/>
                <a:cs typeface="+mn-cs"/>
              </a:rPr>
              <a:t>Mølmer</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a:t>
            </a:r>
            <a:r>
              <a:rPr kumimoji="0" lang="en-GB" sz="2000" b="0" i="0" u="none" strike="noStrike" kern="1200" cap="none" spc="0" normalizeH="0" baseline="0" noProof="0" dirty="0" err="1">
                <a:ln>
                  <a:noFill/>
                </a:ln>
                <a:solidFill>
                  <a:srgbClr val="FFFFFF"/>
                </a:solidFill>
                <a:effectLst/>
                <a:uLnTx/>
                <a:uFillTx/>
                <a:latin typeface="ABC Monument Grotesk" panose="020B0504040202060203" pitchFamily="34" charset="0"/>
                <a:ea typeface="+mn-ea"/>
                <a:cs typeface="+mn-cs"/>
              </a:rPr>
              <a:t>Sørensen</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 gate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Walsh-1 modulation to reduce sensitivity to changes in motional frequency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Pulse shaping to reduce residual</a:t>
            </a:r>
            <a:r>
              <a:rPr kumimoji="0" lang="en-GB" sz="2000" b="0" i="0" u="none" strike="noStrike" kern="1200" cap="none" spc="0" normalizeH="0" noProof="0" dirty="0">
                <a:ln>
                  <a:noFill/>
                </a:ln>
                <a:solidFill>
                  <a:srgbClr val="FFFFFF"/>
                </a:solidFill>
                <a:effectLst/>
                <a:uLnTx/>
                <a:uFillTx/>
                <a:latin typeface="ABC Monument Grotesk" panose="020B0504040202060203" pitchFamily="34" charset="0"/>
                <a:ea typeface="+mn-ea"/>
                <a:cs typeface="+mn-cs"/>
              </a:rPr>
              <a:t> excitation </a:t>
            </a:r>
            <a:r>
              <a:rPr lang="en-GB" sz="2000" noProof="0" dirty="0">
                <a:solidFill>
                  <a:srgbClr val="FFFFFF"/>
                </a:solidFill>
              </a:rPr>
              <a:t>from </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off-resonant coupling</a:t>
            </a:r>
            <a:endParaRPr lang="en-GB" sz="2000" dirty="0">
              <a:solidFill>
                <a:srgbClr val="FFFFFF"/>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a:lnSpc>
                <a:spcPct val="100000"/>
              </a:lnSpc>
              <a:spcBef>
                <a:spcPts val="0"/>
              </a:spcBef>
              <a:defRPr/>
            </a:pPr>
            <a:r>
              <a:rPr lang="en-GB" sz="2000" dirty="0">
                <a:solidFill>
                  <a:srgbClr val="FFFFFF"/>
                </a:solidFill>
              </a:rPr>
              <a:t>Duration 120 </a:t>
            </a:r>
            <a:r>
              <a:rPr lang="el-GR" sz="2000" dirty="0">
                <a:solidFill>
                  <a:srgbClr val="FFFFFF"/>
                </a:solidFill>
              </a:rPr>
              <a:t>μ</a:t>
            </a:r>
            <a:r>
              <a:rPr lang="en-GB" sz="2000" dirty="0">
                <a:solidFill>
                  <a:srgbClr val="FFFFFF"/>
                </a:solidFill>
              </a:rPr>
              <a: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p:txBody>
      </p:sp>
      <p:sp>
        <p:nvSpPr>
          <p:cNvPr id="4" name="TextBox 3">
            <a:extLst>
              <a:ext uri="{FF2B5EF4-FFF2-40B4-BE49-F238E27FC236}">
                <a16:creationId xmlns:a16="http://schemas.microsoft.com/office/drawing/2014/main" id="{AADDCFFA-E937-3D29-6421-0BF9B635911F}"/>
              </a:ext>
            </a:extLst>
          </p:cNvPr>
          <p:cNvSpPr txBox="1"/>
          <p:nvPr/>
        </p:nvSpPr>
        <p:spPr>
          <a:xfrm>
            <a:off x="6824084" y="6103873"/>
            <a:ext cx="1582776" cy="33855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ABC Monument Grotesk Medium" panose="020B0604040202060203" pitchFamily="34" charset="0"/>
              </a:rPr>
              <a:t>Time </a:t>
            </a:r>
            <a:r>
              <a:rPr kumimoji="0" lang="en-GB" sz="1600" b="0" i="0" u="none" strike="noStrike" kern="1200" cap="none" spc="0" normalizeH="0" baseline="0" noProof="0" dirty="0">
                <a:ln>
                  <a:noFill/>
                </a:ln>
                <a:effectLst/>
                <a:uLnTx/>
                <a:uFillTx/>
                <a:latin typeface="ABC Monument Grotesk Medium" panose="020B0604040202060203" pitchFamily="34" charset="0"/>
              </a:rPr>
              <a:t>(</a:t>
            </a:r>
            <a:r>
              <a:rPr kumimoji="0" lang="el-GR" sz="1600" b="0" i="0" u="none" strike="noStrike" kern="1200" cap="none" spc="0" normalizeH="0" baseline="0" noProof="0" dirty="0">
                <a:ln>
                  <a:noFill/>
                </a:ln>
                <a:effectLst/>
                <a:uLnTx/>
                <a:uFillTx/>
                <a:latin typeface="Arial" panose="020B0604020202020204" pitchFamily="34" charset="0"/>
              </a:rPr>
              <a:t>μ</a:t>
            </a:r>
            <a:r>
              <a:rPr kumimoji="0" lang="pl-PL" sz="1600" b="0" i="0" u="none" strike="noStrike" kern="1200" cap="none" spc="0" normalizeH="0" baseline="0" noProof="0" dirty="0">
                <a:ln>
                  <a:noFill/>
                </a:ln>
                <a:effectLst/>
                <a:uLnTx/>
                <a:uFillTx/>
                <a:latin typeface="ABC Monument Grotesk Medium" panose="020B0604040202060203" pitchFamily="34" charset="0"/>
              </a:rPr>
              <a:t>s)</a:t>
            </a:r>
            <a:endParaRPr kumimoji="0" lang="en-GB" sz="1600" b="0" i="0" u="none" strike="noStrike" kern="1200" cap="none" spc="0" normalizeH="0" baseline="0" noProof="0" dirty="0">
              <a:ln>
                <a:noFill/>
              </a:ln>
              <a:effectLst/>
              <a:uLnTx/>
              <a:uFillTx/>
              <a:latin typeface="ABC Monument Grotesk Medium" panose="020B0604040202060203" pitchFamily="34" charset="0"/>
            </a:endParaRPr>
          </a:p>
        </p:txBody>
      </p:sp>
      <p:sp>
        <p:nvSpPr>
          <p:cNvPr id="6" name="Rectangle 5">
            <a:extLst>
              <a:ext uri="{FF2B5EF4-FFF2-40B4-BE49-F238E27FC236}">
                <a16:creationId xmlns:a16="http://schemas.microsoft.com/office/drawing/2014/main" id="{AD3C3685-54B6-768D-1E71-2F5ED656B593}"/>
              </a:ext>
            </a:extLst>
          </p:cNvPr>
          <p:cNvSpPr/>
          <p:nvPr/>
        </p:nvSpPr>
        <p:spPr>
          <a:xfrm>
            <a:off x="6314661" y="3313043"/>
            <a:ext cx="284921" cy="4344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CFB08046-3C16-A137-8E8D-5D345EC25874}"/>
              </a:ext>
            </a:extLst>
          </p:cNvPr>
          <p:cNvSpPr/>
          <p:nvPr/>
        </p:nvSpPr>
        <p:spPr>
          <a:xfrm>
            <a:off x="6326660" y="4736948"/>
            <a:ext cx="284921" cy="9028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C5F71B6-CB50-028C-C5D2-7BBE05440860}"/>
              </a:ext>
            </a:extLst>
          </p:cNvPr>
          <p:cNvSpPr txBox="1"/>
          <p:nvPr/>
        </p:nvSpPr>
        <p:spPr>
          <a:xfrm>
            <a:off x="4810533" y="5421286"/>
            <a:ext cx="1923625" cy="584775"/>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ABC Monument Grotesk Medium" panose="020B0604040202060203" pitchFamily="34" charset="0"/>
              </a:rPr>
              <a:t>P</a:t>
            </a:r>
            <a:r>
              <a:rPr kumimoji="0" lang="en-GB" sz="1600" b="0" i="0" u="none" strike="noStrike" kern="1200" cap="none" spc="0" normalizeH="0" baseline="0" noProof="0" dirty="0" err="1">
                <a:ln>
                  <a:noFill/>
                </a:ln>
                <a:effectLst/>
                <a:uLnTx/>
                <a:uFillTx/>
                <a:latin typeface="ABC Monument Grotesk Medium" panose="020B0604040202060203" pitchFamily="34" charset="0"/>
              </a:rPr>
              <a:t>hase</a:t>
            </a:r>
            <a:r>
              <a:rPr kumimoji="0" lang="en-GB" sz="1600" b="0" i="0" u="none" strike="noStrike" kern="1200" cap="none" spc="0" normalizeH="0" baseline="0" noProof="0" dirty="0">
                <a:ln>
                  <a:noFill/>
                </a:ln>
                <a:effectLst/>
                <a:uLnTx/>
                <a:uFillTx/>
                <a:latin typeface="ABC Monument Grotesk Medium" panose="020B0604040202060203" pitchFamily="34" charset="0"/>
              </a:rPr>
              <a:t> difference between tones</a:t>
            </a:r>
          </a:p>
        </p:txBody>
      </p:sp>
      <p:sp>
        <p:nvSpPr>
          <p:cNvPr id="2" name="TextBox 1">
            <a:extLst>
              <a:ext uri="{FF2B5EF4-FFF2-40B4-BE49-F238E27FC236}">
                <a16:creationId xmlns:a16="http://schemas.microsoft.com/office/drawing/2014/main" id="{0B459B40-F21E-A73E-3FDA-65827CEFADE7}"/>
              </a:ext>
            </a:extLst>
          </p:cNvPr>
          <p:cNvSpPr txBox="1"/>
          <p:nvPr/>
        </p:nvSpPr>
        <p:spPr>
          <a:xfrm>
            <a:off x="5505450" y="3952639"/>
            <a:ext cx="1228708" cy="584775"/>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effectLst/>
                <a:uLnTx/>
                <a:uFillTx/>
                <a:latin typeface="ABC Monument Grotesk Medium" panose="020B0604040202060203" pitchFamily="34" charset="0"/>
              </a:rPr>
              <a:t>Rabi frequency</a:t>
            </a:r>
          </a:p>
        </p:txBody>
      </p:sp>
      <p:pic>
        <p:nvPicPr>
          <p:cNvPr id="9" name="Content Placeholder 13" descr="A green dots on a black background&#10;&#10;Description automatically generated">
            <a:extLst>
              <a:ext uri="{FF2B5EF4-FFF2-40B4-BE49-F238E27FC236}">
                <a16:creationId xmlns:a16="http://schemas.microsoft.com/office/drawing/2014/main" id="{03011DE8-A536-EE5B-3CDB-F14A3459CCE7}"/>
              </a:ext>
            </a:extLst>
          </p:cNvPr>
          <p:cNvPicPr>
            <a:picLocks noChangeAspect="1"/>
          </p:cNvPicPr>
          <p:nvPr/>
        </p:nvPicPr>
        <p:blipFill>
          <a:blip r:embed="rId4"/>
          <a:stretch>
            <a:fillRect/>
          </a:stretch>
        </p:blipFill>
        <p:spPr>
          <a:xfrm>
            <a:off x="596399" y="1699610"/>
            <a:ext cx="205281" cy="205915"/>
          </a:xfrm>
          <a:prstGeom prst="rect">
            <a:avLst/>
          </a:prstGeom>
        </p:spPr>
      </p:pic>
      <p:pic>
        <p:nvPicPr>
          <p:cNvPr id="21" name="Picture 20" descr="A graph of a graph&#10;&#10;Description automatically generated with medium confidence">
            <a:extLst>
              <a:ext uri="{FF2B5EF4-FFF2-40B4-BE49-F238E27FC236}">
                <a16:creationId xmlns:a16="http://schemas.microsoft.com/office/drawing/2014/main" id="{14660082-0E58-1087-31B6-F65DABF30545}"/>
              </a:ext>
            </a:extLst>
          </p:cNvPr>
          <p:cNvPicPr>
            <a:picLocks noChangeAspect="1"/>
          </p:cNvPicPr>
          <p:nvPr/>
        </p:nvPicPr>
        <p:blipFill>
          <a:blip r:embed="rId5"/>
          <a:stretch>
            <a:fillRect/>
          </a:stretch>
        </p:blipFill>
        <p:spPr>
          <a:xfrm>
            <a:off x="6181200" y="2826000"/>
            <a:ext cx="5745464" cy="3447278"/>
          </a:xfrm>
          <a:prstGeom prst="rect">
            <a:avLst/>
          </a:prstGeom>
        </p:spPr>
      </p:pic>
      <p:pic>
        <p:nvPicPr>
          <p:cNvPr id="10" name="Content Placeholder 13" descr="A green dots on a black background&#10;&#10;Description automatically generated">
            <a:extLst>
              <a:ext uri="{FF2B5EF4-FFF2-40B4-BE49-F238E27FC236}">
                <a16:creationId xmlns:a16="http://schemas.microsoft.com/office/drawing/2014/main" id="{83198B5C-CE21-BADC-E758-EF2E6D710E8B}"/>
              </a:ext>
            </a:extLst>
          </p:cNvPr>
          <p:cNvPicPr>
            <a:picLocks noChangeAspect="1"/>
          </p:cNvPicPr>
          <p:nvPr/>
        </p:nvPicPr>
        <p:blipFill>
          <a:blip r:embed="rId4"/>
          <a:stretch>
            <a:fillRect/>
          </a:stretch>
        </p:blipFill>
        <p:spPr>
          <a:xfrm>
            <a:off x="596399" y="2305429"/>
            <a:ext cx="205281" cy="205915"/>
          </a:xfrm>
          <a:prstGeom prst="rect">
            <a:avLst/>
          </a:prstGeom>
        </p:spPr>
      </p:pic>
      <p:pic>
        <p:nvPicPr>
          <p:cNvPr id="12" name="Content Placeholder 13" descr="A green dots on a black background&#10;&#10;Description automatically generated">
            <a:extLst>
              <a:ext uri="{FF2B5EF4-FFF2-40B4-BE49-F238E27FC236}">
                <a16:creationId xmlns:a16="http://schemas.microsoft.com/office/drawing/2014/main" id="{2A3708AA-D538-A383-F958-8FBC82A44A30}"/>
              </a:ext>
            </a:extLst>
          </p:cNvPr>
          <p:cNvPicPr>
            <a:picLocks noChangeAspect="1"/>
          </p:cNvPicPr>
          <p:nvPr/>
        </p:nvPicPr>
        <p:blipFill>
          <a:blip r:embed="rId4"/>
          <a:stretch>
            <a:fillRect/>
          </a:stretch>
        </p:blipFill>
        <p:spPr>
          <a:xfrm>
            <a:off x="596399" y="3236074"/>
            <a:ext cx="205281" cy="205915"/>
          </a:xfrm>
          <a:prstGeom prst="rect">
            <a:avLst/>
          </a:prstGeom>
        </p:spPr>
      </p:pic>
      <p:pic>
        <p:nvPicPr>
          <p:cNvPr id="14" name="Picture 13" descr="A graph with blue lines&#10;&#10;Description automatically generated">
            <a:extLst>
              <a:ext uri="{FF2B5EF4-FFF2-40B4-BE49-F238E27FC236}">
                <a16:creationId xmlns:a16="http://schemas.microsoft.com/office/drawing/2014/main" id="{B5FEB515-C464-84A2-88DB-B10884022531}"/>
              </a:ext>
            </a:extLst>
          </p:cNvPr>
          <p:cNvPicPr>
            <a:picLocks noChangeAspect="1"/>
          </p:cNvPicPr>
          <p:nvPr/>
        </p:nvPicPr>
        <p:blipFill>
          <a:blip r:embed="rId6"/>
          <a:stretch>
            <a:fillRect/>
          </a:stretch>
        </p:blipFill>
        <p:spPr>
          <a:xfrm>
            <a:off x="6181083" y="2825099"/>
            <a:ext cx="5746751" cy="3448051"/>
          </a:xfrm>
          <a:prstGeom prst="rect">
            <a:avLst/>
          </a:prstGeom>
        </p:spPr>
      </p:pic>
      <p:pic>
        <p:nvPicPr>
          <p:cNvPr id="18" name="Picture 17" descr="A graph with blue lines&#10;&#10;Description automatically generated">
            <a:extLst>
              <a:ext uri="{FF2B5EF4-FFF2-40B4-BE49-F238E27FC236}">
                <a16:creationId xmlns:a16="http://schemas.microsoft.com/office/drawing/2014/main" id="{5BBB9A2E-A5AF-9C1F-5648-61963CA80289}"/>
              </a:ext>
            </a:extLst>
          </p:cNvPr>
          <p:cNvPicPr>
            <a:picLocks noChangeAspect="1"/>
          </p:cNvPicPr>
          <p:nvPr/>
        </p:nvPicPr>
        <p:blipFill>
          <a:blip r:embed="rId7"/>
          <a:stretch>
            <a:fillRect/>
          </a:stretch>
        </p:blipFill>
        <p:spPr>
          <a:xfrm>
            <a:off x="6181200" y="2825099"/>
            <a:ext cx="5746751" cy="3448051"/>
          </a:xfrm>
          <a:prstGeom prst="rect">
            <a:avLst/>
          </a:prstGeom>
        </p:spPr>
      </p:pic>
      <p:pic>
        <p:nvPicPr>
          <p:cNvPr id="35" name="Picture 34" descr="A white and red line with a black background&#10;&#10;Description automatically generated">
            <a:extLst>
              <a:ext uri="{FF2B5EF4-FFF2-40B4-BE49-F238E27FC236}">
                <a16:creationId xmlns:a16="http://schemas.microsoft.com/office/drawing/2014/main" id="{4A0ABFB9-A8B5-0BB7-BF6B-4F2331D06F03}"/>
              </a:ext>
            </a:extLst>
          </p:cNvPr>
          <p:cNvPicPr>
            <a:picLocks noChangeAspect="1"/>
          </p:cNvPicPr>
          <p:nvPr/>
        </p:nvPicPr>
        <p:blipFill>
          <a:blip r:embed="rId8"/>
          <a:stretch>
            <a:fillRect/>
          </a:stretch>
        </p:blipFill>
        <p:spPr>
          <a:xfrm>
            <a:off x="6145687" y="566519"/>
            <a:ext cx="5814001" cy="2325600"/>
          </a:xfrm>
          <a:prstGeom prst="rect">
            <a:avLst/>
          </a:prstGeom>
        </p:spPr>
      </p:pic>
      <p:pic>
        <p:nvPicPr>
          <p:cNvPr id="37" name="Picture 36" descr="A white and red line with a black background&#10;&#10;Description automatically generated">
            <a:extLst>
              <a:ext uri="{FF2B5EF4-FFF2-40B4-BE49-F238E27FC236}">
                <a16:creationId xmlns:a16="http://schemas.microsoft.com/office/drawing/2014/main" id="{ACC0FFE4-A05D-97C2-2335-BEDD88251C9B}"/>
              </a:ext>
            </a:extLst>
          </p:cNvPr>
          <p:cNvPicPr>
            <a:picLocks noChangeAspect="1"/>
          </p:cNvPicPr>
          <p:nvPr/>
        </p:nvPicPr>
        <p:blipFill>
          <a:blip r:embed="rId9"/>
          <a:stretch>
            <a:fillRect/>
          </a:stretch>
        </p:blipFill>
        <p:spPr>
          <a:xfrm>
            <a:off x="6145687" y="562489"/>
            <a:ext cx="5813999" cy="2325600"/>
          </a:xfrm>
          <a:prstGeom prst="rect">
            <a:avLst/>
          </a:prstGeom>
        </p:spPr>
      </p:pic>
      <p:pic>
        <p:nvPicPr>
          <p:cNvPr id="5" name="Content Placeholder 13" descr="A green dots on a black background&#10;&#10;Description automatically generated">
            <a:extLst>
              <a:ext uri="{FF2B5EF4-FFF2-40B4-BE49-F238E27FC236}">
                <a16:creationId xmlns:a16="http://schemas.microsoft.com/office/drawing/2014/main" id="{11AFE405-1B2E-EFAD-6705-651F6A1B2F3B}"/>
              </a:ext>
            </a:extLst>
          </p:cNvPr>
          <p:cNvPicPr>
            <a:picLocks noChangeAspect="1"/>
          </p:cNvPicPr>
          <p:nvPr/>
        </p:nvPicPr>
        <p:blipFill>
          <a:blip r:embed="rId4"/>
          <a:stretch>
            <a:fillRect/>
          </a:stretch>
        </p:blipFill>
        <p:spPr>
          <a:xfrm>
            <a:off x="596399" y="4140747"/>
            <a:ext cx="205281" cy="205915"/>
          </a:xfrm>
          <a:prstGeom prst="rect">
            <a:avLst/>
          </a:prstGeom>
        </p:spPr>
      </p:pic>
      <p:sp>
        <p:nvSpPr>
          <p:cNvPr id="7" name="Title 15">
            <a:extLst>
              <a:ext uri="{FF2B5EF4-FFF2-40B4-BE49-F238E27FC236}">
                <a16:creationId xmlns:a16="http://schemas.microsoft.com/office/drawing/2014/main" id="{1E8234D4-907E-8EA7-9E97-3FE7CE74EB21}"/>
              </a:ext>
            </a:extLst>
          </p:cNvPr>
          <p:cNvSpPr>
            <a:spLocks noGrp="1"/>
          </p:cNvSpPr>
          <p:nvPr>
            <p:ph type="title"/>
          </p:nvPr>
        </p:nvSpPr>
        <p:spPr>
          <a:xfrm>
            <a:off x="486136" y="518105"/>
            <a:ext cx="5609863" cy="601885"/>
          </a:xfrm>
        </p:spPr>
        <p:txBody>
          <a:bodyPr/>
          <a:lstStyle/>
          <a:p>
            <a:r>
              <a:rPr kumimoji="0" lang="en-GB" sz="4000" b="0" i="0" u="none" strike="noStrike" kern="1200" cap="none" spc="0" normalizeH="0" baseline="0" noProof="0" dirty="0">
                <a:ln>
                  <a:noFill/>
                </a:ln>
                <a:solidFill>
                  <a:srgbClr val="FFFFFF"/>
                </a:solidFill>
                <a:effectLst/>
                <a:uLnTx/>
                <a:uFillTx/>
                <a:latin typeface="ABC Monument Grotesk Medium" panose="020B0504040202060203" pitchFamily="34" charset="0"/>
                <a:ea typeface="+mj-ea"/>
                <a:cs typeface="+mj-cs"/>
              </a:rPr>
              <a:t>Fast entangling gates</a:t>
            </a:r>
            <a:endParaRPr lang="en-GB" dirty="0"/>
          </a:p>
        </p:txBody>
      </p:sp>
      <p:sp>
        <p:nvSpPr>
          <p:cNvPr id="13" name="TextBox 12">
            <a:extLst>
              <a:ext uri="{FF2B5EF4-FFF2-40B4-BE49-F238E27FC236}">
                <a16:creationId xmlns:a16="http://schemas.microsoft.com/office/drawing/2014/main" id="{87A2BE04-4385-0CC0-5E28-3CDC37CF17C0}"/>
              </a:ext>
            </a:extLst>
          </p:cNvPr>
          <p:cNvSpPr txBox="1"/>
          <p:nvPr/>
        </p:nvSpPr>
        <p:spPr>
          <a:xfrm>
            <a:off x="264049" y="5555065"/>
            <a:ext cx="4839397" cy="784830"/>
          </a:xfrm>
          <a:prstGeom prst="rect">
            <a:avLst/>
          </a:prstGeom>
          <a:noFill/>
        </p:spPr>
        <p:txBody>
          <a:bodyPr wrap="square">
            <a:spAutoFit/>
          </a:bodyPr>
          <a:lstStyle/>
          <a:p>
            <a:pPr>
              <a:defRPr/>
            </a:pPr>
            <a:r>
              <a:rPr kumimoji="0" lang="en-GB" sz="1500" b="0" i="0" u="none" strike="noStrike" kern="1200" cap="none" spc="0" normalizeH="0" baseline="0" noProof="0" dirty="0">
                <a:ln>
                  <a:noFill/>
                </a:ln>
                <a:solidFill>
                  <a:srgbClr val="7BF079"/>
                </a:solidFill>
                <a:effectLst/>
                <a:uLnTx/>
                <a:uFillTx/>
                <a:latin typeface="DotMatrixOT-TwoRegular" panose="02010504010101020104" pitchFamily="2" charset="77"/>
                <a:ea typeface="+mn-ea"/>
                <a:cs typeface="+mn-cs"/>
              </a:rPr>
              <a:t>SEE E.G.</a:t>
            </a:r>
            <a:b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br>
            <a: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D. Hayes et al., </a:t>
            </a:r>
            <a:r>
              <a:rPr lang="fr-FR" sz="1500" dirty="0">
                <a:solidFill>
                  <a:srgbClr val="FFFFFF">
                    <a:lumMod val="75000"/>
                  </a:srgbClr>
                </a:solidFill>
                <a:latin typeface="ABC Monument Grotesk" panose="020B0504040202060203" pitchFamily="34" charset="0"/>
              </a:rPr>
              <a:t>Phys. </a:t>
            </a:r>
            <a:r>
              <a:rPr lang="fr-FR" sz="1500" dirty="0" err="1">
                <a:solidFill>
                  <a:srgbClr val="FFFFFF">
                    <a:lumMod val="75000"/>
                  </a:srgbClr>
                </a:solidFill>
                <a:latin typeface="ABC Monument Grotesk" panose="020B0504040202060203" pitchFamily="34" charset="0"/>
              </a:rPr>
              <a:t>Rev</a:t>
            </a:r>
            <a:r>
              <a:rPr lang="fr-FR" sz="1500" dirty="0">
                <a:solidFill>
                  <a:srgbClr val="FFFFFF">
                    <a:lumMod val="75000"/>
                  </a:srgbClr>
                </a:solidFill>
                <a:latin typeface="ABC Monument Grotesk" panose="020B0504040202060203" pitchFamily="34" charset="0"/>
              </a:rPr>
              <a:t>. </a:t>
            </a:r>
            <a:r>
              <a:rPr lang="fr-FR" sz="1500" dirty="0" err="1">
                <a:solidFill>
                  <a:srgbClr val="FFFFFF">
                    <a:lumMod val="75000"/>
                  </a:srgbClr>
                </a:solidFill>
                <a:latin typeface="ABC Monument Grotesk" panose="020B0504040202060203" pitchFamily="34" charset="0"/>
              </a:rPr>
              <a:t>Lett</a:t>
            </a:r>
            <a:r>
              <a:rPr lang="fr-FR" sz="1500" dirty="0">
                <a:solidFill>
                  <a:srgbClr val="FFFFFF">
                    <a:lumMod val="75000"/>
                  </a:srgbClr>
                </a:solidFill>
                <a:latin typeface="ABC Monument Grotesk" panose="020B0504040202060203" pitchFamily="34" charset="0"/>
              </a:rPr>
              <a:t>.</a:t>
            </a:r>
            <a:r>
              <a:rPr kumimoji="0" lang="fr-FR"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 109, 020503 (2012)</a:t>
            </a:r>
            <a:b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br>
            <a: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G. </a:t>
            </a:r>
            <a:r>
              <a:rPr kumimoji="0" lang="en-GB" sz="1500" b="0" i="0" u="none" strike="noStrike" kern="1200" cap="none" spc="0" normalizeH="0" baseline="0" noProof="0" dirty="0" err="1">
                <a:ln>
                  <a:noFill/>
                </a:ln>
                <a:solidFill>
                  <a:srgbClr val="FFFFFF">
                    <a:lumMod val="75000"/>
                  </a:srgbClr>
                </a:solidFill>
                <a:effectLst/>
                <a:uLnTx/>
                <a:uFillTx/>
                <a:latin typeface="ABC Monument Grotesk" panose="020B0504040202060203" pitchFamily="34" charset="0"/>
                <a:ea typeface="+mn-ea"/>
                <a:cs typeface="+mn-cs"/>
              </a:rPr>
              <a:t>Zarantonello</a:t>
            </a:r>
            <a:r>
              <a:rPr kumimoji="0" lang="en-GB" sz="1500" b="0" i="0" u="none" strike="noStrike" kern="1200" cap="none" spc="0" normalizeH="0" baseline="0" noProof="0" dirty="0">
                <a:ln>
                  <a:noFill/>
                </a:ln>
                <a:solidFill>
                  <a:srgbClr val="FFFFFF">
                    <a:lumMod val="75000"/>
                  </a:srgbClr>
                </a:solidFill>
                <a:effectLst/>
                <a:uLnTx/>
                <a:uFillTx/>
                <a:latin typeface="ABC Monument Grotesk" panose="020B0504040202060203" pitchFamily="34" charset="0"/>
                <a:ea typeface="+mn-ea"/>
                <a:cs typeface="+mn-cs"/>
              </a:rPr>
              <a:t> et al., Phys. Rev. Lett. 123, 260503 (2019)</a:t>
            </a:r>
          </a:p>
        </p:txBody>
      </p:sp>
    </p:spTree>
    <p:extLst>
      <p:ext uri="{BB962C8B-B14F-4D97-AF65-F5344CB8AC3E}">
        <p14:creationId xmlns:p14="http://schemas.microsoft.com/office/powerpoint/2010/main" val="39421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37"/>
                                        </p:tgtEl>
                                      </p:cBhvr>
                                    </p:animEffect>
                                    <p:set>
                                      <p:cBhvr>
                                        <p:cTn id="15" dur="1" fill="hold">
                                          <p:stCondLst>
                                            <p:cond delay="499"/>
                                          </p:stCondLst>
                                        </p:cTn>
                                        <p:tgtEl>
                                          <p:spTgt spid="37"/>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0" presetClass="exit" presetSubtype="0" fill="hold" nodeType="withEffect">
                                  <p:stCondLst>
                                    <p:cond delay="0"/>
                                  </p:stCondLst>
                                  <p:childTnLst>
                                    <p:animEffect transition="out" filter="fade">
                                      <p:cBhvr>
                                        <p:cTn id="36" dur="1000"/>
                                        <p:tgtEl>
                                          <p:spTgt spid="14"/>
                                        </p:tgtEl>
                                      </p:cBhvr>
                                    </p:animEffect>
                                    <p:set>
                                      <p:cBhvr>
                                        <p:cTn id="37" dur="1" fill="hold">
                                          <p:stCondLst>
                                            <p:cond delay="999"/>
                                          </p:stCondLst>
                                        </p:cTn>
                                        <p:tgtEl>
                                          <p:spTgt spid="14"/>
                                        </p:tgtEl>
                                        <p:attrNameLst>
                                          <p:attrName>style.visibility</p:attrName>
                                        </p:attrNameLst>
                                      </p:cBhvr>
                                      <p:to>
                                        <p:strVal val="hidden"/>
                                      </p:to>
                                    </p:se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4" end="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0" presetClass="exit" presetSubtype="0" fill="hold" nodeType="withEffect">
                                  <p:stCondLst>
                                    <p:cond delay="0"/>
                                  </p:stCondLst>
                                  <p:childTnLst>
                                    <p:animEffect transition="out" filter="fade">
                                      <p:cBhvr>
                                        <p:cTn id="50" dur="1000"/>
                                        <p:tgtEl>
                                          <p:spTgt spid="18"/>
                                        </p:tgtEl>
                                      </p:cBhvr>
                                    </p:animEffect>
                                    <p:set>
                                      <p:cBhvr>
                                        <p:cTn id="51" dur="1" fill="hold">
                                          <p:stCondLst>
                                            <p:cond delay="999"/>
                                          </p:stCondLst>
                                        </p:cTn>
                                        <p:tgtEl>
                                          <p:spTgt spid="18"/>
                                        </p:tgtEl>
                                        <p:attrNameLst>
                                          <p:attrName>style.visibility</p:attrName>
                                        </p:attrNameLst>
                                      </p:cBhvr>
                                      <p:to>
                                        <p:strVal val="hidden"/>
                                      </p:to>
                                    </p:set>
                                  </p:childTnLst>
                                </p:cTn>
                              </p:par>
                              <p:par>
                                <p:cTn id="52" presetID="10" presetClass="entr" presetSubtype="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
                                            <p:txEl>
                                              <p:pRg st="6" end="6"/>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B6FFA-C4B0-8D3D-A2C9-F1FAB647B93E}"/>
              </a:ext>
            </a:extLst>
          </p:cNvPr>
          <p:cNvSpPr>
            <a:spLocks noGrp="1"/>
          </p:cNvSpPr>
          <p:nvPr>
            <p:ph type="title"/>
          </p:nvPr>
        </p:nvSpPr>
        <p:spPr/>
        <p:txBody>
          <a:bodyPr/>
          <a:lstStyle/>
          <a:p>
            <a:r>
              <a:rPr lang="en-GB" dirty="0"/>
              <a:t>2 Qubit gate addressing</a:t>
            </a:r>
          </a:p>
        </p:txBody>
      </p:sp>
      <p:sp>
        <p:nvSpPr>
          <p:cNvPr id="3" name="Content Placeholder 2">
            <a:extLst>
              <a:ext uri="{FF2B5EF4-FFF2-40B4-BE49-F238E27FC236}">
                <a16:creationId xmlns:a16="http://schemas.microsoft.com/office/drawing/2014/main" id="{6BA4E723-98B5-467E-EDB3-233A61A805FD}"/>
              </a:ext>
            </a:extLst>
          </p:cNvPr>
          <p:cNvSpPr>
            <a:spLocks noGrp="1"/>
          </p:cNvSpPr>
          <p:nvPr>
            <p:ph idx="1"/>
          </p:nvPr>
        </p:nvSpPr>
        <p:spPr/>
        <p:txBody>
          <a:bodyPr/>
          <a:lstStyle/>
          <a:p>
            <a:endParaRPr lang="en-GB"/>
          </a:p>
        </p:txBody>
      </p:sp>
      <p:sp>
        <p:nvSpPr>
          <p:cNvPr id="4" name="Subtitle 3">
            <a:extLst>
              <a:ext uri="{FF2B5EF4-FFF2-40B4-BE49-F238E27FC236}">
                <a16:creationId xmlns:a16="http://schemas.microsoft.com/office/drawing/2014/main" id="{73316388-655F-536D-C9EB-C22E627EEC3D}"/>
              </a:ext>
            </a:extLst>
          </p:cNvPr>
          <p:cNvSpPr>
            <a:spLocks noGrp="1"/>
          </p:cNvSpPr>
          <p:nvPr>
            <p:ph type="subTitle" idx="13"/>
          </p:nvPr>
        </p:nvSpPr>
        <p:spPr/>
        <p:txBody>
          <a:bodyPr>
            <a:normAutofit lnSpcReduction="10000"/>
          </a:bodyPr>
          <a:lstStyle/>
          <a:p>
            <a:endParaRPr lang="en-GB"/>
          </a:p>
        </p:txBody>
      </p:sp>
      <p:pic>
        <p:nvPicPr>
          <p:cNvPr id="6" name="Picture 5">
            <a:extLst>
              <a:ext uri="{FF2B5EF4-FFF2-40B4-BE49-F238E27FC236}">
                <a16:creationId xmlns:a16="http://schemas.microsoft.com/office/drawing/2014/main" id="{F9260F2C-F413-195D-2EF7-E3B8F61F7E81}"/>
              </a:ext>
            </a:extLst>
          </p:cNvPr>
          <p:cNvPicPr>
            <a:picLocks noChangeAspect="1"/>
          </p:cNvPicPr>
          <p:nvPr/>
        </p:nvPicPr>
        <p:blipFill>
          <a:blip r:embed="rId2"/>
          <a:stretch>
            <a:fillRect/>
          </a:stretch>
        </p:blipFill>
        <p:spPr>
          <a:xfrm>
            <a:off x="2923527" y="1107612"/>
            <a:ext cx="5633640" cy="5275827"/>
          </a:xfrm>
          <a:prstGeom prst="rect">
            <a:avLst/>
          </a:prstGeom>
        </p:spPr>
      </p:pic>
    </p:spTree>
    <p:extLst>
      <p:ext uri="{BB962C8B-B14F-4D97-AF65-F5344CB8AC3E}">
        <p14:creationId xmlns:p14="http://schemas.microsoft.com/office/powerpoint/2010/main" val="630967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8" name="Group 287">
            <a:extLst>
              <a:ext uri="{FF2B5EF4-FFF2-40B4-BE49-F238E27FC236}">
                <a16:creationId xmlns:a16="http://schemas.microsoft.com/office/drawing/2014/main" id="{8DB37E7D-4F68-9919-E2B3-F7998E62C773}"/>
              </a:ext>
            </a:extLst>
          </p:cNvPr>
          <p:cNvGrpSpPr/>
          <p:nvPr/>
        </p:nvGrpSpPr>
        <p:grpSpPr>
          <a:xfrm>
            <a:off x="698888" y="1766308"/>
            <a:ext cx="5880614" cy="4430675"/>
            <a:chOff x="3997282" y="2012837"/>
            <a:chExt cx="5880614" cy="4430675"/>
          </a:xfrm>
        </p:grpSpPr>
        <p:sp>
          <p:nvSpPr>
            <p:cNvPr id="5" name="TextBox 4">
              <a:extLst>
                <a:ext uri="{FF2B5EF4-FFF2-40B4-BE49-F238E27FC236}">
                  <a16:creationId xmlns:a16="http://schemas.microsoft.com/office/drawing/2014/main" id="{FD815636-5A49-BEED-A120-D1713CE3F69B}"/>
                </a:ext>
              </a:extLst>
            </p:cNvPr>
            <p:cNvSpPr txBox="1"/>
            <p:nvPr/>
          </p:nvSpPr>
          <p:spPr>
            <a:xfrm>
              <a:off x="5111407" y="3073149"/>
              <a:ext cx="838332"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0.999</a:t>
              </a:r>
            </a:p>
          </p:txBody>
        </p:sp>
        <p:sp>
          <p:nvSpPr>
            <p:cNvPr id="6" name="TextBox 5">
              <a:extLst>
                <a:ext uri="{FF2B5EF4-FFF2-40B4-BE49-F238E27FC236}">
                  <a16:creationId xmlns:a16="http://schemas.microsoft.com/office/drawing/2014/main" id="{1759CA4A-EB1B-9B3C-E2C4-71B6E0DBFEBC}"/>
                </a:ext>
              </a:extLst>
            </p:cNvPr>
            <p:cNvSpPr txBox="1"/>
            <p:nvPr/>
          </p:nvSpPr>
          <p:spPr>
            <a:xfrm>
              <a:off x="5111407" y="4070722"/>
              <a:ext cx="838332"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0.99</a:t>
              </a:r>
            </a:p>
          </p:txBody>
        </p:sp>
        <p:sp>
          <p:nvSpPr>
            <p:cNvPr id="7" name="TextBox 6">
              <a:extLst>
                <a:ext uri="{FF2B5EF4-FFF2-40B4-BE49-F238E27FC236}">
                  <a16:creationId xmlns:a16="http://schemas.microsoft.com/office/drawing/2014/main" id="{A1BB04B3-CAFE-6C25-08F1-CBA6ED844F18}"/>
                </a:ext>
              </a:extLst>
            </p:cNvPr>
            <p:cNvSpPr txBox="1"/>
            <p:nvPr/>
          </p:nvSpPr>
          <p:spPr>
            <a:xfrm>
              <a:off x="5111407" y="5068294"/>
              <a:ext cx="838332"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0.9</a:t>
              </a:r>
            </a:p>
          </p:txBody>
        </p:sp>
        <p:sp>
          <p:nvSpPr>
            <p:cNvPr id="9" name="TextBox 8">
              <a:extLst>
                <a:ext uri="{FF2B5EF4-FFF2-40B4-BE49-F238E27FC236}">
                  <a16:creationId xmlns:a16="http://schemas.microsoft.com/office/drawing/2014/main" id="{AA5E165C-8B86-2C04-2A1C-91F927E83DE1}"/>
                </a:ext>
              </a:extLst>
            </p:cNvPr>
            <p:cNvSpPr txBox="1"/>
            <p:nvPr/>
          </p:nvSpPr>
          <p:spPr>
            <a:xfrm>
              <a:off x="3997282" y="5121593"/>
              <a:ext cx="1399347" cy="707886"/>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effectLst/>
                  <a:uLnTx/>
                  <a:uFillTx/>
                  <a:latin typeface="ABC Monument Grotesk Medium" panose="020B0604040202060203" pitchFamily="34" charset="0"/>
                </a:rPr>
                <a:t>Bell-state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effectLst/>
                  <a:uLnTx/>
                  <a:uFillTx/>
                  <a:latin typeface="ABC Monument Grotesk Medium" panose="020B0604040202060203" pitchFamily="34" charset="0"/>
                </a:rPr>
                <a:t>fidelity</a:t>
              </a:r>
            </a:p>
          </p:txBody>
        </p:sp>
        <p:sp>
          <p:nvSpPr>
            <p:cNvPr id="10" name="TextBox 9">
              <a:extLst>
                <a:ext uri="{FF2B5EF4-FFF2-40B4-BE49-F238E27FC236}">
                  <a16:creationId xmlns:a16="http://schemas.microsoft.com/office/drawing/2014/main" id="{6C6F06F6-5DFD-9702-5195-B4C57B54875E}"/>
                </a:ext>
              </a:extLst>
            </p:cNvPr>
            <p:cNvSpPr txBox="1"/>
            <p:nvPr/>
          </p:nvSpPr>
          <p:spPr>
            <a:xfrm>
              <a:off x="6097140" y="5716748"/>
              <a:ext cx="838332"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100</a:t>
              </a:r>
            </a:p>
          </p:txBody>
        </p:sp>
        <p:sp>
          <p:nvSpPr>
            <p:cNvPr id="11" name="TextBox 10">
              <a:extLst>
                <a:ext uri="{FF2B5EF4-FFF2-40B4-BE49-F238E27FC236}">
                  <a16:creationId xmlns:a16="http://schemas.microsoft.com/office/drawing/2014/main" id="{895AA37F-8742-1699-0739-5A9AF6A12FF5}"/>
                </a:ext>
              </a:extLst>
            </p:cNvPr>
            <p:cNvSpPr txBox="1"/>
            <p:nvPr/>
          </p:nvSpPr>
          <p:spPr>
            <a:xfrm>
              <a:off x="7954014" y="5712170"/>
              <a:ext cx="838332"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1000</a:t>
              </a:r>
            </a:p>
          </p:txBody>
        </p:sp>
        <p:pic>
          <p:nvPicPr>
            <p:cNvPr id="286" name="Graphic 285">
              <a:extLst>
                <a:ext uri="{FF2B5EF4-FFF2-40B4-BE49-F238E27FC236}">
                  <a16:creationId xmlns:a16="http://schemas.microsoft.com/office/drawing/2014/main" id="{49C36211-2A9E-3C4B-73FF-7608BDD2CE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56456" y="2012837"/>
              <a:ext cx="3921440" cy="3696222"/>
            </a:xfrm>
            <a:prstGeom prst="rect">
              <a:avLst/>
            </a:prstGeom>
          </p:spPr>
        </p:pic>
        <p:sp>
          <p:nvSpPr>
            <p:cNvPr id="12" name="TextBox 11">
              <a:extLst>
                <a:ext uri="{FF2B5EF4-FFF2-40B4-BE49-F238E27FC236}">
                  <a16:creationId xmlns:a16="http://schemas.microsoft.com/office/drawing/2014/main" id="{F1981FCD-0858-C55E-947A-05877BCA4881}"/>
                </a:ext>
              </a:extLst>
            </p:cNvPr>
            <p:cNvSpPr txBox="1"/>
            <p:nvPr/>
          </p:nvSpPr>
          <p:spPr>
            <a:xfrm>
              <a:off x="5874335" y="6043402"/>
              <a:ext cx="2269063" cy="400110"/>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effectLst/>
                  <a:uLnTx/>
                  <a:uFillTx/>
                  <a:latin typeface="ABC Monument Grotesk Medium" panose="020B0604040202060203" pitchFamily="34" charset="0"/>
                </a:rPr>
                <a:t>Gate duration (</a:t>
              </a:r>
              <a:r>
                <a:rPr kumimoji="0" lang="el-GR" sz="2000" b="0" i="0" u="none" strike="noStrike" kern="1200" cap="none" spc="0" normalizeH="0" baseline="0" noProof="0" dirty="0">
                  <a:ln>
                    <a:noFill/>
                  </a:ln>
                  <a:effectLst/>
                  <a:uLnTx/>
                  <a:uFillTx/>
                  <a:latin typeface="Arial" panose="020B0604020202020204" pitchFamily="34" charset="0"/>
                </a:rPr>
                <a:t>μ</a:t>
              </a:r>
              <a:r>
                <a:rPr kumimoji="0" lang="pl-PL" sz="2000" b="0" i="0" u="none" strike="noStrike" kern="1200" cap="none" spc="0" normalizeH="0" baseline="0" noProof="0" dirty="0">
                  <a:ln>
                    <a:noFill/>
                  </a:ln>
                  <a:effectLst/>
                  <a:uLnTx/>
                  <a:uFillTx/>
                  <a:latin typeface="ABC Monument Grotesk Medium" panose="020B0604040202060203" pitchFamily="34" charset="0"/>
                </a:rPr>
                <a:t>s)</a:t>
              </a:r>
              <a:endParaRPr kumimoji="0" lang="el-GR" sz="2000" b="0" i="0" u="none" strike="noStrike" kern="1200" cap="none" spc="0" normalizeH="0" baseline="0" noProof="0" dirty="0">
                <a:ln>
                  <a:noFill/>
                </a:ln>
                <a:effectLst/>
                <a:uLnTx/>
                <a:uFillTx/>
                <a:latin typeface="DotMatrixOT-TwoRegular" panose="02010504010101020104" pitchFamily="2" charset="77"/>
              </a:endParaRPr>
            </a:p>
          </p:txBody>
        </p:sp>
        <p:sp>
          <p:nvSpPr>
            <p:cNvPr id="27" name="TextBox 26">
              <a:extLst>
                <a:ext uri="{FF2B5EF4-FFF2-40B4-BE49-F238E27FC236}">
                  <a16:creationId xmlns:a16="http://schemas.microsoft.com/office/drawing/2014/main" id="{575331F7-5423-3D31-5EF0-E26EF0159886}"/>
                </a:ext>
              </a:extLst>
            </p:cNvPr>
            <p:cNvSpPr txBox="1"/>
            <p:nvPr/>
          </p:nvSpPr>
          <p:spPr>
            <a:xfrm>
              <a:off x="4975119" y="2075576"/>
              <a:ext cx="974620"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accent2">
                      <a:lumMod val="60000"/>
                      <a:lumOff val="40000"/>
                    </a:schemeClr>
                  </a:solidFill>
                  <a:effectLst/>
                  <a:uLnTx/>
                  <a:uFillTx/>
                  <a:latin typeface="ABC Monument Grotesk" panose="020B0504040202060203" pitchFamily="34" charset="0"/>
                </a:rPr>
                <a:t>0.9999</a:t>
              </a:r>
            </a:p>
          </p:txBody>
        </p:sp>
      </p:grpSp>
      <p:grpSp>
        <p:nvGrpSpPr>
          <p:cNvPr id="287" name="Group 286">
            <a:extLst>
              <a:ext uri="{FF2B5EF4-FFF2-40B4-BE49-F238E27FC236}">
                <a16:creationId xmlns:a16="http://schemas.microsoft.com/office/drawing/2014/main" id="{050C9F54-AB4A-3198-E90A-AC8431C161C8}"/>
              </a:ext>
            </a:extLst>
          </p:cNvPr>
          <p:cNvGrpSpPr/>
          <p:nvPr/>
        </p:nvGrpSpPr>
        <p:grpSpPr>
          <a:xfrm>
            <a:off x="6912103" y="2612694"/>
            <a:ext cx="2269997" cy="2554545"/>
            <a:chOff x="8742639" y="1905506"/>
            <a:chExt cx="2269997" cy="2554545"/>
          </a:xfrm>
        </p:grpSpPr>
        <p:sp>
          <p:nvSpPr>
            <p:cNvPr id="284" name="TextBox 283">
              <a:extLst>
                <a:ext uri="{FF2B5EF4-FFF2-40B4-BE49-F238E27FC236}">
                  <a16:creationId xmlns:a16="http://schemas.microsoft.com/office/drawing/2014/main" id="{6C861A0E-BC78-E124-3613-A53D33DEA343}"/>
                </a:ext>
              </a:extLst>
            </p:cNvPr>
            <p:cNvSpPr txBox="1"/>
            <p:nvPr/>
          </p:nvSpPr>
          <p:spPr>
            <a:xfrm>
              <a:off x="8742639" y="1905506"/>
              <a:ext cx="2269997" cy="2554545"/>
            </a:xfrm>
            <a:prstGeom prst="rect">
              <a:avLst/>
            </a:prstGeom>
            <a:noFill/>
          </p:spPr>
          <p:txBody>
            <a:bodyPr wrap="square" rtlCol="0">
              <a:spAutoFit/>
            </a:bodyPr>
            <a:lstStyle/>
            <a:p>
              <a:r>
                <a:rPr lang="en-GB" sz="1600" dirty="0">
                  <a:latin typeface="ABC Monument Grotesk" panose="020B0504040202060203" pitchFamily="34" charset="0"/>
                </a:rPr>
                <a:t>      Oxford 2016</a:t>
              </a:r>
            </a:p>
            <a:p>
              <a:r>
                <a:rPr lang="en-GB" sz="1600" dirty="0">
                  <a:latin typeface="ABC Monument Grotesk" panose="020B0504040202060203" pitchFamily="34" charset="0"/>
                </a:rPr>
                <a:t>      Sussex 2016</a:t>
              </a:r>
            </a:p>
            <a:p>
              <a:r>
                <a:rPr lang="en-GB" sz="1600" dirty="0">
                  <a:latin typeface="ABC Monument Grotesk" panose="020B0504040202060203" pitchFamily="34" charset="0"/>
                </a:rPr>
                <a:t>      Hannover 2019a</a:t>
              </a:r>
            </a:p>
            <a:p>
              <a:r>
                <a:rPr lang="en-GB" sz="1600" dirty="0">
                  <a:latin typeface="ABC Monument Grotesk" panose="020B0504040202060203" pitchFamily="34" charset="0"/>
                </a:rPr>
                <a:t>      Hannover 2019b</a:t>
              </a:r>
            </a:p>
            <a:p>
              <a:r>
                <a:rPr lang="en-GB" sz="1600" dirty="0">
                  <a:latin typeface="ABC Monument Grotesk" panose="020B0504040202060203" pitchFamily="34" charset="0"/>
                </a:rPr>
                <a:t>      NIST 2021a</a:t>
              </a:r>
            </a:p>
            <a:p>
              <a:r>
                <a:rPr lang="en-GB" sz="1600" dirty="0">
                  <a:latin typeface="ABC Monument Grotesk" panose="020B0504040202060203" pitchFamily="34" charset="0"/>
                </a:rPr>
                <a:t>      NIST 2021b</a:t>
              </a:r>
            </a:p>
            <a:p>
              <a:r>
                <a:rPr lang="en-GB" sz="1600" dirty="0">
                  <a:latin typeface="ABC Monument Grotesk" panose="020B0504040202060203" pitchFamily="34" charset="0"/>
                </a:rPr>
                <a:t>      Siegen 2023</a:t>
              </a:r>
            </a:p>
            <a:p>
              <a:r>
                <a:rPr lang="en-GB" sz="1600" dirty="0">
                  <a:latin typeface="ABC Monument Grotesk" panose="020B0504040202060203" pitchFamily="34" charset="0"/>
                </a:rPr>
                <a:t>      Oxford 2023</a:t>
              </a:r>
            </a:p>
            <a:p>
              <a:r>
                <a:rPr lang="en-GB" sz="1600" dirty="0">
                  <a:latin typeface="ABC Monument Grotesk" panose="020B0504040202060203" pitchFamily="34" charset="0"/>
                </a:rPr>
                <a:t>      Siegen 2024</a:t>
              </a:r>
            </a:p>
            <a:p>
              <a:r>
                <a:rPr lang="en-GB" sz="1600" dirty="0">
                  <a:latin typeface="ABC Monument Grotesk Medium" panose="020B0604040202060203" pitchFamily="34" charset="0"/>
                </a:rPr>
                <a:t>      </a:t>
              </a:r>
              <a:r>
                <a:rPr lang="en-GB" sz="1600" dirty="0">
                  <a:latin typeface="ABC Monument Grotesk" panose="020B0504040202060203" pitchFamily="34" charset="0"/>
                </a:rPr>
                <a:t>Oxford Ionics 2024</a:t>
              </a:r>
            </a:p>
          </p:txBody>
        </p:sp>
        <p:pic>
          <p:nvPicPr>
            <p:cNvPr id="283" name="Graphic 282">
              <a:extLst>
                <a:ext uri="{FF2B5EF4-FFF2-40B4-BE49-F238E27FC236}">
                  <a16:creationId xmlns:a16="http://schemas.microsoft.com/office/drawing/2014/main" id="{66ED7449-C479-C4C5-05B3-8E16D54F07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40610" y="1953122"/>
              <a:ext cx="153980" cy="2127733"/>
            </a:xfrm>
            <a:prstGeom prst="rect">
              <a:avLst/>
            </a:prstGeom>
          </p:spPr>
        </p:pic>
      </p:grpSp>
      <p:sp>
        <p:nvSpPr>
          <p:cNvPr id="290" name="TextBox 289">
            <a:extLst>
              <a:ext uri="{FF2B5EF4-FFF2-40B4-BE49-F238E27FC236}">
                <a16:creationId xmlns:a16="http://schemas.microsoft.com/office/drawing/2014/main" id="{63B0EC04-6B50-5930-925B-1279C6037DFF}"/>
              </a:ext>
            </a:extLst>
          </p:cNvPr>
          <p:cNvSpPr txBox="1"/>
          <p:nvPr/>
        </p:nvSpPr>
        <p:spPr>
          <a:xfrm>
            <a:off x="6880201" y="1630506"/>
            <a:ext cx="4258014" cy="707886"/>
          </a:xfrm>
          <a:prstGeom prst="rect">
            <a:avLst/>
          </a:prstGeom>
          <a:noFill/>
        </p:spPr>
        <p:txBody>
          <a:bodyPr wrap="square">
            <a:spAutoFit/>
          </a:bodyPr>
          <a:lstStyle/>
          <a:p>
            <a:r>
              <a:rPr lang="en-GB" sz="2000" dirty="0">
                <a:latin typeface="ABC Monument Grotesk Medium" panose="020B0604040202060203" pitchFamily="34" charset="0"/>
              </a:rPr>
              <a:t>Mw-driven two-qubit gates</a:t>
            </a:r>
          </a:p>
          <a:p>
            <a:r>
              <a:rPr lang="en-GB" sz="2000" dirty="0">
                <a:latin typeface="ABC Monument Grotesk" panose="020B0504040202060203" pitchFamily="34" charset="0"/>
              </a:rPr>
              <a:t>(lower bound of CI)</a:t>
            </a:r>
          </a:p>
        </p:txBody>
      </p:sp>
      <p:sp>
        <p:nvSpPr>
          <p:cNvPr id="4" name="Title 15">
            <a:extLst>
              <a:ext uri="{FF2B5EF4-FFF2-40B4-BE49-F238E27FC236}">
                <a16:creationId xmlns:a16="http://schemas.microsoft.com/office/drawing/2014/main" id="{723F1E61-0253-8FB4-4FF6-D29A508E66A3}"/>
              </a:ext>
            </a:extLst>
          </p:cNvPr>
          <p:cNvSpPr txBox="1">
            <a:spLocks/>
          </p:cNvSpPr>
          <p:nvPr/>
        </p:nvSpPr>
        <p:spPr>
          <a:xfrm>
            <a:off x="486136" y="565730"/>
            <a:ext cx="7667264" cy="60188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0" i="0" kern="1200">
                <a:solidFill>
                  <a:schemeClr val="tx1"/>
                </a:solidFill>
                <a:latin typeface="ABC Monument Grotesk Medium" panose="020B0504040202060203" pitchFamily="34" charset="0"/>
                <a:ea typeface="+mj-ea"/>
                <a:cs typeface="+mj-cs"/>
              </a:defRPr>
            </a:lvl1pPr>
          </a:lstStyle>
          <a:p>
            <a:r>
              <a:rPr lang="en-GB" sz="4400" dirty="0"/>
              <a:t>99.97% Fidelity</a:t>
            </a:r>
          </a:p>
        </p:txBody>
      </p:sp>
      <p:pic>
        <p:nvPicPr>
          <p:cNvPr id="13" name="Graphic 12">
            <a:extLst>
              <a:ext uri="{FF2B5EF4-FFF2-40B4-BE49-F238E27FC236}">
                <a16:creationId xmlns:a16="http://schemas.microsoft.com/office/drawing/2014/main" id="{82D2736F-5609-FACC-E019-0BCA8F4177C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68778" y="2357442"/>
            <a:ext cx="185622" cy="170154"/>
          </a:xfrm>
          <a:prstGeom prst="rect">
            <a:avLst/>
          </a:prstGeom>
        </p:spPr>
      </p:pic>
      <p:pic>
        <p:nvPicPr>
          <p:cNvPr id="16" name="Graphic 15">
            <a:extLst>
              <a:ext uri="{FF2B5EF4-FFF2-40B4-BE49-F238E27FC236}">
                <a16:creationId xmlns:a16="http://schemas.microsoft.com/office/drawing/2014/main" id="{AB5F0941-0B47-D293-67C6-562871A27F1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10074" y="4862364"/>
            <a:ext cx="185622" cy="170154"/>
          </a:xfrm>
          <a:prstGeom prst="rect">
            <a:avLst/>
          </a:prstGeom>
        </p:spPr>
      </p:pic>
      <p:sp>
        <p:nvSpPr>
          <p:cNvPr id="17" name="Oval 16">
            <a:extLst>
              <a:ext uri="{FF2B5EF4-FFF2-40B4-BE49-F238E27FC236}">
                <a16:creationId xmlns:a16="http://schemas.microsoft.com/office/drawing/2014/main" id="{E1A7E77E-B4C4-3118-34DF-E0BEA4113FB1}"/>
              </a:ext>
            </a:extLst>
          </p:cNvPr>
          <p:cNvSpPr/>
          <p:nvPr/>
        </p:nvSpPr>
        <p:spPr>
          <a:xfrm>
            <a:off x="3124201" y="2208309"/>
            <a:ext cx="474133" cy="474133"/>
          </a:xfrm>
          <a:prstGeom prst="ellipse">
            <a:avLst/>
          </a:prstGeom>
          <a:noFill/>
          <a:ln w="38100">
            <a:solidFill>
              <a:srgbClr val="E7E6E6">
                <a:alpha val="50196"/>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9721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4472B74-7D0A-0B83-3B1E-7828E488922E}"/>
              </a:ext>
            </a:extLst>
          </p:cNvPr>
          <p:cNvSpPr/>
          <p:nvPr/>
        </p:nvSpPr>
        <p:spPr>
          <a:xfrm>
            <a:off x="11285724" y="352426"/>
            <a:ext cx="649101" cy="41685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Picture 5" descr="A group of green dots&#10;&#10;Description automatically generated">
            <a:extLst>
              <a:ext uri="{FF2B5EF4-FFF2-40B4-BE49-F238E27FC236}">
                <a16:creationId xmlns:a16="http://schemas.microsoft.com/office/drawing/2014/main" id="{CB1E35AB-E987-6F27-A722-835EE47953B9}"/>
              </a:ext>
            </a:extLst>
          </p:cNvPr>
          <p:cNvPicPr>
            <a:picLocks noChangeAspect="1"/>
          </p:cNvPicPr>
          <p:nvPr/>
        </p:nvPicPr>
        <p:blipFill>
          <a:blip r:embed="rId3"/>
          <a:stretch>
            <a:fillRect/>
          </a:stretch>
        </p:blipFill>
        <p:spPr>
          <a:xfrm>
            <a:off x="607491" y="3820177"/>
            <a:ext cx="260526" cy="184349"/>
          </a:xfrm>
          <a:prstGeom prst="rect">
            <a:avLst/>
          </a:prstGeom>
        </p:spPr>
      </p:pic>
      <p:pic>
        <p:nvPicPr>
          <p:cNvPr id="7" name="Picture 6" descr="A group of green dots&#10;&#10;Description automatically generated">
            <a:extLst>
              <a:ext uri="{FF2B5EF4-FFF2-40B4-BE49-F238E27FC236}">
                <a16:creationId xmlns:a16="http://schemas.microsoft.com/office/drawing/2014/main" id="{4DA23FC5-F00B-A0F4-A5A2-FF224320A968}"/>
              </a:ext>
            </a:extLst>
          </p:cNvPr>
          <p:cNvPicPr>
            <a:picLocks noChangeAspect="1"/>
          </p:cNvPicPr>
          <p:nvPr/>
        </p:nvPicPr>
        <p:blipFill>
          <a:blip r:embed="rId3"/>
          <a:stretch>
            <a:fillRect/>
          </a:stretch>
        </p:blipFill>
        <p:spPr>
          <a:xfrm>
            <a:off x="620481" y="2906459"/>
            <a:ext cx="260526" cy="184349"/>
          </a:xfrm>
          <a:prstGeom prst="rect">
            <a:avLst/>
          </a:prstGeom>
        </p:spPr>
      </p:pic>
      <p:pic>
        <p:nvPicPr>
          <p:cNvPr id="8" name="Picture 7" descr="A group of green dots&#10;&#10;Description automatically generated">
            <a:extLst>
              <a:ext uri="{FF2B5EF4-FFF2-40B4-BE49-F238E27FC236}">
                <a16:creationId xmlns:a16="http://schemas.microsoft.com/office/drawing/2014/main" id="{97AA66BD-A00B-A518-69EB-3B75AAF13B20}"/>
              </a:ext>
            </a:extLst>
          </p:cNvPr>
          <p:cNvPicPr>
            <a:picLocks noChangeAspect="1"/>
          </p:cNvPicPr>
          <p:nvPr/>
        </p:nvPicPr>
        <p:blipFill>
          <a:blip r:embed="rId3"/>
          <a:stretch>
            <a:fillRect/>
          </a:stretch>
        </p:blipFill>
        <p:spPr>
          <a:xfrm>
            <a:off x="607491" y="1992741"/>
            <a:ext cx="260526" cy="184349"/>
          </a:xfrm>
          <a:prstGeom prst="rect">
            <a:avLst/>
          </a:prstGeom>
        </p:spPr>
      </p:pic>
      <p:pic>
        <p:nvPicPr>
          <p:cNvPr id="9" name="Picture Placeholder 23" descr="A group of people sitting around a table&#10;&#10;Description automatically generated">
            <a:extLst>
              <a:ext uri="{FF2B5EF4-FFF2-40B4-BE49-F238E27FC236}">
                <a16:creationId xmlns:a16="http://schemas.microsoft.com/office/drawing/2014/main" id="{F56EE1A0-FA9E-FFA5-81FC-772256B22B47}"/>
              </a:ext>
            </a:extLst>
          </p:cNvPr>
          <p:cNvPicPr>
            <a:picLocks noChangeAspect="1"/>
          </p:cNvPicPr>
          <p:nvPr/>
        </p:nvPicPr>
        <p:blipFill rotWithShape="1">
          <a:blip r:embed="rId4"/>
          <a:srcRect l="4721" t="12740" r="14500"/>
          <a:stretch/>
        </p:blipFill>
        <p:spPr>
          <a:xfrm>
            <a:off x="5879843" y="3749040"/>
            <a:ext cx="3655342" cy="2634297"/>
          </a:xfrm>
          <a:prstGeom prst="roundRect">
            <a:avLst>
              <a:gd name="adj" fmla="val 6715"/>
            </a:avLst>
          </a:prstGeom>
        </p:spPr>
      </p:pic>
      <p:pic>
        <p:nvPicPr>
          <p:cNvPr id="10" name="Picture Placeholder 27">
            <a:extLst>
              <a:ext uri="{FF2B5EF4-FFF2-40B4-BE49-F238E27FC236}">
                <a16:creationId xmlns:a16="http://schemas.microsoft.com/office/drawing/2014/main" id="{DBDBB1E3-D889-53D6-3D96-36D86290B8F5}"/>
              </a:ext>
            </a:extLst>
          </p:cNvPr>
          <p:cNvPicPr>
            <a:picLocks noChangeAspect="1"/>
          </p:cNvPicPr>
          <p:nvPr/>
        </p:nvPicPr>
        <p:blipFill rotWithShape="1">
          <a:blip r:embed="rId5"/>
          <a:srcRect l="16834" t="7373" r="41009" b="15313"/>
          <a:stretch/>
        </p:blipFill>
        <p:spPr>
          <a:xfrm flipH="1">
            <a:off x="9668993" y="5105083"/>
            <a:ext cx="1044728" cy="1278358"/>
          </a:xfrm>
          <a:prstGeom prst="roundRect">
            <a:avLst>
              <a:gd name="adj" fmla="val 10135"/>
            </a:avLst>
          </a:prstGeom>
        </p:spPr>
      </p:pic>
      <p:sp>
        <p:nvSpPr>
          <p:cNvPr id="11" name="Title 1">
            <a:extLst>
              <a:ext uri="{FF2B5EF4-FFF2-40B4-BE49-F238E27FC236}">
                <a16:creationId xmlns:a16="http://schemas.microsoft.com/office/drawing/2014/main" id="{FA31ECBC-57F0-C204-FD97-2AC183591018}"/>
              </a:ext>
            </a:extLst>
          </p:cNvPr>
          <p:cNvSpPr txBox="1">
            <a:spLocks/>
          </p:cNvSpPr>
          <p:nvPr/>
        </p:nvSpPr>
        <p:spPr>
          <a:xfrm>
            <a:off x="482599" y="843892"/>
            <a:ext cx="4087319" cy="8027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0" i="0" kern="1200">
                <a:solidFill>
                  <a:schemeClr val="tx1"/>
                </a:solidFill>
                <a:latin typeface="ABC Monument Grotesk Medium" panose="020B0504040202060203"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0" i="0" u="none" strike="noStrike" kern="1200" cap="none" spc="0" normalizeH="0" baseline="0" noProof="0" dirty="0">
                <a:ln>
                  <a:noFill/>
                </a:ln>
                <a:solidFill>
                  <a:srgbClr val="FFFFFF"/>
                </a:solidFill>
                <a:effectLst/>
                <a:uLnTx/>
                <a:uFillTx/>
                <a:latin typeface="ABC Monument Grotesk Medium" panose="020B0504040202060203" pitchFamily="34" charset="0"/>
                <a:ea typeface="+mj-ea"/>
                <a:cs typeface="+mj-cs"/>
              </a:rPr>
              <a:t>Oxford Ionics</a:t>
            </a:r>
          </a:p>
        </p:txBody>
      </p:sp>
      <p:pic>
        <p:nvPicPr>
          <p:cNvPr id="12" name="Picture 9" descr="Two men standing in an office&#10;&#10;Description automatically generated">
            <a:extLst>
              <a:ext uri="{FF2B5EF4-FFF2-40B4-BE49-F238E27FC236}">
                <a16:creationId xmlns:a16="http://schemas.microsoft.com/office/drawing/2014/main" id="{017BA794-4869-BEFD-A82D-D66A6958735F}"/>
              </a:ext>
            </a:extLst>
          </p:cNvPr>
          <p:cNvPicPr>
            <a:picLocks noChangeAspect="1"/>
          </p:cNvPicPr>
          <p:nvPr/>
        </p:nvPicPr>
        <p:blipFill rotWithShape="1">
          <a:blip r:embed="rId6">
            <a:extLst>
              <a:ext uri="{28A0092B-C50C-407E-A947-70E740481C1C}">
                <a14:useLocalDpi xmlns:a14="http://schemas.microsoft.com/office/drawing/2010/main" val="0"/>
              </a:ext>
            </a:extLst>
          </a:blip>
          <a:srcRect l="24693" t="3" r="2" b="22549"/>
          <a:stretch/>
        </p:blipFill>
        <p:spPr>
          <a:xfrm>
            <a:off x="7197725" y="474663"/>
            <a:ext cx="4598988" cy="3152775"/>
          </a:xfrm>
          <a:prstGeom prst="roundRect">
            <a:avLst>
              <a:gd name="adj" fmla="val 4042"/>
            </a:avLst>
          </a:prstGeom>
          <a:solidFill>
            <a:srgbClr val="FFFFFF">
              <a:shade val="85000"/>
            </a:srgbClr>
          </a:solidFill>
          <a:ln>
            <a:noFill/>
          </a:ln>
          <a:effectLst>
            <a:outerShdw blurRad="190500" dist="76200" dir="2700000" algn="t" rotWithShape="0">
              <a:schemeClr val="bg1">
                <a:alpha val="0"/>
              </a:schemeClr>
            </a:outerShdw>
          </a:effectLst>
        </p:spPr>
      </p:pic>
      <p:pic>
        <p:nvPicPr>
          <p:cNvPr id="13" name="Picture 22">
            <a:extLst>
              <a:ext uri="{FF2B5EF4-FFF2-40B4-BE49-F238E27FC236}">
                <a16:creationId xmlns:a16="http://schemas.microsoft.com/office/drawing/2014/main" id="{CDE8052E-4E58-7F91-336E-C259A1D85038}"/>
              </a:ext>
            </a:extLst>
          </p:cNvPr>
          <p:cNvPicPr>
            <a:picLocks noChangeAspect="1"/>
          </p:cNvPicPr>
          <p:nvPr/>
        </p:nvPicPr>
        <p:blipFill rotWithShape="1">
          <a:blip r:embed="rId7">
            <a:extLst>
              <a:ext uri="{28A0092B-C50C-407E-A947-70E740481C1C}">
                <a14:useLocalDpi xmlns:a14="http://schemas.microsoft.com/office/drawing/2010/main" val="0"/>
              </a:ext>
            </a:extLst>
          </a:blip>
          <a:srcRect l="1412" t="4558" r="9053" b="6022"/>
          <a:stretch/>
        </p:blipFill>
        <p:spPr>
          <a:xfrm>
            <a:off x="9669463" y="3749675"/>
            <a:ext cx="1852612" cy="1233488"/>
          </a:xfrm>
          <a:prstGeom prst="roundRect">
            <a:avLst>
              <a:gd name="adj" fmla="val 9954"/>
            </a:avLst>
          </a:prstGeom>
          <a:solidFill>
            <a:srgbClr val="FFFFFF">
              <a:shade val="85000"/>
            </a:srgbClr>
          </a:solidFill>
          <a:ln>
            <a:noFill/>
          </a:ln>
          <a:effectLst>
            <a:outerShdw blurRad="190500" dist="76200" dir="2700000" algn="t" rotWithShape="0">
              <a:schemeClr val="bg1">
                <a:alpha val="0"/>
              </a:schemeClr>
            </a:outerShdw>
          </a:effectLst>
        </p:spPr>
      </p:pic>
      <p:pic>
        <p:nvPicPr>
          <p:cNvPr id="14" name="Picture 37">
            <a:extLst>
              <a:ext uri="{FF2B5EF4-FFF2-40B4-BE49-F238E27FC236}">
                <a16:creationId xmlns:a16="http://schemas.microsoft.com/office/drawing/2014/main" id="{5FDBBDD4-5C5E-847A-0CBE-452981C9B055}"/>
              </a:ext>
            </a:extLst>
          </p:cNvPr>
          <p:cNvPicPr>
            <a:picLocks noChangeAspect="1"/>
          </p:cNvPicPr>
          <p:nvPr/>
        </p:nvPicPr>
        <p:blipFill rotWithShape="1">
          <a:blip r:embed="rId8">
            <a:extLst>
              <a:ext uri="{28A0092B-C50C-407E-A947-70E740481C1C}">
                <a14:useLocalDpi xmlns:a14="http://schemas.microsoft.com/office/drawing/2010/main" val="0"/>
              </a:ext>
            </a:extLst>
          </a:blip>
          <a:srcRect l="18038" r="18038"/>
          <a:stretch/>
        </p:blipFill>
        <p:spPr>
          <a:xfrm>
            <a:off x="5875338" y="2400300"/>
            <a:ext cx="1184275" cy="1235075"/>
          </a:xfrm>
          <a:prstGeom prst="roundRect">
            <a:avLst>
              <a:gd name="adj" fmla="val 11478"/>
            </a:avLst>
          </a:prstGeom>
          <a:solidFill>
            <a:srgbClr val="FFFFFF">
              <a:shade val="85000"/>
            </a:srgbClr>
          </a:solidFill>
          <a:ln>
            <a:noFill/>
          </a:ln>
          <a:effectLst>
            <a:outerShdw blurRad="190500" dist="76200" dir="2700000" algn="t" rotWithShape="0">
              <a:schemeClr val="bg1">
                <a:alpha val="0"/>
              </a:schemeClr>
            </a:outerShdw>
          </a:effectLst>
        </p:spPr>
      </p:pic>
      <p:sp>
        <p:nvSpPr>
          <p:cNvPr id="15" name="Content Placeholder 36">
            <a:extLst>
              <a:ext uri="{FF2B5EF4-FFF2-40B4-BE49-F238E27FC236}">
                <a16:creationId xmlns:a16="http://schemas.microsoft.com/office/drawing/2014/main" id="{92099160-D3AE-7967-1A18-6F634AFB3AEE}"/>
              </a:ext>
            </a:extLst>
          </p:cNvPr>
          <p:cNvSpPr txBox="1">
            <a:spLocks/>
          </p:cNvSpPr>
          <p:nvPr/>
        </p:nvSpPr>
        <p:spPr>
          <a:xfrm>
            <a:off x="954311" y="1894731"/>
            <a:ext cx="4039965" cy="4416013"/>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9"/>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9"/>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9"/>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9"/>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Founded in 2019 by Chris Ballance and Tom Harty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Based on trapped-ion research at the University of Oxford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&gt; $</a:t>
            </a:r>
            <a:r>
              <a:rPr lang="en-GB" sz="2000" dirty="0">
                <a:solidFill>
                  <a:srgbClr val="FFFFFF"/>
                </a:solidFill>
              </a:rPr>
              <a:t>45 </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M raised to date</a:t>
            </a:r>
          </a:p>
          <a:p>
            <a:pPr marL="0" marR="0" lvl="0" indent="0" algn="l" defTabSz="914400" rtl="0" eaLnBrk="1" fontAlgn="auto" latinLnBrk="0" hangingPunct="1">
              <a:lnSpc>
                <a:spcPct val="100000"/>
              </a:lnSpc>
              <a:spcBef>
                <a:spcPts val="1200"/>
              </a:spcBef>
              <a:spcAft>
                <a:spcPts val="0"/>
              </a:spcAft>
              <a:buClrTx/>
              <a:buSzTx/>
              <a:buFontTx/>
              <a:buNone/>
              <a:tabLst/>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Team of 50 worldwide, HQ and hardware labs in Oxford</a:t>
            </a:r>
            <a:endParaRPr lang="en-GB" sz="2000" dirty="0">
              <a:solidFill>
                <a:srgbClr val="FFFFFF"/>
              </a:solidFill>
            </a:endParaRPr>
          </a:p>
          <a:p>
            <a:pPr marL="0" marR="0" lvl="0" indent="0" defTabSz="914400" rtl="0" eaLnBrk="1" fontAlgn="auto" latinLnBrk="0" hangingPunct="1">
              <a:lnSpc>
                <a:spcPct val="150000"/>
              </a:lnSpc>
              <a:spcBef>
                <a:spcPts val="0"/>
              </a:spcBef>
              <a:spcAft>
                <a:spcPts val="0"/>
              </a:spcAft>
              <a:buClrTx/>
              <a:buSzTx/>
              <a:buFontTx/>
              <a:buNone/>
              <a:tabLst/>
              <a:defRPr/>
            </a:pPr>
            <a:r>
              <a:rPr lang="en-GB" sz="2000" dirty="0">
                <a:solidFill>
                  <a:schemeClr val="accent1"/>
                </a:solidFill>
                <a:latin typeface="ABC Monument Grotesk Medium" panose="020B0604040202060203" pitchFamily="34" charset="0"/>
              </a:rPr>
              <a:t>      US office coming soon!</a:t>
            </a:r>
            <a:endParaRPr kumimoji="0" lang="en-GB" sz="2000" b="0" i="0" u="none" strike="noStrike" kern="1200" cap="none" spc="0" normalizeH="0" baseline="0" noProof="0" dirty="0">
              <a:ln>
                <a:noFill/>
              </a:ln>
              <a:solidFill>
                <a:schemeClr val="accent1"/>
              </a:solidFill>
              <a:effectLst/>
              <a:uLnTx/>
              <a:uFillTx/>
              <a:latin typeface="ABC Monument Grotesk Medium" panose="020B0604040202060203" pitchFamily="34" charset="0"/>
            </a:endParaRPr>
          </a:p>
        </p:txBody>
      </p:sp>
      <p:sp>
        <p:nvSpPr>
          <p:cNvPr id="19" name="TextBox 18">
            <a:extLst>
              <a:ext uri="{FF2B5EF4-FFF2-40B4-BE49-F238E27FC236}">
                <a16:creationId xmlns:a16="http://schemas.microsoft.com/office/drawing/2014/main" id="{36F97AE9-9E03-9807-EA1F-125CE4429627}"/>
              </a:ext>
            </a:extLst>
          </p:cNvPr>
          <p:cNvSpPr txBox="1"/>
          <p:nvPr/>
        </p:nvSpPr>
        <p:spPr>
          <a:xfrm>
            <a:off x="482599" y="474560"/>
            <a:ext cx="147840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8E759"/>
                </a:solidFill>
                <a:effectLst/>
                <a:uLnTx/>
                <a:uFillTx/>
                <a:latin typeface="DotMatrixOT-TwoRegular" panose="02010504010101020104" pitchFamily="50" charset="0"/>
                <a:ea typeface="+mn-ea"/>
                <a:cs typeface="+mn-cs"/>
              </a:rPr>
              <a:t>WHO WE ARE</a:t>
            </a:r>
          </a:p>
        </p:txBody>
      </p:sp>
      <p:pic>
        <p:nvPicPr>
          <p:cNvPr id="2" name="Picture 1" descr="A group of green dots&#10;&#10;Description automatically generated">
            <a:extLst>
              <a:ext uri="{FF2B5EF4-FFF2-40B4-BE49-F238E27FC236}">
                <a16:creationId xmlns:a16="http://schemas.microsoft.com/office/drawing/2014/main" id="{515E05DA-9E40-A77B-0DBB-94A87ABF21D1}"/>
              </a:ext>
            </a:extLst>
          </p:cNvPr>
          <p:cNvPicPr>
            <a:picLocks noChangeAspect="1"/>
          </p:cNvPicPr>
          <p:nvPr/>
        </p:nvPicPr>
        <p:blipFill>
          <a:blip r:embed="rId3"/>
          <a:stretch>
            <a:fillRect/>
          </a:stretch>
        </p:blipFill>
        <p:spPr>
          <a:xfrm>
            <a:off x="626646" y="4588220"/>
            <a:ext cx="260526" cy="184349"/>
          </a:xfrm>
          <a:prstGeom prst="rect">
            <a:avLst/>
          </a:prstGeom>
        </p:spPr>
      </p:pic>
      <p:pic>
        <p:nvPicPr>
          <p:cNvPr id="5" name="Content Placeholder 13" descr="A green dots on a black background&#10;&#10;Description automatically generated">
            <a:extLst>
              <a:ext uri="{FF2B5EF4-FFF2-40B4-BE49-F238E27FC236}">
                <a16:creationId xmlns:a16="http://schemas.microsoft.com/office/drawing/2014/main" id="{1E4C3C4E-0C2A-3ACE-60CC-0DEA27A34A5C}"/>
              </a:ext>
            </a:extLst>
          </p:cNvPr>
          <p:cNvPicPr>
            <a:picLocks noChangeAspect="1"/>
          </p:cNvPicPr>
          <p:nvPr/>
        </p:nvPicPr>
        <p:blipFill>
          <a:blip r:embed="rId10"/>
          <a:stretch>
            <a:fillRect/>
          </a:stretch>
        </p:blipFill>
        <p:spPr>
          <a:xfrm>
            <a:off x="1068358" y="5282859"/>
            <a:ext cx="205281" cy="205915"/>
          </a:xfrm>
          <a:prstGeom prst="rect">
            <a:avLst/>
          </a:prstGeom>
        </p:spPr>
      </p:pic>
    </p:spTree>
    <p:extLst>
      <p:ext uri="{BB962C8B-B14F-4D97-AF65-F5344CB8AC3E}">
        <p14:creationId xmlns:p14="http://schemas.microsoft.com/office/powerpoint/2010/main" val="3553555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65726F4-DC99-8625-B410-EB35FAA60591}"/>
            </a:ext>
          </a:extLst>
        </p:cNvPr>
        <p:cNvGrpSpPr/>
        <p:nvPr/>
      </p:nvGrpSpPr>
      <p:grpSpPr>
        <a:xfrm>
          <a:off x="0" y="0"/>
          <a:ext cx="0" cy="0"/>
          <a:chOff x="0" y="0"/>
          <a:chExt cx="0" cy="0"/>
        </a:xfrm>
      </p:grpSpPr>
      <p:pic>
        <p:nvPicPr>
          <p:cNvPr id="1045" name="Picture 2">
            <a:extLst>
              <a:ext uri="{FF2B5EF4-FFF2-40B4-BE49-F238E27FC236}">
                <a16:creationId xmlns:a16="http://schemas.microsoft.com/office/drawing/2014/main" id="{F2284304-D537-8CDF-0C27-B56D08FFD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729" y="1605666"/>
            <a:ext cx="4631264" cy="4631264"/>
          </a:xfrm>
          <a:prstGeom prst="rect">
            <a:avLst/>
          </a:prstGeom>
          <a:noFill/>
          <a:extLst>
            <a:ext uri="{909E8E84-426E-40DD-AFC4-6F175D3DCCD1}">
              <a14:hiddenFill xmlns:a14="http://schemas.microsoft.com/office/drawing/2010/main">
                <a:solidFill>
                  <a:srgbClr val="FFFFFF"/>
                </a:solidFill>
              </a14:hiddenFill>
            </a:ext>
          </a:extLst>
        </p:spPr>
      </p:pic>
      <p:sp>
        <p:nvSpPr>
          <p:cNvPr id="1046" name="Title 1">
            <a:extLst>
              <a:ext uri="{FF2B5EF4-FFF2-40B4-BE49-F238E27FC236}">
                <a16:creationId xmlns:a16="http://schemas.microsoft.com/office/drawing/2014/main" id="{921961B5-FD18-2A2F-1118-A430987B4B22}"/>
              </a:ext>
            </a:extLst>
          </p:cNvPr>
          <p:cNvSpPr txBox="1">
            <a:spLocks/>
          </p:cNvSpPr>
          <p:nvPr/>
        </p:nvSpPr>
        <p:spPr>
          <a:xfrm>
            <a:off x="482599" y="843892"/>
            <a:ext cx="7905751" cy="8027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0" i="0" kern="1200">
                <a:solidFill>
                  <a:schemeClr val="tx1"/>
                </a:solidFill>
                <a:latin typeface="ABC Monument Grotesk Medium" panose="020B0504040202060203"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0" i="0" u="none" strike="noStrike" kern="1200" cap="none" spc="0" normalizeH="0" baseline="0" noProof="0" dirty="0">
                <a:ln>
                  <a:noFill/>
                </a:ln>
                <a:solidFill>
                  <a:srgbClr val="FFFFFF"/>
                </a:solidFill>
                <a:effectLst/>
                <a:uLnTx/>
                <a:uFillTx/>
                <a:latin typeface="ABC Monument Grotesk Medium" panose="020B0504040202060203" pitchFamily="34" charset="0"/>
                <a:ea typeface="+mj-ea"/>
                <a:cs typeface="+mj-cs"/>
              </a:rPr>
              <a:t>World-leading technology</a:t>
            </a:r>
          </a:p>
        </p:txBody>
      </p:sp>
      <p:sp>
        <p:nvSpPr>
          <p:cNvPr id="1047" name="TextBox 1046">
            <a:extLst>
              <a:ext uri="{FF2B5EF4-FFF2-40B4-BE49-F238E27FC236}">
                <a16:creationId xmlns:a16="http://schemas.microsoft.com/office/drawing/2014/main" id="{AF7F563F-9818-15B7-4374-7EFD21B4FA1C}"/>
              </a:ext>
            </a:extLst>
          </p:cNvPr>
          <p:cNvSpPr txBox="1"/>
          <p:nvPr/>
        </p:nvSpPr>
        <p:spPr>
          <a:xfrm>
            <a:off x="482599" y="474560"/>
            <a:ext cx="147840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8E759"/>
                </a:solidFill>
                <a:effectLst/>
                <a:uLnTx/>
                <a:uFillTx/>
                <a:latin typeface="DotMatrixOT-TwoRegular" panose="02010504010101020104" pitchFamily="50" charset="0"/>
                <a:ea typeface="+mn-ea"/>
                <a:cs typeface="+mn-cs"/>
              </a:rPr>
              <a:t>WHAT WE DO</a:t>
            </a:r>
          </a:p>
        </p:txBody>
      </p:sp>
      <p:grpSp>
        <p:nvGrpSpPr>
          <p:cNvPr id="1048" name="Group 1047">
            <a:extLst>
              <a:ext uri="{FF2B5EF4-FFF2-40B4-BE49-F238E27FC236}">
                <a16:creationId xmlns:a16="http://schemas.microsoft.com/office/drawing/2014/main" id="{AB8617D4-27FD-254D-EA7E-490C0A654D81}"/>
              </a:ext>
            </a:extLst>
          </p:cNvPr>
          <p:cNvGrpSpPr/>
          <p:nvPr/>
        </p:nvGrpSpPr>
        <p:grpSpPr>
          <a:xfrm>
            <a:off x="620510" y="1967670"/>
            <a:ext cx="4786376" cy="441370"/>
            <a:chOff x="620510" y="1940776"/>
            <a:chExt cx="4786376" cy="441370"/>
          </a:xfrm>
        </p:grpSpPr>
        <p:pic>
          <p:nvPicPr>
            <p:cNvPr id="1049" name="Picture 1048" descr="A group of green dots&#10;&#10;Description automatically generated">
              <a:extLst>
                <a:ext uri="{FF2B5EF4-FFF2-40B4-BE49-F238E27FC236}">
                  <a16:creationId xmlns:a16="http://schemas.microsoft.com/office/drawing/2014/main" id="{64E49774-5E36-7BB9-3916-2751FA9E9D66}"/>
                </a:ext>
              </a:extLst>
            </p:cNvPr>
            <p:cNvPicPr>
              <a:picLocks noChangeAspect="1"/>
            </p:cNvPicPr>
            <p:nvPr/>
          </p:nvPicPr>
          <p:blipFill>
            <a:blip r:embed="rId4"/>
            <a:stretch>
              <a:fillRect/>
            </a:stretch>
          </p:blipFill>
          <p:spPr>
            <a:xfrm>
              <a:off x="620510" y="2015538"/>
              <a:ext cx="260526" cy="184349"/>
            </a:xfrm>
            <a:prstGeom prst="rect">
              <a:avLst/>
            </a:prstGeom>
          </p:spPr>
        </p:pic>
        <p:sp>
          <p:nvSpPr>
            <p:cNvPr id="1050" name="Content Placeholder 36">
              <a:extLst>
                <a:ext uri="{FF2B5EF4-FFF2-40B4-BE49-F238E27FC236}">
                  <a16:creationId xmlns:a16="http://schemas.microsoft.com/office/drawing/2014/main" id="{21DA8B1A-F2FA-A7BF-7348-93E7569C6591}"/>
                </a:ext>
              </a:extLst>
            </p:cNvPr>
            <p:cNvSpPr txBox="1">
              <a:spLocks/>
            </p:cNvSpPr>
            <p:nvPr/>
          </p:nvSpPr>
          <p:spPr>
            <a:xfrm>
              <a:off x="993790" y="1940776"/>
              <a:ext cx="4413096" cy="441370"/>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5"/>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We use the best qubits:  </a:t>
              </a:r>
              <a:r>
                <a:rPr kumimoji="0" lang="en-GB" sz="1800" b="0" i="0" u="none" strike="noStrike" kern="1200" cap="none" spc="0" normalizeH="0" baseline="0" noProof="0" dirty="0">
                  <a:ln>
                    <a:noFill/>
                  </a:ln>
                  <a:solidFill>
                    <a:srgbClr val="7BF079"/>
                  </a:solidFill>
                  <a:effectLst/>
                  <a:uLnTx/>
                  <a:uFillTx/>
                  <a:latin typeface="ABC Monument Grotesk Medium" panose="020B0604040202060203" pitchFamily="34" charset="0"/>
                  <a:ea typeface="+mn-ea"/>
                  <a:cs typeface="+mn-cs"/>
                </a:rPr>
                <a:t>trapped ions</a:t>
              </a:r>
              <a:endPar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p:txBody>
        </p:sp>
      </p:grpSp>
      <p:grpSp>
        <p:nvGrpSpPr>
          <p:cNvPr id="1051" name="Group 1050">
            <a:extLst>
              <a:ext uri="{FF2B5EF4-FFF2-40B4-BE49-F238E27FC236}">
                <a16:creationId xmlns:a16="http://schemas.microsoft.com/office/drawing/2014/main" id="{35AD8F9F-1E7E-4DE8-51AE-657CAF74874D}"/>
              </a:ext>
            </a:extLst>
          </p:cNvPr>
          <p:cNvGrpSpPr/>
          <p:nvPr/>
        </p:nvGrpSpPr>
        <p:grpSpPr>
          <a:xfrm>
            <a:off x="620510" y="2668629"/>
            <a:ext cx="4786376" cy="763359"/>
            <a:chOff x="620510" y="2665641"/>
            <a:chExt cx="4786376" cy="763359"/>
          </a:xfrm>
        </p:grpSpPr>
        <p:pic>
          <p:nvPicPr>
            <p:cNvPr id="1052" name="Picture 1051" descr="A group of green dots&#10;&#10;Description automatically generated">
              <a:extLst>
                <a:ext uri="{FF2B5EF4-FFF2-40B4-BE49-F238E27FC236}">
                  <a16:creationId xmlns:a16="http://schemas.microsoft.com/office/drawing/2014/main" id="{172317D8-9EAD-F85A-A78B-EB182201FAFE}"/>
                </a:ext>
              </a:extLst>
            </p:cNvPr>
            <p:cNvPicPr>
              <a:picLocks noChangeAspect="1"/>
            </p:cNvPicPr>
            <p:nvPr/>
          </p:nvPicPr>
          <p:blipFill>
            <a:blip r:embed="rId4"/>
            <a:stretch>
              <a:fillRect/>
            </a:stretch>
          </p:blipFill>
          <p:spPr>
            <a:xfrm>
              <a:off x="620510" y="2746631"/>
              <a:ext cx="260526" cy="184349"/>
            </a:xfrm>
            <a:prstGeom prst="rect">
              <a:avLst/>
            </a:prstGeom>
          </p:spPr>
        </p:pic>
        <p:sp>
          <p:nvSpPr>
            <p:cNvPr id="1053" name="Content Placeholder 36">
              <a:extLst>
                <a:ext uri="{FF2B5EF4-FFF2-40B4-BE49-F238E27FC236}">
                  <a16:creationId xmlns:a16="http://schemas.microsoft.com/office/drawing/2014/main" id="{FC2F12F1-0BB1-D7F7-2007-D60005EB321D}"/>
                </a:ext>
              </a:extLst>
            </p:cNvPr>
            <p:cNvSpPr txBox="1">
              <a:spLocks/>
            </p:cNvSpPr>
            <p:nvPr/>
          </p:nvSpPr>
          <p:spPr>
            <a:xfrm>
              <a:off x="993790" y="2665641"/>
              <a:ext cx="4413096" cy="763359"/>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5"/>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We have gates with the lowest errors:</a:t>
              </a:r>
              <a:b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br>
              <a:r>
                <a:rPr kumimoji="0" lang="en-GB" sz="1800" b="0" i="0" u="none" strike="noStrike" kern="1200" cap="none" spc="0" normalizeH="0" baseline="0" noProof="0" dirty="0">
                  <a:ln>
                    <a:noFill/>
                  </a:ln>
                  <a:solidFill>
                    <a:srgbClr val="FFFFFF"/>
                  </a:solidFill>
                  <a:effectLst/>
                  <a:uLnTx/>
                  <a:uFillTx/>
                  <a:latin typeface="ABC Monument Grotesk Medium" panose="020B0604040202060203" pitchFamily="34" charset="0"/>
                  <a:ea typeface="+mn-ea"/>
                  <a:cs typeface="+mn-cs"/>
                </a:rPr>
                <a:t>laser-free </a:t>
              </a:r>
              <a:r>
                <a:rPr kumimoji="0" lang="en-GB" sz="1800" b="0" i="0" u="none" strike="noStrike" kern="1200" cap="none" spc="0" normalizeH="0" baseline="0" noProof="0" dirty="0">
                  <a:ln>
                    <a:noFill/>
                  </a:ln>
                  <a:solidFill>
                    <a:srgbClr val="7BF079"/>
                  </a:solidFill>
                  <a:effectLst/>
                  <a:uLnTx/>
                  <a:uFillTx/>
                  <a:latin typeface="ABC Monument Grotesk Medium" panose="020B0604040202060203" pitchFamily="34" charset="0"/>
                  <a:ea typeface="+mn-ea"/>
                  <a:cs typeface="+mn-cs"/>
                </a:rPr>
                <a:t>microwave gates</a:t>
              </a:r>
              <a:endPar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p:txBody>
        </p:sp>
      </p:grpSp>
      <p:grpSp>
        <p:nvGrpSpPr>
          <p:cNvPr id="1054" name="Group 1053">
            <a:extLst>
              <a:ext uri="{FF2B5EF4-FFF2-40B4-BE49-F238E27FC236}">
                <a16:creationId xmlns:a16="http://schemas.microsoft.com/office/drawing/2014/main" id="{0596C167-6ADA-2542-D4BD-CCB8357BB017}"/>
              </a:ext>
            </a:extLst>
          </p:cNvPr>
          <p:cNvGrpSpPr/>
          <p:nvPr/>
        </p:nvGrpSpPr>
        <p:grpSpPr>
          <a:xfrm>
            <a:off x="630199" y="3650917"/>
            <a:ext cx="4776687" cy="723847"/>
            <a:chOff x="630199" y="3488357"/>
            <a:chExt cx="4776687" cy="723847"/>
          </a:xfrm>
        </p:grpSpPr>
        <p:pic>
          <p:nvPicPr>
            <p:cNvPr id="1055" name="Picture 1054" descr="A group of green dots&#10;&#10;Description automatically generated">
              <a:extLst>
                <a:ext uri="{FF2B5EF4-FFF2-40B4-BE49-F238E27FC236}">
                  <a16:creationId xmlns:a16="http://schemas.microsoft.com/office/drawing/2014/main" id="{71ECA3D9-4771-2926-13EA-750AF5F67D15}"/>
                </a:ext>
              </a:extLst>
            </p:cNvPr>
            <p:cNvPicPr>
              <a:picLocks noChangeAspect="1"/>
            </p:cNvPicPr>
            <p:nvPr/>
          </p:nvPicPr>
          <p:blipFill>
            <a:blip r:embed="rId4"/>
            <a:stretch>
              <a:fillRect/>
            </a:stretch>
          </p:blipFill>
          <p:spPr>
            <a:xfrm>
              <a:off x="630199" y="3585726"/>
              <a:ext cx="260526" cy="184349"/>
            </a:xfrm>
            <a:prstGeom prst="rect">
              <a:avLst/>
            </a:prstGeom>
          </p:spPr>
        </p:pic>
        <p:sp>
          <p:nvSpPr>
            <p:cNvPr id="1056" name="Content Placeholder 36">
              <a:extLst>
                <a:ext uri="{FF2B5EF4-FFF2-40B4-BE49-F238E27FC236}">
                  <a16:creationId xmlns:a16="http://schemas.microsoft.com/office/drawing/2014/main" id="{73195B47-E82D-5CA3-A6A7-3C6A4969BA76}"/>
                </a:ext>
              </a:extLst>
            </p:cNvPr>
            <p:cNvSpPr txBox="1">
              <a:spLocks/>
            </p:cNvSpPr>
            <p:nvPr/>
          </p:nvSpPr>
          <p:spPr>
            <a:xfrm>
              <a:off x="993790" y="3488357"/>
              <a:ext cx="4413096" cy="723847"/>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5"/>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Our architecture is scalable: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7BF079"/>
                  </a:solidFill>
                  <a:effectLst/>
                  <a:uLnTx/>
                  <a:uFillTx/>
                  <a:latin typeface="ABC Monument Grotesk Medium" panose="020B0604040202060203" pitchFamily="34" charset="0"/>
                  <a:ea typeface="+mn-ea"/>
                  <a:cs typeface="+mn-cs"/>
                </a:rPr>
                <a:t>QCCD</a:t>
              </a:r>
              <a:endPar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p:txBody>
        </p:sp>
      </p:grpSp>
      <p:grpSp>
        <p:nvGrpSpPr>
          <p:cNvPr id="1057" name="Group 1056">
            <a:extLst>
              <a:ext uri="{FF2B5EF4-FFF2-40B4-BE49-F238E27FC236}">
                <a16:creationId xmlns:a16="http://schemas.microsoft.com/office/drawing/2014/main" id="{A3C97E6D-F3B5-3248-B45A-9C2368FB0F8C}"/>
              </a:ext>
            </a:extLst>
          </p:cNvPr>
          <p:cNvGrpSpPr/>
          <p:nvPr/>
        </p:nvGrpSpPr>
        <p:grpSpPr>
          <a:xfrm>
            <a:off x="620510" y="4647925"/>
            <a:ext cx="4786376" cy="1500448"/>
            <a:chOff x="620510" y="4312645"/>
            <a:chExt cx="4786376" cy="1500448"/>
          </a:xfrm>
        </p:grpSpPr>
        <p:pic>
          <p:nvPicPr>
            <p:cNvPr id="1058" name="Picture 1057" descr="A group of green dots&#10;&#10;Description automatically generated">
              <a:extLst>
                <a:ext uri="{FF2B5EF4-FFF2-40B4-BE49-F238E27FC236}">
                  <a16:creationId xmlns:a16="http://schemas.microsoft.com/office/drawing/2014/main" id="{BCDA17AC-27A0-E0B8-4E56-29295CDC136F}"/>
                </a:ext>
              </a:extLst>
            </p:cNvPr>
            <p:cNvPicPr>
              <a:picLocks noChangeAspect="1"/>
            </p:cNvPicPr>
            <p:nvPr/>
          </p:nvPicPr>
          <p:blipFill>
            <a:blip r:embed="rId4"/>
            <a:stretch>
              <a:fillRect/>
            </a:stretch>
          </p:blipFill>
          <p:spPr>
            <a:xfrm>
              <a:off x="620510" y="4388490"/>
              <a:ext cx="260526" cy="184349"/>
            </a:xfrm>
            <a:prstGeom prst="rect">
              <a:avLst/>
            </a:prstGeom>
          </p:spPr>
        </p:pic>
        <p:pic>
          <p:nvPicPr>
            <p:cNvPr id="1059" name="Picture 2">
              <a:extLst>
                <a:ext uri="{FF2B5EF4-FFF2-40B4-BE49-F238E27FC236}">
                  <a16:creationId xmlns:a16="http://schemas.microsoft.com/office/drawing/2014/main" id="{468C0E58-7F92-4427-1963-3F2DE99398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790" y="5371723"/>
              <a:ext cx="1000804" cy="441370"/>
            </a:xfrm>
            <a:prstGeom prst="rect">
              <a:avLst/>
            </a:prstGeom>
            <a:noFill/>
            <a:extLst>
              <a:ext uri="{909E8E84-426E-40DD-AFC4-6F175D3DCCD1}">
                <a14:hiddenFill xmlns:a14="http://schemas.microsoft.com/office/drawing/2010/main">
                  <a:solidFill>
                    <a:srgbClr val="FFFFFF"/>
                  </a:solidFill>
                </a14:hiddenFill>
              </a:ext>
            </a:extLst>
          </p:spPr>
        </p:pic>
        <p:sp>
          <p:nvSpPr>
            <p:cNvPr id="1060" name="Content Placeholder 36">
              <a:extLst>
                <a:ext uri="{FF2B5EF4-FFF2-40B4-BE49-F238E27FC236}">
                  <a16:creationId xmlns:a16="http://schemas.microsoft.com/office/drawing/2014/main" id="{7C9F505F-6B68-C224-294E-D8FE9C98300C}"/>
                </a:ext>
              </a:extLst>
            </p:cNvPr>
            <p:cNvSpPr txBox="1">
              <a:spLocks/>
            </p:cNvSpPr>
            <p:nvPr/>
          </p:nvSpPr>
          <p:spPr>
            <a:xfrm>
              <a:off x="993790" y="4312645"/>
              <a:ext cx="4413096" cy="970522"/>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5"/>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5"/>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We are </a:t>
              </a:r>
              <a:r>
                <a:rPr kumimoji="0" lang="en-GB" sz="1800" b="0" i="0" u="none" strike="noStrike" kern="1200" cap="none" spc="0" normalizeH="0" baseline="0" noProof="0" dirty="0">
                  <a:ln>
                    <a:noFill/>
                  </a:ln>
                  <a:solidFill>
                    <a:srgbClr val="7BF079"/>
                  </a:solidFill>
                  <a:effectLst/>
                  <a:uLnTx/>
                  <a:uFillTx/>
                  <a:latin typeface="ABC Monument Grotesk Medium" panose="020B0604040202060203" pitchFamily="34" charset="0"/>
                  <a:ea typeface="+mn-ea"/>
                  <a:cs typeface="+mn-cs"/>
                </a:rPr>
                <a:t>industrially integrated </a:t>
              </a: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with standard manufacturing processes: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Partnered with Infineon</a:t>
              </a:r>
            </a:p>
          </p:txBody>
        </p:sp>
      </p:grpSp>
      <p:grpSp>
        <p:nvGrpSpPr>
          <p:cNvPr id="1061" name="Group 1060">
            <a:extLst>
              <a:ext uri="{FF2B5EF4-FFF2-40B4-BE49-F238E27FC236}">
                <a16:creationId xmlns:a16="http://schemas.microsoft.com/office/drawing/2014/main" id="{4198B6E6-5A48-0230-C156-86E8C9C675F6}"/>
              </a:ext>
            </a:extLst>
          </p:cNvPr>
          <p:cNvGrpSpPr/>
          <p:nvPr/>
        </p:nvGrpSpPr>
        <p:grpSpPr>
          <a:xfrm>
            <a:off x="8713973" y="1954909"/>
            <a:ext cx="2832790" cy="697395"/>
            <a:chOff x="8713973" y="1954909"/>
            <a:chExt cx="2832790" cy="697395"/>
          </a:xfrm>
        </p:grpSpPr>
        <p:grpSp>
          <p:nvGrpSpPr>
            <p:cNvPr id="1062" name="Group 1061">
              <a:extLst>
                <a:ext uri="{FF2B5EF4-FFF2-40B4-BE49-F238E27FC236}">
                  <a16:creationId xmlns:a16="http://schemas.microsoft.com/office/drawing/2014/main" id="{D96761CF-5C15-2D75-4E03-1B2E0ED40236}"/>
                </a:ext>
              </a:extLst>
            </p:cNvPr>
            <p:cNvGrpSpPr/>
            <p:nvPr/>
          </p:nvGrpSpPr>
          <p:grpSpPr>
            <a:xfrm>
              <a:off x="9436968" y="1954909"/>
              <a:ext cx="2109795" cy="697395"/>
              <a:chOff x="9208369" y="1954909"/>
              <a:chExt cx="2109795" cy="697395"/>
            </a:xfrm>
          </p:grpSpPr>
          <p:sp>
            <p:nvSpPr>
              <p:cNvPr id="1064" name="TextBox 6">
                <a:extLst>
                  <a:ext uri="{FF2B5EF4-FFF2-40B4-BE49-F238E27FC236}">
                    <a16:creationId xmlns:a16="http://schemas.microsoft.com/office/drawing/2014/main" id="{74D9732F-E1D5-B087-606C-8DCB0974C13D}"/>
                  </a:ext>
                </a:extLst>
              </p:cNvPr>
              <p:cNvSpPr txBox="1"/>
              <p:nvPr/>
            </p:nvSpPr>
            <p:spPr>
              <a:xfrm>
                <a:off x="9220354" y="2221417"/>
                <a:ext cx="209781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rPr>
                  <a:t>allow for all-to-all connectivity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rPr>
                  <a:t>and local control </a:t>
                </a:r>
              </a:p>
            </p:txBody>
          </p:sp>
          <p:sp>
            <p:nvSpPr>
              <p:cNvPr id="1065" name="Rectangle: Rounded Corners 11">
                <a:extLst>
                  <a:ext uri="{FF2B5EF4-FFF2-40B4-BE49-F238E27FC236}">
                    <a16:creationId xmlns:a16="http://schemas.microsoft.com/office/drawing/2014/main" id="{1CEC9127-FC6A-133E-A7DC-3943D4128607}"/>
                  </a:ext>
                </a:extLst>
              </p:cNvPr>
              <p:cNvSpPr/>
              <p:nvPr/>
            </p:nvSpPr>
            <p:spPr>
              <a:xfrm>
                <a:off x="9208369" y="1970710"/>
                <a:ext cx="2021614" cy="245398"/>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66" name="TextBox 1065">
                <a:extLst>
                  <a:ext uri="{FF2B5EF4-FFF2-40B4-BE49-F238E27FC236}">
                    <a16:creationId xmlns:a16="http://schemas.microsoft.com/office/drawing/2014/main" id="{10A75B68-4A07-2081-671B-F4CFBC97AC48}"/>
                  </a:ext>
                </a:extLst>
              </p:cNvPr>
              <p:cNvSpPr txBox="1"/>
              <p:nvPr/>
            </p:nvSpPr>
            <p:spPr>
              <a:xfrm>
                <a:off x="9221223" y="1954909"/>
                <a:ext cx="204431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DotMatrixOT-TwoRegular" panose="02010504010101020104" pitchFamily="2" charset="0"/>
                    <a:ea typeface="+mn-ea"/>
                    <a:cs typeface="+mn-cs"/>
                  </a:rPr>
                  <a:t>INTEGRATED ELECTRODES </a:t>
                </a:r>
                <a:endPar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cxnSp>
          <p:nvCxnSpPr>
            <p:cNvPr id="1063" name="Straight Connector 1062">
              <a:extLst>
                <a:ext uri="{FF2B5EF4-FFF2-40B4-BE49-F238E27FC236}">
                  <a16:creationId xmlns:a16="http://schemas.microsoft.com/office/drawing/2014/main" id="{22C0EDE4-9052-F43A-CCA1-F0DFBA4DB7FB}"/>
                </a:ext>
              </a:extLst>
            </p:cNvPr>
            <p:cNvCxnSpPr>
              <a:cxnSpLocks/>
            </p:cNvCxnSpPr>
            <p:nvPr/>
          </p:nvCxnSpPr>
          <p:spPr>
            <a:xfrm flipV="1">
              <a:off x="8713973" y="2114800"/>
              <a:ext cx="746965" cy="342758"/>
            </a:xfrm>
            <a:prstGeom prst="line">
              <a:avLst/>
            </a:prstGeom>
            <a:ln w="12700" cap="rnd">
              <a:headEnd type="oval" w="sm" len="sm"/>
              <a:tailEnd type="none" w="sm" len="sm"/>
            </a:ln>
          </p:spPr>
          <p:style>
            <a:lnRef idx="1">
              <a:schemeClr val="accent1"/>
            </a:lnRef>
            <a:fillRef idx="0">
              <a:schemeClr val="accent1"/>
            </a:fillRef>
            <a:effectRef idx="0">
              <a:schemeClr val="accent1"/>
            </a:effectRef>
            <a:fontRef idx="minor">
              <a:schemeClr val="tx1"/>
            </a:fontRef>
          </p:style>
        </p:cxnSp>
      </p:grpSp>
      <p:grpSp>
        <p:nvGrpSpPr>
          <p:cNvPr id="1067" name="Group 1066">
            <a:extLst>
              <a:ext uri="{FF2B5EF4-FFF2-40B4-BE49-F238E27FC236}">
                <a16:creationId xmlns:a16="http://schemas.microsoft.com/office/drawing/2014/main" id="{CAE0FDF1-5E43-86AE-3046-30E6B7B9F307}"/>
              </a:ext>
            </a:extLst>
          </p:cNvPr>
          <p:cNvGrpSpPr/>
          <p:nvPr/>
        </p:nvGrpSpPr>
        <p:grpSpPr>
          <a:xfrm>
            <a:off x="8701697" y="3006406"/>
            <a:ext cx="2845066" cy="697395"/>
            <a:chOff x="8701697" y="3006406"/>
            <a:chExt cx="2845066" cy="697395"/>
          </a:xfrm>
        </p:grpSpPr>
        <p:grpSp>
          <p:nvGrpSpPr>
            <p:cNvPr id="1068" name="Group 1067">
              <a:extLst>
                <a:ext uri="{FF2B5EF4-FFF2-40B4-BE49-F238E27FC236}">
                  <a16:creationId xmlns:a16="http://schemas.microsoft.com/office/drawing/2014/main" id="{E00DA765-4708-4CA8-AC0B-1C2898C780DE}"/>
                </a:ext>
              </a:extLst>
            </p:cNvPr>
            <p:cNvGrpSpPr/>
            <p:nvPr/>
          </p:nvGrpSpPr>
          <p:grpSpPr>
            <a:xfrm>
              <a:off x="8701697" y="3006406"/>
              <a:ext cx="2845066" cy="697395"/>
              <a:chOff x="8701697" y="3006406"/>
              <a:chExt cx="2845066" cy="697395"/>
            </a:xfrm>
          </p:grpSpPr>
          <p:grpSp>
            <p:nvGrpSpPr>
              <p:cNvPr id="1070" name="Group 1069">
                <a:extLst>
                  <a:ext uri="{FF2B5EF4-FFF2-40B4-BE49-F238E27FC236}">
                    <a16:creationId xmlns:a16="http://schemas.microsoft.com/office/drawing/2014/main" id="{6A7FD82A-6AF7-0CB9-2D9C-2BAD02A448F6}"/>
                  </a:ext>
                </a:extLst>
              </p:cNvPr>
              <p:cNvGrpSpPr/>
              <p:nvPr/>
            </p:nvGrpSpPr>
            <p:grpSpPr>
              <a:xfrm>
                <a:off x="9436968" y="3006406"/>
                <a:ext cx="2109795" cy="697395"/>
                <a:chOff x="9208369" y="3006406"/>
                <a:chExt cx="2109795" cy="697395"/>
              </a:xfrm>
            </p:grpSpPr>
            <p:sp>
              <p:nvSpPr>
                <p:cNvPr id="1072" name="TextBox 6">
                  <a:extLst>
                    <a:ext uri="{FF2B5EF4-FFF2-40B4-BE49-F238E27FC236}">
                      <a16:creationId xmlns:a16="http://schemas.microsoft.com/office/drawing/2014/main" id="{64C6E045-1729-3B16-4222-BB52E52204CA}"/>
                    </a:ext>
                  </a:extLst>
                </p:cNvPr>
                <p:cNvSpPr txBox="1"/>
                <p:nvPr/>
              </p:nvSpPr>
              <p:spPr>
                <a:xfrm>
                  <a:off x="9220354" y="3272914"/>
                  <a:ext cx="209781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rPr>
                    <a:t>allow for high-fidelity parallel quantum gates</a:t>
                  </a:r>
                </a:p>
              </p:txBody>
            </p:sp>
            <p:sp>
              <p:nvSpPr>
                <p:cNvPr id="1073" name="Rectangle: Rounded Corners 29">
                  <a:extLst>
                    <a:ext uri="{FF2B5EF4-FFF2-40B4-BE49-F238E27FC236}">
                      <a16:creationId xmlns:a16="http://schemas.microsoft.com/office/drawing/2014/main" id="{E8E5E76D-8FEF-01D5-4D63-8695DC860A51}"/>
                    </a:ext>
                  </a:extLst>
                </p:cNvPr>
                <p:cNvSpPr/>
                <p:nvPr/>
              </p:nvSpPr>
              <p:spPr>
                <a:xfrm>
                  <a:off x="9208369" y="3022207"/>
                  <a:ext cx="1835279" cy="245398"/>
                </a:xfrm>
                <a:prstGeom prst="roundRect">
                  <a:avLst>
                    <a:gd name="adj" fmla="val 50000"/>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74" name="TextBox 1073">
                  <a:extLst>
                    <a:ext uri="{FF2B5EF4-FFF2-40B4-BE49-F238E27FC236}">
                      <a16:creationId xmlns:a16="http://schemas.microsoft.com/office/drawing/2014/main" id="{24D1C1D6-6241-B081-F0A5-BA09A38C8EC7}"/>
                    </a:ext>
                  </a:extLst>
                </p:cNvPr>
                <p:cNvSpPr txBox="1"/>
                <p:nvPr/>
              </p:nvSpPr>
              <p:spPr>
                <a:xfrm>
                  <a:off x="9221223" y="3006406"/>
                  <a:ext cx="204431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DotMatrixOT-TwoRegular" panose="02010504010101020104" pitchFamily="2" charset="0"/>
                      <a:ea typeface="+mn-ea"/>
                      <a:cs typeface="+mn-cs"/>
                    </a:rPr>
                    <a:t>INTEGRATED ANTENNAS </a:t>
                  </a:r>
                  <a:endPar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cxnSp>
            <p:nvCxnSpPr>
              <p:cNvPr id="1071" name="Straight Connector 1070">
                <a:extLst>
                  <a:ext uri="{FF2B5EF4-FFF2-40B4-BE49-F238E27FC236}">
                    <a16:creationId xmlns:a16="http://schemas.microsoft.com/office/drawing/2014/main" id="{5A8AF011-FC84-4E7E-9CE5-2A0F0D527527}"/>
                  </a:ext>
                </a:extLst>
              </p:cNvPr>
              <p:cNvCxnSpPr>
                <a:cxnSpLocks/>
              </p:cNvCxnSpPr>
              <p:nvPr/>
            </p:nvCxnSpPr>
            <p:spPr>
              <a:xfrm flipV="1">
                <a:off x="8701697" y="3151757"/>
                <a:ext cx="499204" cy="229068"/>
              </a:xfrm>
              <a:prstGeom prst="line">
                <a:avLst/>
              </a:prstGeom>
              <a:ln w="12700" cap="rnd">
                <a:solidFill>
                  <a:schemeClr val="accent6"/>
                </a:solidFill>
                <a:headEnd type="oval" w="sm" len="sm"/>
                <a:tailEnd type="none" w="sm" len="sm"/>
              </a:ln>
            </p:spPr>
            <p:style>
              <a:lnRef idx="1">
                <a:schemeClr val="accent1"/>
              </a:lnRef>
              <a:fillRef idx="0">
                <a:schemeClr val="accent1"/>
              </a:fillRef>
              <a:effectRef idx="0">
                <a:schemeClr val="accent1"/>
              </a:effectRef>
              <a:fontRef idx="minor">
                <a:schemeClr val="tx1"/>
              </a:fontRef>
            </p:style>
          </p:cxnSp>
        </p:grpSp>
        <p:cxnSp>
          <p:nvCxnSpPr>
            <p:cNvPr id="1069" name="Straight Connector 1068">
              <a:extLst>
                <a:ext uri="{FF2B5EF4-FFF2-40B4-BE49-F238E27FC236}">
                  <a16:creationId xmlns:a16="http://schemas.microsoft.com/office/drawing/2014/main" id="{6BAB6057-6F9F-D47C-004B-2D24E951FF8D}"/>
                </a:ext>
              </a:extLst>
            </p:cNvPr>
            <p:cNvCxnSpPr/>
            <p:nvPr/>
          </p:nvCxnSpPr>
          <p:spPr>
            <a:xfrm>
              <a:off x="9200901" y="3151757"/>
              <a:ext cx="242854"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075" name="Group 1074">
            <a:extLst>
              <a:ext uri="{FF2B5EF4-FFF2-40B4-BE49-F238E27FC236}">
                <a16:creationId xmlns:a16="http://schemas.microsoft.com/office/drawing/2014/main" id="{A748A64B-0D93-6856-F60A-857F5A560239}"/>
              </a:ext>
            </a:extLst>
          </p:cNvPr>
          <p:cNvGrpSpPr/>
          <p:nvPr/>
        </p:nvGrpSpPr>
        <p:grpSpPr>
          <a:xfrm>
            <a:off x="8701697" y="4068786"/>
            <a:ext cx="2845066" cy="702313"/>
            <a:chOff x="8701697" y="4068786"/>
            <a:chExt cx="2845066" cy="702313"/>
          </a:xfrm>
        </p:grpSpPr>
        <p:grpSp>
          <p:nvGrpSpPr>
            <p:cNvPr id="1076" name="Group 1075">
              <a:extLst>
                <a:ext uri="{FF2B5EF4-FFF2-40B4-BE49-F238E27FC236}">
                  <a16:creationId xmlns:a16="http://schemas.microsoft.com/office/drawing/2014/main" id="{58E33787-DC3A-0A4E-5169-56A532169CA0}"/>
                </a:ext>
              </a:extLst>
            </p:cNvPr>
            <p:cNvGrpSpPr/>
            <p:nvPr/>
          </p:nvGrpSpPr>
          <p:grpSpPr>
            <a:xfrm>
              <a:off x="9436968" y="4073704"/>
              <a:ext cx="2109795" cy="697395"/>
              <a:chOff x="9208369" y="4073704"/>
              <a:chExt cx="2109795" cy="697395"/>
            </a:xfrm>
          </p:grpSpPr>
          <p:sp>
            <p:nvSpPr>
              <p:cNvPr id="1079" name="TextBox 6">
                <a:extLst>
                  <a:ext uri="{FF2B5EF4-FFF2-40B4-BE49-F238E27FC236}">
                    <a16:creationId xmlns:a16="http://schemas.microsoft.com/office/drawing/2014/main" id="{55807C19-B018-41EF-0B0D-82067DB59C07}"/>
                  </a:ext>
                </a:extLst>
              </p:cNvPr>
              <p:cNvSpPr txBox="1"/>
              <p:nvPr/>
            </p:nvSpPr>
            <p:spPr>
              <a:xfrm>
                <a:off x="9220354" y="4340212"/>
                <a:ext cx="209781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rPr>
                  <a:t>eliminates laser alignment and complex free-space optics</a:t>
                </a:r>
                <a:endParaRPr kumimoji="0" lang="en-GB" sz="1100" b="1"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endParaRPr>
              </a:p>
            </p:txBody>
          </p:sp>
          <p:sp>
            <p:nvSpPr>
              <p:cNvPr id="1080" name="Rectangle: Rounded Corners 32">
                <a:extLst>
                  <a:ext uri="{FF2B5EF4-FFF2-40B4-BE49-F238E27FC236}">
                    <a16:creationId xmlns:a16="http://schemas.microsoft.com/office/drawing/2014/main" id="{E2AE5A6E-0A9B-3363-A111-5D6A8D2046D5}"/>
                  </a:ext>
                </a:extLst>
              </p:cNvPr>
              <p:cNvSpPr/>
              <p:nvPr/>
            </p:nvSpPr>
            <p:spPr>
              <a:xfrm>
                <a:off x="9208369" y="4089505"/>
                <a:ext cx="1928045" cy="245398"/>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81" name="TextBox 1080">
                <a:extLst>
                  <a:ext uri="{FF2B5EF4-FFF2-40B4-BE49-F238E27FC236}">
                    <a16:creationId xmlns:a16="http://schemas.microsoft.com/office/drawing/2014/main" id="{ED17581B-7AA7-4CBF-35E9-66BFACC66C4E}"/>
                  </a:ext>
                </a:extLst>
              </p:cNvPr>
              <p:cNvSpPr txBox="1"/>
              <p:nvPr/>
            </p:nvSpPr>
            <p:spPr>
              <a:xfrm>
                <a:off x="9221224" y="4073704"/>
                <a:ext cx="191519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DotMatrixOT-TwoRegular" panose="02010504010101020104" pitchFamily="2" charset="0"/>
                    <a:ea typeface="+mn-ea"/>
                    <a:cs typeface="+mn-cs"/>
                  </a:rPr>
                  <a:t>INTEGRATED PHOTONICS</a:t>
                </a:r>
                <a:endPar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cxnSp>
          <p:nvCxnSpPr>
            <p:cNvPr id="1077" name="Straight Connector 1076">
              <a:extLst>
                <a:ext uri="{FF2B5EF4-FFF2-40B4-BE49-F238E27FC236}">
                  <a16:creationId xmlns:a16="http://schemas.microsoft.com/office/drawing/2014/main" id="{A6DBC781-0D69-E8D9-D535-71BB0A133CDF}"/>
                </a:ext>
              </a:extLst>
            </p:cNvPr>
            <p:cNvCxnSpPr>
              <a:cxnSpLocks/>
            </p:cNvCxnSpPr>
            <p:nvPr/>
          </p:nvCxnSpPr>
          <p:spPr>
            <a:xfrm>
              <a:off x="9037673" y="4220330"/>
              <a:ext cx="41671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78" name="Straight Connector 1077">
              <a:extLst>
                <a:ext uri="{FF2B5EF4-FFF2-40B4-BE49-F238E27FC236}">
                  <a16:creationId xmlns:a16="http://schemas.microsoft.com/office/drawing/2014/main" id="{BE849810-E05C-F8A5-1F03-281959572C76}"/>
                </a:ext>
              </a:extLst>
            </p:cNvPr>
            <p:cNvCxnSpPr>
              <a:cxnSpLocks/>
            </p:cNvCxnSpPr>
            <p:nvPr/>
          </p:nvCxnSpPr>
          <p:spPr>
            <a:xfrm>
              <a:off x="8701697" y="4068786"/>
              <a:ext cx="335976" cy="151544"/>
            </a:xfrm>
            <a:prstGeom prst="line">
              <a:avLst/>
            </a:prstGeom>
            <a:ln w="12700">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grpSp>
        <p:nvGrpSpPr>
          <p:cNvPr id="1082" name="Group 1081">
            <a:extLst>
              <a:ext uri="{FF2B5EF4-FFF2-40B4-BE49-F238E27FC236}">
                <a16:creationId xmlns:a16="http://schemas.microsoft.com/office/drawing/2014/main" id="{2BD439F3-B062-7296-7B26-14F663A2592D}"/>
              </a:ext>
            </a:extLst>
          </p:cNvPr>
          <p:cNvGrpSpPr/>
          <p:nvPr/>
        </p:nvGrpSpPr>
        <p:grpSpPr>
          <a:xfrm>
            <a:off x="8713973" y="5144667"/>
            <a:ext cx="2856761" cy="697395"/>
            <a:chOff x="8713973" y="5144667"/>
            <a:chExt cx="2856761" cy="697395"/>
          </a:xfrm>
        </p:grpSpPr>
        <p:cxnSp>
          <p:nvCxnSpPr>
            <p:cNvPr id="1083" name="Straight Connector 1082">
              <a:extLst>
                <a:ext uri="{FF2B5EF4-FFF2-40B4-BE49-F238E27FC236}">
                  <a16:creationId xmlns:a16="http://schemas.microsoft.com/office/drawing/2014/main" id="{EAEB57B8-6B5C-6287-3047-CDF979F7046D}"/>
                </a:ext>
              </a:extLst>
            </p:cNvPr>
            <p:cNvCxnSpPr>
              <a:cxnSpLocks/>
            </p:cNvCxnSpPr>
            <p:nvPr/>
          </p:nvCxnSpPr>
          <p:spPr>
            <a:xfrm>
              <a:off x="9037673" y="5290674"/>
              <a:ext cx="416714"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84" name="Group 1083">
              <a:extLst>
                <a:ext uri="{FF2B5EF4-FFF2-40B4-BE49-F238E27FC236}">
                  <a16:creationId xmlns:a16="http://schemas.microsoft.com/office/drawing/2014/main" id="{60FE3F02-19CF-1E50-573E-3827EE4F96B5}"/>
                </a:ext>
              </a:extLst>
            </p:cNvPr>
            <p:cNvGrpSpPr/>
            <p:nvPr/>
          </p:nvGrpSpPr>
          <p:grpSpPr>
            <a:xfrm>
              <a:off x="8713973" y="5144667"/>
              <a:ext cx="2856761" cy="697395"/>
              <a:chOff x="8713973" y="5144667"/>
              <a:chExt cx="2856761" cy="697395"/>
            </a:xfrm>
          </p:grpSpPr>
          <p:grpSp>
            <p:nvGrpSpPr>
              <p:cNvPr id="1085" name="Group 1084">
                <a:extLst>
                  <a:ext uri="{FF2B5EF4-FFF2-40B4-BE49-F238E27FC236}">
                    <a16:creationId xmlns:a16="http://schemas.microsoft.com/office/drawing/2014/main" id="{9FFC617D-75B6-793F-FF5C-536CD64D3CAE}"/>
                  </a:ext>
                </a:extLst>
              </p:cNvPr>
              <p:cNvGrpSpPr/>
              <p:nvPr/>
            </p:nvGrpSpPr>
            <p:grpSpPr>
              <a:xfrm>
                <a:off x="9448953" y="5144667"/>
                <a:ext cx="2121781" cy="697395"/>
                <a:chOff x="9220354" y="5144667"/>
                <a:chExt cx="2121781" cy="697395"/>
              </a:xfrm>
            </p:grpSpPr>
            <p:sp>
              <p:nvSpPr>
                <p:cNvPr id="1087" name="TextBox 6">
                  <a:extLst>
                    <a:ext uri="{FF2B5EF4-FFF2-40B4-BE49-F238E27FC236}">
                      <a16:creationId xmlns:a16="http://schemas.microsoft.com/office/drawing/2014/main" id="{7AAE7E4C-DFB6-CD8B-2FCB-67692D53E39D}"/>
                    </a:ext>
                  </a:extLst>
                </p:cNvPr>
                <p:cNvSpPr txBox="1"/>
                <p:nvPr/>
              </p:nvSpPr>
              <p:spPr>
                <a:xfrm>
                  <a:off x="9232339" y="5411175"/>
                  <a:ext cx="209781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FFFFF">
                          <a:lumMod val="85000"/>
                        </a:srgbClr>
                      </a:solidFill>
                      <a:effectLst/>
                      <a:uLnTx/>
                      <a:uFillTx/>
                      <a:latin typeface="ABC Monument Grotesk" panose="020B0504040202060203" pitchFamily="34" charset="0"/>
                      <a:ea typeface="+mn-ea"/>
                      <a:cs typeface="+mn-cs"/>
                    </a:rPr>
                    <a:t>removes the I/O bottlenecks plaguing quantum computers</a:t>
                  </a:r>
                </a:p>
              </p:txBody>
            </p:sp>
            <p:sp>
              <p:nvSpPr>
                <p:cNvPr id="1088" name="Rectangle: Rounded Corners 35">
                  <a:extLst>
                    <a:ext uri="{FF2B5EF4-FFF2-40B4-BE49-F238E27FC236}">
                      <a16:creationId xmlns:a16="http://schemas.microsoft.com/office/drawing/2014/main" id="{72D557D8-1961-713F-70F3-A171C13C19B8}"/>
                    </a:ext>
                  </a:extLst>
                </p:cNvPr>
                <p:cNvSpPr/>
                <p:nvPr/>
              </p:nvSpPr>
              <p:spPr>
                <a:xfrm>
                  <a:off x="9220354" y="5160468"/>
                  <a:ext cx="2097810" cy="245398"/>
                </a:xfrm>
                <a:prstGeom prst="roundRect">
                  <a:avLst>
                    <a:gd name="adj" fmla="val 50000"/>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89" name="TextBox 1088">
                  <a:extLst>
                    <a:ext uri="{FF2B5EF4-FFF2-40B4-BE49-F238E27FC236}">
                      <a16:creationId xmlns:a16="http://schemas.microsoft.com/office/drawing/2014/main" id="{B81EB848-CF59-E3CC-4E79-0ABE5F67D0E0}"/>
                    </a:ext>
                  </a:extLst>
                </p:cNvPr>
                <p:cNvSpPr txBox="1"/>
                <p:nvPr/>
              </p:nvSpPr>
              <p:spPr>
                <a:xfrm>
                  <a:off x="9233209" y="5144667"/>
                  <a:ext cx="2108926"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DotMatrixOT-TwoRegular" panose="02010504010101020104" pitchFamily="2" charset="0"/>
                      <a:ea typeface="+mn-ea"/>
                      <a:cs typeface="+mn-cs"/>
                    </a:rPr>
                    <a:t>INTEGRATED ELECTRONICS</a:t>
                  </a:r>
                  <a:endParaRPr kumimoji="0" lang="en-GB" sz="11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cxnSp>
            <p:nvCxnSpPr>
              <p:cNvPr id="1086" name="Straight Connector 1085">
                <a:extLst>
                  <a:ext uri="{FF2B5EF4-FFF2-40B4-BE49-F238E27FC236}">
                    <a16:creationId xmlns:a16="http://schemas.microsoft.com/office/drawing/2014/main" id="{86A59AD6-B49A-A910-7231-8392BD904F45}"/>
                  </a:ext>
                </a:extLst>
              </p:cNvPr>
              <p:cNvCxnSpPr>
                <a:cxnSpLocks/>
              </p:cNvCxnSpPr>
              <p:nvPr/>
            </p:nvCxnSpPr>
            <p:spPr>
              <a:xfrm>
                <a:off x="8713973" y="5144667"/>
                <a:ext cx="323700" cy="146007"/>
              </a:xfrm>
              <a:prstGeom prst="line">
                <a:avLst/>
              </a:prstGeom>
              <a:ln w="12700">
                <a:solidFill>
                  <a:schemeClr val="accent1"/>
                </a:solidFill>
                <a:headEnd type="oval" w="sm" len="sm"/>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46181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6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7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F0424-F919-57C2-858F-25FC77013B3A}"/>
              </a:ext>
            </a:extLst>
          </p:cNvPr>
          <p:cNvSpPr>
            <a:spLocks noGrp="1"/>
          </p:cNvSpPr>
          <p:nvPr>
            <p:ph type="title"/>
          </p:nvPr>
        </p:nvSpPr>
        <p:spPr/>
        <p:txBody>
          <a:bodyPr/>
          <a:lstStyle/>
          <a:p>
            <a:r>
              <a:rPr lang="en-GB" dirty="0"/>
              <a:t>Our demonstration systems</a:t>
            </a:r>
          </a:p>
        </p:txBody>
      </p:sp>
      <p:sp>
        <p:nvSpPr>
          <p:cNvPr id="3" name="Content Placeholder 2">
            <a:extLst>
              <a:ext uri="{FF2B5EF4-FFF2-40B4-BE49-F238E27FC236}">
                <a16:creationId xmlns:a16="http://schemas.microsoft.com/office/drawing/2014/main" id="{F2137381-F233-F49A-211E-9429D3D8D34F}"/>
              </a:ext>
            </a:extLst>
          </p:cNvPr>
          <p:cNvSpPr>
            <a:spLocks noGrp="1"/>
          </p:cNvSpPr>
          <p:nvPr>
            <p:ph idx="1"/>
          </p:nvPr>
        </p:nvSpPr>
        <p:spPr/>
        <p:txBody>
          <a:bodyPr/>
          <a:lstStyle/>
          <a:p>
            <a:pPr marL="342900" indent="-342900">
              <a:buFont typeface="Arial" panose="020B0604020202020204" pitchFamily="34" charset="0"/>
              <a:buChar char="•"/>
            </a:pPr>
            <a:r>
              <a:rPr lang="en-GB" dirty="0"/>
              <a:t>Near-field “microwaves”</a:t>
            </a:r>
          </a:p>
          <a:p>
            <a:pPr marL="1028700" lvl="1" indent="-342900">
              <a:buFont typeface="Arial" panose="020B0604020202020204" pitchFamily="34" charset="0"/>
              <a:buChar char="•"/>
            </a:pPr>
            <a:r>
              <a:rPr lang="en-GB" dirty="0"/>
              <a:t>Coupling to the qubit state</a:t>
            </a:r>
          </a:p>
          <a:p>
            <a:pPr marL="342900" indent="-342900">
              <a:buFont typeface="Arial" panose="020B0604020202020204" pitchFamily="34" charset="0"/>
              <a:buChar char="•"/>
            </a:pPr>
            <a:r>
              <a:rPr lang="en-GB" dirty="0"/>
              <a:t>Cryogenic trap</a:t>
            </a:r>
          </a:p>
          <a:p>
            <a:pPr marL="1028700" lvl="1" indent="-342900">
              <a:buFont typeface="Arial" panose="020B0604020202020204" pitchFamily="34" charset="0"/>
              <a:buChar char="•"/>
            </a:pPr>
            <a:r>
              <a:rPr lang="en-GB" dirty="0"/>
              <a:t> Very low heating rates</a:t>
            </a:r>
            <a:br>
              <a:rPr lang="en-GB" dirty="0"/>
            </a:br>
            <a:r>
              <a:rPr lang="en-GB" dirty="0"/>
              <a:t>(~ 1 quanta / s in radial com modes @40 µm)</a:t>
            </a:r>
          </a:p>
          <a:p>
            <a:pPr marL="1028700" lvl="1" indent="-342900">
              <a:buFont typeface="Arial" panose="020B0604020202020204" pitchFamily="34" charset="0"/>
              <a:buChar char="•"/>
            </a:pPr>
            <a:r>
              <a:rPr lang="en-GB" dirty="0"/>
              <a:t>Reduced resistance</a:t>
            </a:r>
            <a:br>
              <a:rPr lang="en-GB" dirty="0"/>
            </a:br>
            <a:r>
              <a:rPr lang="en-GB" dirty="0"/>
              <a:t>Larger current for given input power</a:t>
            </a:r>
          </a:p>
          <a:p>
            <a:pPr marL="342900" indent="-342900">
              <a:buFont typeface="Arial" panose="020B0604020202020204" pitchFamily="34" charset="0"/>
              <a:buChar char="•"/>
            </a:pPr>
            <a:r>
              <a:rPr lang="en-GB" dirty="0"/>
              <a:t>Ion: </a:t>
            </a:r>
            <a:r>
              <a:rPr lang="en-GB" baseline="30000" dirty="0"/>
              <a:t>40</a:t>
            </a:r>
            <a:r>
              <a:rPr lang="en-GB" dirty="0"/>
              <a:t>Ca</a:t>
            </a:r>
            <a:r>
              <a:rPr lang="en-GB" baseline="30000" dirty="0"/>
              <a:t>+</a:t>
            </a:r>
          </a:p>
          <a:p>
            <a:pPr marL="1028700" lvl="1" indent="-342900">
              <a:buFont typeface="Arial" panose="020B0604020202020204" pitchFamily="34" charset="0"/>
              <a:buChar char="•"/>
            </a:pPr>
            <a:r>
              <a:rPr lang="en-GB" dirty="0"/>
              <a:t>Chosen for simplicity of structure</a:t>
            </a:r>
          </a:p>
          <a:p>
            <a:pPr marL="342900" indent="-342900">
              <a:buFont typeface="Arial" panose="020B0604020202020204" pitchFamily="34" charset="0"/>
              <a:buChar char="•"/>
            </a:pPr>
            <a:endParaRPr lang="en-GB" dirty="0"/>
          </a:p>
        </p:txBody>
      </p:sp>
      <p:sp>
        <p:nvSpPr>
          <p:cNvPr id="11" name="Subtitle 10">
            <a:extLst>
              <a:ext uri="{FF2B5EF4-FFF2-40B4-BE49-F238E27FC236}">
                <a16:creationId xmlns:a16="http://schemas.microsoft.com/office/drawing/2014/main" id="{E93CEFE4-2402-171C-5F14-1603236E8E01}"/>
              </a:ext>
            </a:extLst>
          </p:cNvPr>
          <p:cNvSpPr>
            <a:spLocks noGrp="1"/>
          </p:cNvSpPr>
          <p:nvPr>
            <p:ph type="subTitle" idx="13"/>
          </p:nvPr>
        </p:nvSpPr>
        <p:spPr/>
        <p:txBody>
          <a:bodyPr>
            <a:normAutofit lnSpcReduction="10000"/>
          </a:bodyPr>
          <a:lstStyle/>
          <a:p>
            <a:r>
              <a:rPr lang="en-GB" dirty="0"/>
              <a:t>Demonstrating all electronic control</a:t>
            </a:r>
          </a:p>
        </p:txBody>
      </p:sp>
      <p:grpSp>
        <p:nvGrpSpPr>
          <p:cNvPr id="4" name="Group 3">
            <a:extLst>
              <a:ext uri="{FF2B5EF4-FFF2-40B4-BE49-F238E27FC236}">
                <a16:creationId xmlns:a16="http://schemas.microsoft.com/office/drawing/2014/main" id="{79C289E3-DA6F-CD75-F267-5F5EFA3DC67D}"/>
              </a:ext>
            </a:extLst>
          </p:cNvPr>
          <p:cNvGrpSpPr/>
          <p:nvPr/>
        </p:nvGrpSpPr>
        <p:grpSpPr>
          <a:xfrm>
            <a:off x="6611121" y="1306104"/>
            <a:ext cx="3638550" cy="4578436"/>
            <a:chOff x="6611121" y="1306104"/>
            <a:chExt cx="3638550" cy="4578436"/>
          </a:xfrm>
        </p:grpSpPr>
        <p:sp>
          <p:nvSpPr>
            <p:cNvPr id="5" name="Rectangle: Rounded Corners 4">
              <a:extLst>
                <a:ext uri="{FF2B5EF4-FFF2-40B4-BE49-F238E27FC236}">
                  <a16:creationId xmlns:a16="http://schemas.microsoft.com/office/drawing/2014/main" id="{67E46175-7573-43EA-F5E3-34ADFEADD2EA}"/>
                </a:ext>
              </a:extLst>
            </p:cNvPr>
            <p:cNvSpPr/>
            <p:nvPr/>
          </p:nvSpPr>
          <p:spPr>
            <a:xfrm>
              <a:off x="6611121" y="1306104"/>
              <a:ext cx="3638550" cy="4578436"/>
            </a:xfrm>
            <a:prstGeom prst="roundRect">
              <a:avLst>
                <a:gd name="adj" fmla="val 6097"/>
              </a:avLst>
            </a:prstGeom>
            <a:solidFill>
              <a:schemeClr val="bg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Graphic 5">
              <a:extLst>
                <a:ext uri="{FF2B5EF4-FFF2-40B4-BE49-F238E27FC236}">
                  <a16:creationId xmlns:a16="http://schemas.microsoft.com/office/drawing/2014/main" id="{3845BB3A-5885-1489-3327-D3924F74AF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7346" y="1570710"/>
              <a:ext cx="3362325" cy="3495675"/>
            </a:xfrm>
            <a:prstGeom prst="rect">
              <a:avLst/>
            </a:prstGeom>
          </p:spPr>
        </p:pic>
        <p:sp>
          <p:nvSpPr>
            <p:cNvPr id="7" name="TextBox 6">
              <a:extLst>
                <a:ext uri="{FF2B5EF4-FFF2-40B4-BE49-F238E27FC236}">
                  <a16:creationId xmlns:a16="http://schemas.microsoft.com/office/drawing/2014/main" id="{8233A586-708C-620C-8A57-45C7F8DE54B0}"/>
                </a:ext>
              </a:extLst>
            </p:cNvPr>
            <p:cNvSpPr txBox="1"/>
            <p:nvPr/>
          </p:nvSpPr>
          <p:spPr>
            <a:xfrm>
              <a:off x="8865371" y="2490782"/>
              <a:ext cx="1384300" cy="646331"/>
            </a:xfrm>
            <a:prstGeom prst="rect">
              <a:avLst/>
            </a:prstGeom>
            <a:noFill/>
          </p:spPr>
          <p:txBody>
            <a:bodyPr wrap="square" rtlCol="0">
              <a:spAutoFit/>
            </a:bodyPr>
            <a:lstStyle/>
            <a:p>
              <a:r>
                <a:rPr lang="en-GB" dirty="0">
                  <a:solidFill>
                    <a:srgbClr val="ED193F"/>
                  </a:solidFill>
                  <a:latin typeface="DotMatrixOT-TwoRegular" panose="02010504010101020104" pitchFamily="50" charset="0"/>
                </a:rPr>
                <a:t>SHELVING</a:t>
              </a:r>
              <a:br>
                <a:rPr lang="en-GB" dirty="0">
                  <a:solidFill>
                    <a:srgbClr val="ED193F"/>
                  </a:solidFill>
                  <a:latin typeface="DotMatrixOT-TwoRegular" panose="02010504010101020104" pitchFamily="50" charset="0"/>
                </a:rPr>
              </a:br>
              <a:r>
                <a:rPr lang="en-GB" dirty="0">
                  <a:solidFill>
                    <a:srgbClr val="ED193F"/>
                  </a:solidFill>
                  <a:latin typeface="DotMatrixOT-TwoRegular" panose="02010504010101020104" pitchFamily="50" charset="0"/>
                </a:rPr>
                <a:t>729 nm</a:t>
              </a:r>
            </a:p>
          </p:txBody>
        </p:sp>
        <p:sp>
          <p:nvSpPr>
            <p:cNvPr id="8" name="TextBox 7">
              <a:extLst>
                <a:ext uri="{FF2B5EF4-FFF2-40B4-BE49-F238E27FC236}">
                  <a16:creationId xmlns:a16="http://schemas.microsoft.com/office/drawing/2014/main" id="{EB76DBCE-73A2-3F1C-185F-089391AA2BBD}"/>
                </a:ext>
              </a:extLst>
            </p:cNvPr>
            <p:cNvSpPr txBox="1"/>
            <p:nvPr/>
          </p:nvSpPr>
          <p:spPr>
            <a:xfrm>
              <a:off x="9005071" y="3890368"/>
              <a:ext cx="1244600" cy="646331"/>
            </a:xfrm>
            <a:prstGeom prst="rect">
              <a:avLst/>
            </a:prstGeom>
            <a:noFill/>
          </p:spPr>
          <p:txBody>
            <a:bodyPr wrap="square" rtlCol="0">
              <a:spAutoFit/>
            </a:bodyPr>
            <a:lstStyle/>
            <a:p>
              <a:r>
                <a:rPr lang="en-GB" dirty="0">
                  <a:solidFill>
                    <a:schemeClr val="accent2">
                      <a:lumMod val="60000"/>
                      <a:lumOff val="40000"/>
                    </a:schemeClr>
                  </a:solidFill>
                  <a:latin typeface="DotMatrixOT-TwoRegular" panose="02010504010101020104" pitchFamily="50" charset="0"/>
                </a:rPr>
                <a:t>QUBIT</a:t>
              </a:r>
              <a:br>
                <a:rPr lang="en-GB" dirty="0">
                  <a:solidFill>
                    <a:schemeClr val="accent2">
                      <a:lumMod val="60000"/>
                      <a:lumOff val="40000"/>
                    </a:schemeClr>
                  </a:solidFill>
                  <a:latin typeface="DotMatrixOT-TwoRegular" panose="02010504010101020104" pitchFamily="50" charset="0"/>
                </a:rPr>
              </a:br>
              <a:r>
                <a:rPr lang="en-GB" dirty="0">
                  <a:solidFill>
                    <a:schemeClr val="accent2">
                      <a:lumMod val="60000"/>
                      <a:lumOff val="40000"/>
                    </a:schemeClr>
                  </a:solidFill>
                  <a:latin typeface="DotMatrixOT-TwoRegular" panose="02010504010101020104" pitchFamily="50" charset="0"/>
                </a:rPr>
                <a:t>240 MHz</a:t>
              </a:r>
            </a:p>
          </p:txBody>
        </p:sp>
        <p:sp>
          <p:nvSpPr>
            <p:cNvPr id="9" name="TextBox 8">
              <a:extLst>
                <a:ext uri="{FF2B5EF4-FFF2-40B4-BE49-F238E27FC236}">
                  <a16:creationId xmlns:a16="http://schemas.microsoft.com/office/drawing/2014/main" id="{9275C887-5682-F343-67C8-B96C9727CF2B}"/>
                </a:ext>
              </a:extLst>
            </p:cNvPr>
            <p:cNvSpPr txBox="1"/>
            <p:nvPr/>
          </p:nvSpPr>
          <p:spPr>
            <a:xfrm>
              <a:off x="6842498" y="5202443"/>
              <a:ext cx="3175795" cy="523220"/>
            </a:xfrm>
            <a:prstGeom prst="rect">
              <a:avLst/>
            </a:prstGeom>
            <a:noFill/>
          </p:spPr>
          <p:txBody>
            <a:bodyPr wrap="square" rtlCol="0">
              <a:spAutoFit/>
            </a:bodyPr>
            <a:lstStyle/>
            <a:p>
              <a:r>
                <a:rPr lang="en-GB" sz="1400" dirty="0">
                  <a:solidFill>
                    <a:schemeClr val="tx1">
                      <a:lumMod val="65000"/>
                    </a:schemeClr>
                  </a:solidFill>
                  <a:latin typeface="DotMatrixOT-TwoRegular" panose="02010504010101020104" pitchFamily="50" charset="0"/>
                </a:rPr>
                <a:t>ADDITIONAL LOW-POWER LASERS FOR COOLING AND REPUMPING</a:t>
              </a:r>
            </a:p>
          </p:txBody>
        </p:sp>
      </p:grpSp>
    </p:spTree>
    <p:extLst>
      <p:ext uri="{BB962C8B-B14F-4D97-AF65-F5344CB8AC3E}">
        <p14:creationId xmlns:p14="http://schemas.microsoft.com/office/powerpoint/2010/main" val="2023546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C451EE-C5B5-2F42-8E41-A300C595E389}"/>
              </a:ext>
            </a:extLst>
          </p:cNvPr>
          <p:cNvSpPr>
            <a:spLocks noGrp="1"/>
          </p:cNvSpPr>
          <p:nvPr>
            <p:ph type="title"/>
          </p:nvPr>
        </p:nvSpPr>
        <p:spPr>
          <a:xfrm>
            <a:off x="486136" y="2923020"/>
            <a:ext cx="8276864" cy="1838333"/>
          </a:xfrm>
        </p:spPr>
        <p:txBody>
          <a:bodyPr/>
          <a:lstStyle/>
          <a:p>
            <a:r>
              <a:rPr lang="en-GB" dirty="0"/>
              <a:t>Laser-free entangling gates</a:t>
            </a:r>
            <a:br>
              <a:rPr lang="en-GB" dirty="0"/>
            </a:br>
            <a:endParaRPr lang="en-GB" dirty="0"/>
          </a:p>
        </p:txBody>
      </p:sp>
      <p:sp>
        <p:nvSpPr>
          <p:cNvPr id="2" name="Text Placeholder 1">
            <a:extLst>
              <a:ext uri="{FF2B5EF4-FFF2-40B4-BE49-F238E27FC236}">
                <a16:creationId xmlns:a16="http://schemas.microsoft.com/office/drawing/2014/main" id="{28E24386-A47D-C9DB-E5CC-184DEFD13B40}"/>
              </a:ext>
            </a:extLst>
          </p:cNvPr>
          <p:cNvSpPr>
            <a:spLocks noGrp="1"/>
          </p:cNvSpPr>
          <p:nvPr>
            <p:ph type="body" sz="quarter" idx="11"/>
          </p:nvPr>
        </p:nvSpPr>
        <p:spPr/>
        <p:txBody>
          <a:bodyPr/>
          <a:lstStyle/>
          <a:p>
            <a:r>
              <a:rPr lang="en-GB" dirty="0"/>
              <a:t>FAST AND HIGH-FIDELITY</a:t>
            </a:r>
          </a:p>
        </p:txBody>
      </p:sp>
    </p:spTree>
    <p:extLst>
      <p:ext uri="{BB962C8B-B14F-4D97-AF65-F5344CB8AC3E}">
        <p14:creationId xmlns:p14="http://schemas.microsoft.com/office/powerpoint/2010/main" val="2820461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D88CD65F-70A2-BA78-FB54-99B969FE42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70417" y="998078"/>
            <a:ext cx="8839562" cy="4705177"/>
          </a:xfrm>
          <a:prstGeom prst="rect">
            <a:avLst/>
          </a:prstGeom>
        </p:spPr>
      </p:pic>
      <p:sp>
        <p:nvSpPr>
          <p:cNvPr id="7" name="Rectangle 6">
            <a:extLst>
              <a:ext uri="{FF2B5EF4-FFF2-40B4-BE49-F238E27FC236}">
                <a16:creationId xmlns:a16="http://schemas.microsoft.com/office/drawing/2014/main" id="{B1345389-F99B-1B9A-D035-7F26EB02C47D}"/>
              </a:ext>
            </a:extLst>
          </p:cNvPr>
          <p:cNvSpPr/>
          <p:nvPr/>
        </p:nvSpPr>
        <p:spPr>
          <a:xfrm rot="17320821">
            <a:off x="9674447" y="-818500"/>
            <a:ext cx="3327956" cy="6086542"/>
          </a:xfrm>
          <a:prstGeom prst="rect">
            <a:avLst/>
          </a:prstGeom>
          <a:gradFill flip="none" rotWithShape="1">
            <a:gsLst>
              <a:gs pos="0">
                <a:schemeClr val="bg1"/>
              </a:gs>
              <a:gs pos="58000">
                <a:srgbClr val="000000"/>
              </a:gs>
              <a:gs pos="94000">
                <a:schemeClr val="bg1">
                  <a:alpha val="0"/>
                </a:schemeClr>
              </a:gs>
            </a:gsLst>
            <a:lin ang="11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96BF566-26EE-E5E6-2954-7470D2F11220}"/>
              </a:ext>
            </a:extLst>
          </p:cNvPr>
          <p:cNvSpPr>
            <a:spLocks noGrp="1"/>
          </p:cNvSpPr>
          <p:nvPr>
            <p:ph type="title"/>
          </p:nvPr>
        </p:nvSpPr>
        <p:spPr>
          <a:xfrm>
            <a:off x="486136" y="499962"/>
            <a:ext cx="10372363" cy="601885"/>
          </a:xfrm>
        </p:spPr>
        <p:txBody>
          <a:bodyPr/>
          <a:lstStyle/>
          <a:p>
            <a:r>
              <a:rPr lang="en-GB" dirty="0"/>
              <a:t>Why All-Electronic Control?</a:t>
            </a:r>
          </a:p>
        </p:txBody>
      </p:sp>
      <p:sp>
        <p:nvSpPr>
          <p:cNvPr id="3" name="Content Placeholder 2">
            <a:extLst>
              <a:ext uri="{FF2B5EF4-FFF2-40B4-BE49-F238E27FC236}">
                <a16:creationId xmlns:a16="http://schemas.microsoft.com/office/drawing/2014/main" id="{308D4F93-2EDC-1F09-9D55-166F4E5F7393}"/>
              </a:ext>
            </a:extLst>
          </p:cNvPr>
          <p:cNvSpPr>
            <a:spLocks noGrp="1"/>
          </p:cNvSpPr>
          <p:nvPr>
            <p:ph idx="1"/>
          </p:nvPr>
        </p:nvSpPr>
        <p:spPr>
          <a:xfrm>
            <a:off x="486137" y="1458808"/>
            <a:ext cx="6564955" cy="3887486"/>
          </a:xfrm>
        </p:spPr>
        <p:txBody>
          <a:bodyPr>
            <a:normAutofit/>
          </a:bodyPr>
          <a:lstStyle/>
          <a:p>
            <a:r>
              <a:rPr lang="en-GB" sz="2400" dirty="0">
                <a:latin typeface="ABC Monument Grotesk Medium" panose="020B0604040202060203" pitchFamily="34" charset="0"/>
              </a:rPr>
              <a:t>Great quantum-logic performance</a:t>
            </a:r>
          </a:p>
          <a:p>
            <a:r>
              <a:rPr lang="en-GB" dirty="0"/>
              <a:t>	Ions are great qubits</a:t>
            </a:r>
            <a:endParaRPr lang="en-GB" sz="2400" dirty="0">
              <a:latin typeface="ABC Monument Grotesk Medium" panose="020B0604040202060203" pitchFamily="34" charset="0"/>
            </a:endParaRPr>
          </a:p>
          <a:p>
            <a:r>
              <a:rPr lang="en-GB" dirty="0"/>
              <a:t>	No photon scattering errors</a:t>
            </a:r>
          </a:p>
          <a:p>
            <a:r>
              <a:rPr lang="en-GB" dirty="0"/>
              <a:t>	Stable, low noise sources readily available</a:t>
            </a:r>
          </a:p>
          <a:p>
            <a:endParaRPr lang="en-GB" dirty="0"/>
          </a:p>
          <a:p>
            <a:r>
              <a:rPr lang="en-GB" sz="2400" dirty="0">
                <a:latin typeface="ABC Monument Grotesk Medium" panose="020B0604040202060203" pitchFamily="34" charset="0"/>
              </a:rPr>
              <a:t>Scaling to many qubits</a:t>
            </a:r>
          </a:p>
          <a:p>
            <a:r>
              <a:rPr lang="en-GB" dirty="0"/>
              <a:t>	Easily integrated into trap</a:t>
            </a:r>
          </a:p>
          <a:p>
            <a:r>
              <a:rPr lang="en-GB" dirty="0"/>
              <a:t>	Well established gates</a:t>
            </a:r>
          </a:p>
          <a:p>
            <a:r>
              <a:rPr lang="en-GB" dirty="0"/>
              <a:t>	Global parallel control</a:t>
            </a:r>
          </a:p>
          <a:p>
            <a:endParaRPr lang="en-GB" dirty="0"/>
          </a:p>
        </p:txBody>
      </p:sp>
      <p:cxnSp>
        <p:nvCxnSpPr>
          <p:cNvPr id="8" name="Straight Arrow Connector 7">
            <a:extLst>
              <a:ext uri="{FF2B5EF4-FFF2-40B4-BE49-F238E27FC236}">
                <a16:creationId xmlns:a16="http://schemas.microsoft.com/office/drawing/2014/main" id="{048C8503-6FB3-61CD-486D-9C42C9F8CC03}"/>
              </a:ext>
            </a:extLst>
          </p:cNvPr>
          <p:cNvCxnSpPr>
            <a:cxnSpLocks/>
          </p:cNvCxnSpPr>
          <p:nvPr/>
        </p:nvCxnSpPr>
        <p:spPr>
          <a:xfrm flipV="1">
            <a:off x="7940588" y="3863776"/>
            <a:ext cx="418472" cy="21461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AE732FDB-831C-43AC-5C21-C489F16E9521}"/>
              </a:ext>
            </a:extLst>
          </p:cNvPr>
          <p:cNvGrpSpPr/>
          <p:nvPr/>
        </p:nvGrpSpPr>
        <p:grpSpPr>
          <a:xfrm>
            <a:off x="9360292" y="4936532"/>
            <a:ext cx="1343100" cy="453471"/>
            <a:chOff x="9491048" y="4538133"/>
            <a:chExt cx="1244685" cy="420243"/>
          </a:xfrm>
        </p:grpSpPr>
        <p:sp>
          <p:nvSpPr>
            <p:cNvPr id="10" name="Rectangle: Rounded Corners 9">
              <a:extLst>
                <a:ext uri="{FF2B5EF4-FFF2-40B4-BE49-F238E27FC236}">
                  <a16:creationId xmlns:a16="http://schemas.microsoft.com/office/drawing/2014/main" id="{5F6DCD32-F48B-9A43-B55E-8B3EE4C837B5}"/>
                </a:ext>
              </a:extLst>
            </p:cNvPr>
            <p:cNvSpPr/>
            <p:nvPr/>
          </p:nvSpPr>
          <p:spPr>
            <a:xfrm>
              <a:off x="9491048" y="4538133"/>
              <a:ext cx="1244685" cy="420243"/>
            </a:xfrm>
            <a:prstGeom prst="roundRect">
              <a:avLst>
                <a:gd name="adj" fmla="val 50000"/>
              </a:avLst>
            </a:prstGeom>
            <a:solidFill>
              <a:schemeClr val="tx1"/>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2D2750C-61A3-11D1-3274-9EC3929623AE}"/>
                </a:ext>
              </a:extLst>
            </p:cNvPr>
            <p:cNvSpPr txBox="1"/>
            <p:nvPr/>
          </p:nvSpPr>
          <p:spPr>
            <a:xfrm>
              <a:off x="9580205" y="4563588"/>
              <a:ext cx="101980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schemeClr val="bg2"/>
                  </a:solidFill>
                  <a:effectLst/>
                  <a:uLnTx/>
                  <a:uFillTx/>
                  <a:latin typeface="Amasis MT Pro" panose="020F0502020204030204" pitchFamily="18" charset="0"/>
                  <a:ea typeface="+mn-ea"/>
                  <a:cs typeface="Times New Roman" panose="02020603050405020304" pitchFamily="18" charset="0"/>
                </a:rPr>
                <a:t>I</a:t>
              </a:r>
              <a:r>
                <a:rPr kumimoji="0" lang="en-GB" sz="1800" b="0" i="1" u="none" strike="noStrike" kern="1200" cap="none" spc="0" normalizeH="0" baseline="-2500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0</a:t>
              </a:r>
              <a:r>
                <a:rPr kumimoji="0" lang="en-GB" sz="1800" b="0" i="0" u="none" strike="noStrike" kern="1200" cap="none" spc="0" normalizeH="0" baseline="-2500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 </a:t>
              </a:r>
              <a:r>
                <a:rPr kumimoji="0" lang="en-GB" sz="1800" b="0" i="0"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cos</a:t>
              </a:r>
              <a:r>
                <a:rPr kumimoji="0" lang="en-GB" sz="1200" b="0" i="0"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 </a:t>
              </a:r>
              <a:r>
                <a:rPr kumimoji="0" lang="el-GR" sz="1800" b="0" i="1" u="none" strike="noStrike" kern="1200" cap="none" spc="0" normalizeH="0" baseline="0" noProof="0" dirty="0">
                  <a:ln>
                    <a:noFill/>
                  </a:ln>
                  <a:solidFill>
                    <a:schemeClr val="bg2"/>
                  </a:solidFill>
                  <a:effectLst/>
                  <a:uLnTx/>
                  <a:uFillTx/>
                  <a:latin typeface="Times New Roman" panose="02020603050405020304" pitchFamily="18" charset="0"/>
                  <a:ea typeface="+mn-ea"/>
                  <a:cs typeface="Times New Roman" panose="02020603050405020304" pitchFamily="18" charset="0"/>
                </a:rPr>
                <a:t>ω</a:t>
              </a:r>
              <a:r>
                <a:rPr kumimoji="0" lang="en-GB" sz="1800" b="0" i="1"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t</a:t>
              </a:r>
            </a:p>
          </p:txBody>
        </p:sp>
      </p:grpSp>
      <p:cxnSp>
        <p:nvCxnSpPr>
          <p:cNvPr id="13" name="Straight Connector 12">
            <a:extLst>
              <a:ext uri="{FF2B5EF4-FFF2-40B4-BE49-F238E27FC236}">
                <a16:creationId xmlns:a16="http://schemas.microsoft.com/office/drawing/2014/main" id="{235942DC-02F5-8B3D-985D-2F191B3644CB}"/>
              </a:ext>
            </a:extLst>
          </p:cNvPr>
          <p:cNvCxnSpPr>
            <a:cxnSpLocks/>
          </p:cNvCxnSpPr>
          <p:nvPr/>
        </p:nvCxnSpPr>
        <p:spPr>
          <a:xfrm flipH="1" flipV="1">
            <a:off x="8150115" y="4111788"/>
            <a:ext cx="1" cy="2910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2790128-ACCD-A5D3-5826-F167E2007D89}"/>
              </a:ext>
            </a:extLst>
          </p:cNvPr>
          <p:cNvPicPr>
            <a:picLocks noChangeAspect="1"/>
          </p:cNvPicPr>
          <p:nvPr/>
        </p:nvPicPr>
        <p:blipFill>
          <a:blip r:embed="rId5"/>
          <a:srcRect/>
          <a:stretch/>
        </p:blipFill>
        <p:spPr>
          <a:xfrm>
            <a:off x="11133237" y="295152"/>
            <a:ext cx="666775" cy="604800"/>
          </a:xfrm>
          <a:prstGeom prst="rect">
            <a:avLst/>
          </a:prstGeom>
        </p:spPr>
      </p:pic>
      <p:cxnSp>
        <p:nvCxnSpPr>
          <p:cNvPr id="15" name="Straight Connector 14">
            <a:extLst>
              <a:ext uri="{FF2B5EF4-FFF2-40B4-BE49-F238E27FC236}">
                <a16:creationId xmlns:a16="http://schemas.microsoft.com/office/drawing/2014/main" id="{8A988978-8E31-6E59-3BB8-A69CE4972ECD}"/>
              </a:ext>
            </a:extLst>
          </p:cNvPr>
          <p:cNvCxnSpPr>
            <a:cxnSpLocks/>
            <a:stCxn id="10" idx="0"/>
          </p:cNvCxnSpPr>
          <p:nvPr/>
        </p:nvCxnSpPr>
        <p:spPr>
          <a:xfrm flipH="1" flipV="1">
            <a:off x="8150116" y="4263556"/>
            <a:ext cx="1881726" cy="6729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41753B90-B5EE-893D-2C65-93C53AA72231}"/>
              </a:ext>
            </a:extLst>
          </p:cNvPr>
          <p:cNvSpPr/>
          <p:nvPr/>
        </p:nvSpPr>
        <p:spPr>
          <a:xfrm rot="8100000">
            <a:off x="9699731" y="1729955"/>
            <a:ext cx="45719" cy="2888999"/>
          </a:xfrm>
          <a:prstGeom prst="roundRect">
            <a:avLst>
              <a:gd name="adj" fmla="val 50000"/>
            </a:avLst>
          </a:prstGeom>
          <a:solidFill>
            <a:srgbClr val="6AC9C1"/>
          </a:solidFill>
          <a:ln>
            <a:noFill/>
          </a:ln>
          <a:effectLst>
            <a:glow rad="50800">
              <a:srgbClr val="6AC9C1">
                <a:alpha val="5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bright light in the dark&#10;&#10;Description automatically generated">
            <a:extLst>
              <a:ext uri="{FF2B5EF4-FFF2-40B4-BE49-F238E27FC236}">
                <a16:creationId xmlns:a16="http://schemas.microsoft.com/office/drawing/2014/main" id="{63BFE9BB-8EC4-957D-7602-B97D3B8B61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53567" y="2305272"/>
            <a:ext cx="1227766" cy="1227766"/>
          </a:xfrm>
          <a:prstGeom prst="rect">
            <a:avLst/>
          </a:prstGeom>
        </p:spPr>
      </p:pic>
      <p:pic>
        <p:nvPicPr>
          <p:cNvPr id="19" name="Picture 18" descr="A bright light in the dark&#10;&#10;Description automatically generated">
            <a:extLst>
              <a:ext uri="{FF2B5EF4-FFF2-40B4-BE49-F238E27FC236}">
                <a16:creationId xmlns:a16="http://schemas.microsoft.com/office/drawing/2014/main" id="{F04EC624-DD1A-F9E9-6BC0-D0D42A58BC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77477" y="2903083"/>
            <a:ext cx="1227766" cy="1227766"/>
          </a:xfrm>
          <a:prstGeom prst="rect">
            <a:avLst/>
          </a:prstGeom>
        </p:spPr>
      </p:pic>
      <p:pic>
        <p:nvPicPr>
          <p:cNvPr id="20" name="Picture 19" descr="A bright light in the dark&#10;&#10;Description automatically generated">
            <a:extLst>
              <a:ext uri="{FF2B5EF4-FFF2-40B4-BE49-F238E27FC236}">
                <a16:creationId xmlns:a16="http://schemas.microsoft.com/office/drawing/2014/main" id="{411C3178-431C-5BBD-0B33-DDEF9BE8A4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7551" y="3148608"/>
            <a:ext cx="1227766" cy="1227766"/>
          </a:xfrm>
          <a:prstGeom prst="rect">
            <a:avLst/>
          </a:prstGeom>
        </p:spPr>
      </p:pic>
      <p:sp>
        <p:nvSpPr>
          <p:cNvPr id="21" name="TextBox 20">
            <a:extLst>
              <a:ext uri="{FF2B5EF4-FFF2-40B4-BE49-F238E27FC236}">
                <a16:creationId xmlns:a16="http://schemas.microsoft.com/office/drawing/2014/main" id="{E78FE75D-5C52-3371-E0DF-4CC36DF05777}"/>
              </a:ext>
            </a:extLst>
          </p:cNvPr>
          <p:cNvSpPr txBox="1"/>
          <p:nvPr/>
        </p:nvSpPr>
        <p:spPr>
          <a:xfrm>
            <a:off x="8910661" y="3195121"/>
            <a:ext cx="326275" cy="461665"/>
          </a:xfrm>
          <a:prstGeom prst="rect">
            <a:avLst/>
          </a:prstGeom>
          <a:noFill/>
        </p:spPr>
        <p:txBody>
          <a:bodyPr wrap="square" rtlCol="0">
            <a:spAutoFit/>
          </a:bodyPr>
          <a:lstStyle/>
          <a:p>
            <a:r>
              <a:rPr lang="en-GB" sz="2400" dirty="0">
                <a:latin typeface="DotMatrixOT-TwoRegular" panose="02010504010101020104" pitchFamily="50" charset="0"/>
                <a:cs typeface="DokChampa" panose="020B0502040204020203" pitchFamily="34" charset="-34"/>
              </a:rPr>
              <a:t>B</a:t>
            </a:r>
          </a:p>
        </p:txBody>
      </p:sp>
      <p:pic>
        <p:nvPicPr>
          <p:cNvPr id="22" name="Content Placeholder 13" descr="A green dots on a black background&#10;&#10;Description automatically generated">
            <a:extLst>
              <a:ext uri="{FF2B5EF4-FFF2-40B4-BE49-F238E27FC236}">
                <a16:creationId xmlns:a16="http://schemas.microsoft.com/office/drawing/2014/main" id="{92491F9B-9511-3F23-6DAC-B8C54C543A93}"/>
              </a:ext>
            </a:extLst>
          </p:cNvPr>
          <p:cNvPicPr>
            <a:picLocks noChangeAspect="1"/>
          </p:cNvPicPr>
          <p:nvPr/>
        </p:nvPicPr>
        <p:blipFill>
          <a:blip r:embed="rId7"/>
          <a:stretch>
            <a:fillRect/>
          </a:stretch>
        </p:blipFill>
        <p:spPr>
          <a:xfrm>
            <a:off x="1109926" y="1972803"/>
            <a:ext cx="205281" cy="205915"/>
          </a:xfrm>
          <a:prstGeom prst="rect">
            <a:avLst/>
          </a:prstGeom>
        </p:spPr>
      </p:pic>
      <p:pic>
        <p:nvPicPr>
          <p:cNvPr id="23" name="Content Placeholder 13" descr="A green dots on a black background&#10;&#10;Description automatically generated">
            <a:extLst>
              <a:ext uri="{FF2B5EF4-FFF2-40B4-BE49-F238E27FC236}">
                <a16:creationId xmlns:a16="http://schemas.microsoft.com/office/drawing/2014/main" id="{0769E0EC-8DD6-8C03-6F8F-6F2D15B064B3}"/>
              </a:ext>
            </a:extLst>
          </p:cNvPr>
          <p:cNvPicPr>
            <a:picLocks noChangeAspect="1"/>
          </p:cNvPicPr>
          <p:nvPr/>
        </p:nvPicPr>
        <p:blipFill>
          <a:blip r:embed="rId7"/>
          <a:stretch>
            <a:fillRect/>
          </a:stretch>
        </p:blipFill>
        <p:spPr>
          <a:xfrm>
            <a:off x="1109925" y="2400832"/>
            <a:ext cx="205281" cy="205915"/>
          </a:xfrm>
          <a:prstGeom prst="rect">
            <a:avLst/>
          </a:prstGeom>
        </p:spPr>
      </p:pic>
      <p:pic>
        <p:nvPicPr>
          <p:cNvPr id="24" name="Content Placeholder 13" descr="A green dots on a black background&#10;&#10;Description automatically generated">
            <a:extLst>
              <a:ext uri="{FF2B5EF4-FFF2-40B4-BE49-F238E27FC236}">
                <a16:creationId xmlns:a16="http://schemas.microsoft.com/office/drawing/2014/main" id="{D79828C8-6DA9-A383-ED59-631EB781F400}"/>
              </a:ext>
            </a:extLst>
          </p:cNvPr>
          <p:cNvPicPr>
            <a:picLocks noChangeAspect="1"/>
          </p:cNvPicPr>
          <p:nvPr/>
        </p:nvPicPr>
        <p:blipFill>
          <a:blip r:embed="rId7"/>
          <a:stretch>
            <a:fillRect/>
          </a:stretch>
        </p:blipFill>
        <p:spPr>
          <a:xfrm>
            <a:off x="1109925" y="4169519"/>
            <a:ext cx="205281" cy="205915"/>
          </a:xfrm>
          <a:prstGeom prst="rect">
            <a:avLst/>
          </a:prstGeom>
        </p:spPr>
      </p:pic>
      <p:pic>
        <p:nvPicPr>
          <p:cNvPr id="25" name="Content Placeholder 13" descr="A green dots on a black background&#10;&#10;Description automatically generated">
            <a:extLst>
              <a:ext uri="{FF2B5EF4-FFF2-40B4-BE49-F238E27FC236}">
                <a16:creationId xmlns:a16="http://schemas.microsoft.com/office/drawing/2014/main" id="{059D3E3E-C650-F5C9-DB1A-A119B9D73545}"/>
              </a:ext>
            </a:extLst>
          </p:cNvPr>
          <p:cNvPicPr>
            <a:picLocks noChangeAspect="1"/>
          </p:cNvPicPr>
          <p:nvPr/>
        </p:nvPicPr>
        <p:blipFill>
          <a:blip r:embed="rId7"/>
          <a:stretch>
            <a:fillRect/>
          </a:stretch>
        </p:blipFill>
        <p:spPr>
          <a:xfrm>
            <a:off x="1109924" y="4597548"/>
            <a:ext cx="205281" cy="205915"/>
          </a:xfrm>
          <a:prstGeom prst="rect">
            <a:avLst/>
          </a:prstGeom>
        </p:spPr>
      </p:pic>
      <p:pic>
        <p:nvPicPr>
          <p:cNvPr id="26" name="Content Placeholder 13" descr="A green dots on a black background&#10;&#10;Description automatically generated">
            <a:extLst>
              <a:ext uri="{FF2B5EF4-FFF2-40B4-BE49-F238E27FC236}">
                <a16:creationId xmlns:a16="http://schemas.microsoft.com/office/drawing/2014/main" id="{E6D6ABD8-1797-95FE-E024-747CEC173B89}"/>
              </a:ext>
            </a:extLst>
          </p:cNvPr>
          <p:cNvPicPr>
            <a:picLocks noChangeAspect="1"/>
          </p:cNvPicPr>
          <p:nvPr/>
        </p:nvPicPr>
        <p:blipFill>
          <a:blip r:embed="rId7"/>
          <a:stretch>
            <a:fillRect/>
          </a:stretch>
        </p:blipFill>
        <p:spPr>
          <a:xfrm>
            <a:off x="1109924" y="5030598"/>
            <a:ext cx="205281" cy="205915"/>
          </a:xfrm>
          <a:prstGeom prst="rect">
            <a:avLst/>
          </a:prstGeom>
        </p:spPr>
      </p:pic>
      <p:sp>
        <p:nvSpPr>
          <p:cNvPr id="27" name="TextBox 26">
            <a:extLst>
              <a:ext uri="{FF2B5EF4-FFF2-40B4-BE49-F238E27FC236}">
                <a16:creationId xmlns:a16="http://schemas.microsoft.com/office/drawing/2014/main" id="{52348001-5A6F-2082-1F22-864EC1685CA6}"/>
              </a:ext>
            </a:extLst>
          </p:cNvPr>
          <p:cNvSpPr txBox="1"/>
          <p:nvPr/>
        </p:nvSpPr>
        <p:spPr>
          <a:xfrm>
            <a:off x="10357793" y="4189384"/>
            <a:ext cx="1140227" cy="400110"/>
          </a:xfrm>
          <a:prstGeom prst="rect">
            <a:avLst/>
          </a:prstGeom>
          <a:noFill/>
        </p:spPr>
        <p:txBody>
          <a:bodyPr wrap="square" rtlCol="0">
            <a:spAutoFit/>
          </a:bodyPr>
          <a:lstStyle/>
          <a:p>
            <a:r>
              <a:rPr lang="en-GB" sz="2000" dirty="0">
                <a:latin typeface="DotMatrixOT-TwoRegular" panose="02010504010101020104" pitchFamily="50" charset="0"/>
                <a:cs typeface="DokChampa" panose="020B0502040204020203" pitchFamily="34" charset="-34"/>
              </a:rPr>
              <a:t>LASER</a:t>
            </a:r>
          </a:p>
        </p:txBody>
      </p:sp>
      <p:pic>
        <p:nvPicPr>
          <p:cNvPr id="12" name="Content Placeholder 13" descr="A green dots on a black background&#10;&#10;Description automatically generated">
            <a:extLst>
              <a:ext uri="{FF2B5EF4-FFF2-40B4-BE49-F238E27FC236}">
                <a16:creationId xmlns:a16="http://schemas.microsoft.com/office/drawing/2014/main" id="{639ADB0C-6991-74DE-B347-0031DFCAE6D1}"/>
              </a:ext>
            </a:extLst>
          </p:cNvPr>
          <p:cNvPicPr>
            <a:picLocks noChangeAspect="1"/>
          </p:cNvPicPr>
          <p:nvPr/>
        </p:nvPicPr>
        <p:blipFill>
          <a:blip r:embed="rId7"/>
          <a:stretch>
            <a:fillRect/>
          </a:stretch>
        </p:blipFill>
        <p:spPr>
          <a:xfrm>
            <a:off x="1102020" y="2853823"/>
            <a:ext cx="205281" cy="205915"/>
          </a:xfrm>
          <a:prstGeom prst="rect">
            <a:avLst/>
          </a:prstGeom>
        </p:spPr>
      </p:pic>
    </p:spTree>
    <p:extLst>
      <p:ext uri="{BB962C8B-B14F-4D97-AF65-F5344CB8AC3E}">
        <p14:creationId xmlns:p14="http://schemas.microsoft.com/office/powerpoint/2010/main" val="325713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7A3AD-7FDD-F75F-71FB-8E506B42DA68}"/>
              </a:ext>
            </a:extLst>
          </p:cNvPr>
          <p:cNvSpPr>
            <a:spLocks noGrp="1"/>
          </p:cNvSpPr>
          <p:nvPr>
            <p:ph type="title"/>
          </p:nvPr>
        </p:nvSpPr>
        <p:spPr>
          <a:xfrm>
            <a:off x="1001854" y="2049850"/>
            <a:ext cx="6209553" cy="1581246"/>
          </a:xfrm>
        </p:spPr>
        <p:txBody>
          <a:bodyPr/>
          <a:lstStyle/>
          <a:p>
            <a:pPr algn="l"/>
            <a:r>
              <a:rPr lang="en-GB" dirty="0"/>
              <a:t>A crash course of our electronic control</a:t>
            </a:r>
          </a:p>
        </p:txBody>
      </p:sp>
      <p:sp>
        <p:nvSpPr>
          <p:cNvPr id="5" name="Subtitle 4">
            <a:extLst>
              <a:ext uri="{FF2B5EF4-FFF2-40B4-BE49-F238E27FC236}">
                <a16:creationId xmlns:a16="http://schemas.microsoft.com/office/drawing/2014/main" id="{3FA9E3A4-6866-8FD3-09CC-43A9223DF870}"/>
              </a:ext>
            </a:extLst>
          </p:cNvPr>
          <p:cNvSpPr>
            <a:spLocks noGrp="1"/>
          </p:cNvSpPr>
          <p:nvPr>
            <p:ph type="body" sz="quarter" idx="11"/>
          </p:nvPr>
        </p:nvSpPr>
        <p:spPr>
          <a:xfrm>
            <a:off x="1001854" y="3631096"/>
            <a:ext cx="4441465" cy="882650"/>
          </a:xfrm>
        </p:spPr>
        <p:txBody>
          <a:bodyPr>
            <a:normAutofit/>
          </a:bodyPr>
          <a:lstStyle/>
          <a:p>
            <a:pPr algn="l"/>
            <a:r>
              <a:rPr lang="en-GB" dirty="0">
                <a:latin typeface="ABC Monument Grotesk" panose="020B0504040202060203" pitchFamily="34" charset="0"/>
              </a:rPr>
              <a:t>1-qubit logic gates, addressing, and 2-qubit logic gates</a:t>
            </a:r>
          </a:p>
        </p:txBody>
      </p:sp>
      <p:sp>
        <p:nvSpPr>
          <p:cNvPr id="8" name="Rectangle 7">
            <a:extLst>
              <a:ext uri="{FF2B5EF4-FFF2-40B4-BE49-F238E27FC236}">
                <a16:creationId xmlns:a16="http://schemas.microsoft.com/office/drawing/2014/main" id="{9776B101-266A-AC8F-26A8-97486FC6606C}"/>
              </a:ext>
            </a:extLst>
          </p:cNvPr>
          <p:cNvSpPr/>
          <p:nvPr/>
        </p:nvSpPr>
        <p:spPr>
          <a:xfrm>
            <a:off x="330200" y="287867"/>
            <a:ext cx="3098800" cy="770466"/>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1815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36">
            <a:extLst>
              <a:ext uri="{FF2B5EF4-FFF2-40B4-BE49-F238E27FC236}">
                <a16:creationId xmlns:a16="http://schemas.microsoft.com/office/drawing/2014/main" id="{92099160-D3AE-7967-1A18-6F634AFB3AEE}"/>
              </a:ext>
            </a:extLst>
          </p:cNvPr>
          <p:cNvSpPr txBox="1">
            <a:spLocks/>
          </p:cNvSpPr>
          <p:nvPr/>
        </p:nvSpPr>
        <p:spPr>
          <a:xfrm>
            <a:off x="486137" y="1372095"/>
            <a:ext cx="5403852" cy="4457070"/>
          </a:xfrm>
          <a:prstGeom prst="rect">
            <a:avLst/>
          </a:prstGeom>
        </p:spPr>
        <p:txBody>
          <a:bodyPr>
            <a:normAutofit/>
          </a:bodyPr>
          <a:lstStyle>
            <a:lvl1pPr marL="0" indent="0" algn="l" defTabSz="914400" rtl="0" eaLnBrk="1" latinLnBrk="0" hangingPunct="1">
              <a:lnSpc>
                <a:spcPct val="90000"/>
              </a:lnSpc>
              <a:spcBef>
                <a:spcPts val="1000"/>
              </a:spcBef>
              <a:buFontTx/>
              <a:buNone/>
              <a:defRPr sz="2200" b="0" i="0" kern="1200">
                <a:solidFill>
                  <a:schemeClr val="tx1"/>
                </a:solidFill>
                <a:latin typeface="ABC Monument Grotesk" panose="020B0504040202060203" pitchFamily="34" charset="0"/>
                <a:ea typeface="+mn-ea"/>
                <a:cs typeface="+mn-cs"/>
              </a:defRPr>
            </a:lvl1pPr>
            <a:lvl2pPr marL="6858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2pPr>
            <a:lvl3pPr marL="11430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3pPr>
            <a:lvl4pPr marL="1600200" indent="-228600" algn="l" defTabSz="914400" rtl="0" eaLnBrk="1" latinLnBrk="0" hangingPunct="1">
              <a:lnSpc>
                <a:spcPct val="90000"/>
              </a:lnSpc>
              <a:spcBef>
                <a:spcPts val="500"/>
              </a:spcBef>
              <a:buFontTx/>
              <a:buBlip>
                <a:blip r:embed="rId3"/>
              </a:buBlip>
              <a:defRPr sz="1800" b="0" i="0" kern="1200">
                <a:solidFill>
                  <a:schemeClr val="tx1"/>
                </a:solidFill>
                <a:latin typeface="ABC Monument Grotesk" panose="020B0504040202060203" pitchFamily="34" charset="0"/>
                <a:ea typeface="+mn-ea"/>
                <a:cs typeface="+mn-cs"/>
              </a:defRPr>
            </a:lvl4pPr>
            <a:lvl5pPr marL="2057400" indent="-228600" algn="l" defTabSz="914400" rtl="0" eaLnBrk="1" latinLnBrk="0" hangingPunct="1">
              <a:lnSpc>
                <a:spcPct val="90000"/>
              </a:lnSpc>
              <a:spcBef>
                <a:spcPts val="500"/>
              </a:spcBef>
              <a:buFontTx/>
              <a:buBlip>
                <a:blip r:embed="rId3"/>
              </a:buBlip>
              <a:defRPr sz="1400" b="0" i="0" kern="1200">
                <a:solidFill>
                  <a:schemeClr val="tx1"/>
                </a:solidFill>
                <a:latin typeface="ABC Monument Grotesk" panose="020B050404020206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GB" sz="2400" b="0" i="0" u="none" strike="noStrike" kern="1200" cap="none" spc="0" normalizeH="0" baseline="0" noProof="0" dirty="0">
                <a:ln>
                  <a:noFill/>
                </a:ln>
                <a:solidFill>
                  <a:srgbClr val="FFFFFF"/>
                </a:solidFill>
                <a:effectLst/>
                <a:uLnTx/>
                <a:uFillTx/>
                <a:latin typeface="ABC Monument Grotesk Medium" panose="020B0604040202060203" pitchFamily="34" charset="0"/>
              </a:rPr>
              <a:t>Near-field microwaves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sym typeface="Wingdings" panose="05000000000000000000" pitchFamily="2" charset="2"/>
              </a:rPr>
              <a:t>      Trap</a:t>
            </a:r>
            <a:r>
              <a:rPr kumimoji="0" lang="en-GB" sz="2000" b="0" i="0" u="none" strike="noStrike" kern="1200" cap="none" spc="0" normalizeH="0" noProof="0" dirty="0">
                <a:ln>
                  <a:noFill/>
                </a:ln>
                <a:solidFill>
                  <a:srgbClr val="FFFFFF"/>
                </a:solidFill>
                <a:effectLst/>
                <a:uLnTx/>
                <a:uFillTx/>
                <a:latin typeface="ABC Monument Grotesk" panose="020B0504040202060203" pitchFamily="34" charset="0"/>
                <a:ea typeface="+mn-ea"/>
                <a:cs typeface="+mn-cs"/>
                <a:sym typeface="Wingdings" panose="05000000000000000000" pitchFamily="2" charset="2"/>
              </a:rPr>
              <a:t> integrated antenna</a:t>
            </a: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sym typeface="Wingdings" panose="05000000000000000000" pitchFamily="2" charset="2"/>
            </a:endParaRPr>
          </a:p>
          <a:p>
            <a:pPr marL="0" marR="0" lvl="0" indent="0" algn="l" defTabSz="914400" rtl="0" eaLnBrk="1" fontAlgn="auto" latinLnBrk="0" hangingPunct="1">
              <a:lnSpc>
                <a:spcPct val="1000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sym typeface="Wingdings" panose="05000000000000000000" pitchFamily="2" charset="2"/>
              </a:rPr>
              <a:t>      </a:t>
            </a:r>
            <a:r>
              <a:rPr kumimoji="0" lang="en-GB" sz="2000" b="0" i="1"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High field gradient (&gt;100 T/m per</a:t>
            </a:r>
            <a:r>
              <a:rPr kumimoji="0" lang="en-GB" sz="2000" b="0" i="1" u="none" strike="noStrike" kern="1200" cap="none" spc="0" normalizeH="0" noProof="0" dirty="0">
                <a:ln>
                  <a:noFill/>
                </a:ln>
                <a:solidFill>
                  <a:srgbClr val="FFFFFF"/>
                </a:solidFill>
                <a:effectLst/>
                <a:uLnTx/>
                <a:uFillTx/>
                <a:latin typeface="ABC Monument Grotesk" panose="020B0504040202060203" pitchFamily="34" charset="0"/>
                <a:ea typeface="+mn-ea"/>
                <a:cs typeface="+mn-cs"/>
              </a:rPr>
              <a:t> A</a:t>
            </a:r>
            <a:r>
              <a:rPr kumimoji="0" lang="en-GB" sz="2000" b="0" i="1"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      </a:t>
            </a:r>
            <a:r>
              <a:rPr lang="en-GB" sz="2000" dirty="0">
                <a:solidFill>
                  <a:srgbClr val="FFFFFF"/>
                </a:solidFill>
              </a:rPr>
              <a:t>Control</a:t>
            </a:r>
            <a:r>
              <a:rPr kumimoji="0" lang="en-GB" sz="2000" b="0" i="0" u="none" strike="noStrike" kern="1200" cap="none" spc="0" normalizeH="0" noProof="0" dirty="0">
                <a:ln>
                  <a:noFill/>
                </a:ln>
                <a:solidFill>
                  <a:srgbClr val="FFFFFF"/>
                </a:solidFill>
                <a:effectLst/>
                <a:uLnTx/>
                <a:uFillTx/>
                <a:latin typeface="ABC Monument Grotesk" panose="020B0504040202060203" pitchFamily="34" charset="0"/>
                <a:ea typeface="+mn-ea"/>
                <a:cs typeface="+mn-cs"/>
              </a:rPr>
              <a:t> </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signals</a:t>
            </a:r>
            <a:r>
              <a:rPr kumimoji="0" lang="en-GB" sz="2000" b="0" i="0" u="none" strike="noStrike" kern="1200" cap="none" spc="0" normalizeH="0" noProof="0" dirty="0">
                <a:ln>
                  <a:noFill/>
                </a:ln>
                <a:solidFill>
                  <a:srgbClr val="FFFFFF"/>
                </a:solidFill>
                <a:effectLst/>
                <a:uLnTx/>
                <a:uFillTx/>
                <a:latin typeface="ABC Monument Grotesk" panose="020B0504040202060203" pitchFamily="34" charset="0"/>
                <a:ea typeface="+mn-ea"/>
                <a:cs typeface="+mn-cs"/>
              </a:rPr>
              <a:t> near qubit frequency</a:t>
            </a:r>
          </a:p>
          <a:p>
            <a:pPr lvl="0">
              <a:lnSpc>
                <a:spcPct val="100000"/>
              </a:lnSpc>
              <a:spcBef>
                <a:spcPts val="0"/>
              </a:spcBef>
              <a:defRPr/>
            </a:pPr>
            <a:r>
              <a:rPr lang="en-GB" sz="2000" noProof="0" dirty="0">
                <a:solidFill>
                  <a:srgbClr val="FFFFFF"/>
                </a:solidFill>
              </a:rPr>
              <a:t>      </a:t>
            </a:r>
          </a:p>
          <a:p>
            <a:pPr lvl="0">
              <a:lnSpc>
                <a:spcPct val="100000"/>
              </a:lnSpc>
              <a:spcBef>
                <a:spcPts val="0"/>
              </a:spcBef>
              <a:defRPr/>
            </a:pPr>
            <a:endPar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GB" sz="2400" b="0" i="0" u="none" strike="noStrike" kern="1200" cap="none" spc="0" normalizeH="0" baseline="0" noProof="0" dirty="0">
                <a:ln>
                  <a:noFill/>
                </a:ln>
                <a:solidFill>
                  <a:srgbClr val="FFFFFF"/>
                </a:solidFill>
                <a:effectLst/>
                <a:uLnTx/>
                <a:uFillTx/>
                <a:latin typeface="ABC Monument Grotesk Medium" panose="020B0604040202060203" pitchFamily="34" charset="0"/>
              </a:rPr>
              <a:t>Cryogenic traps</a:t>
            </a:r>
            <a:endParaRPr lang="en-GB" sz="2000" dirty="0">
              <a:solidFill>
                <a:srgbClr val="FFFFFF"/>
              </a:solidFill>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sym typeface="Wingdings" panose="05000000000000000000" pitchFamily="2" charset="2"/>
              </a:rPr>
              <a:t>      </a:t>
            </a: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Very low heating rates</a:t>
            </a:r>
          </a:p>
          <a:p>
            <a:pPr marL="0" marR="0" lvl="0" indent="0" algn="l" defTabSz="914400" rtl="0" eaLnBrk="1" fontAlgn="auto" latinLnBrk="0" hangingPunct="1">
              <a:lnSpc>
                <a:spcPct val="1000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BC Monument Grotesk" panose="020B0504040202060203" pitchFamily="34" charset="0"/>
                <a:ea typeface="+mn-ea"/>
                <a:cs typeface="+mn-cs"/>
              </a:rPr>
              <a:t>      (~ 1 quanta / s in radial com modes)</a:t>
            </a:r>
          </a:p>
          <a:p>
            <a:pPr lvl="0">
              <a:lnSpc>
                <a:spcPct val="100000"/>
              </a:lnSpc>
              <a:spcBef>
                <a:spcPts val="0"/>
              </a:spcBef>
              <a:defRPr/>
            </a:pPr>
            <a:r>
              <a:rPr lang="en-GB" sz="2000" dirty="0">
                <a:solidFill>
                  <a:srgbClr val="FFFFFF"/>
                </a:solidFill>
              </a:rPr>
              <a:t>      Reduced resistance</a:t>
            </a:r>
            <a:br>
              <a:rPr lang="en-GB" sz="2000" dirty="0">
                <a:solidFill>
                  <a:srgbClr val="FFFFFF"/>
                </a:solidFill>
              </a:rPr>
            </a:br>
            <a:r>
              <a:rPr lang="en-GB" sz="2000" dirty="0">
                <a:solidFill>
                  <a:srgbClr val="FFFFFF"/>
                </a:solidFill>
              </a:rPr>
              <a:t>      </a:t>
            </a:r>
            <a:r>
              <a:rPr lang="en-GB" sz="2000" i="1" dirty="0">
                <a:sym typeface="Wingdings" panose="05000000000000000000" pitchFamily="2" charset="2"/>
              </a:rPr>
              <a:t>Larger current for given input power</a:t>
            </a:r>
            <a:endParaRPr kumimoji="0" lang="en-GB" sz="2000" b="0" i="1" u="none" strike="noStrike" kern="1200" cap="none" spc="0" normalizeH="0" baseline="0" noProof="0" dirty="0">
              <a:ln>
                <a:noFill/>
              </a:ln>
              <a:solidFill>
                <a:srgbClr val="FFFFFF"/>
              </a:solidFill>
              <a:effectLst/>
              <a:uLnTx/>
              <a:uFillTx/>
            </a:endParaRPr>
          </a:p>
        </p:txBody>
      </p:sp>
      <p:pic>
        <p:nvPicPr>
          <p:cNvPr id="48" name="Content Placeholder 13" descr="A green dots on a black background&#10;&#10;Description automatically generated">
            <a:extLst>
              <a:ext uri="{FF2B5EF4-FFF2-40B4-BE49-F238E27FC236}">
                <a16:creationId xmlns:a16="http://schemas.microsoft.com/office/drawing/2014/main" id="{BDA2E495-033E-3A96-1296-05089E2866C3}"/>
              </a:ext>
            </a:extLst>
          </p:cNvPr>
          <p:cNvPicPr>
            <a:picLocks noChangeAspect="1"/>
          </p:cNvPicPr>
          <p:nvPr/>
        </p:nvPicPr>
        <p:blipFill>
          <a:blip r:embed="rId4"/>
          <a:stretch>
            <a:fillRect/>
          </a:stretch>
        </p:blipFill>
        <p:spPr>
          <a:xfrm>
            <a:off x="603894" y="1849231"/>
            <a:ext cx="205281" cy="205915"/>
          </a:xfrm>
          <a:prstGeom prst="rect">
            <a:avLst/>
          </a:prstGeom>
        </p:spPr>
      </p:pic>
      <p:pic>
        <p:nvPicPr>
          <p:cNvPr id="49" name="Content Placeholder 13" descr="A green dots on a black background&#10;&#10;Description automatically generated">
            <a:extLst>
              <a:ext uri="{FF2B5EF4-FFF2-40B4-BE49-F238E27FC236}">
                <a16:creationId xmlns:a16="http://schemas.microsoft.com/office/drawing/2014/main" id="{16386365-ABFD-EBCE-1887-73F9B2410938}"/>
              </a:ext>
            </a:extLst>
          </p:cNvPr>
          <p:cNvPicPr>
            <a:picLocks noChangeAspect="1"/>
          </p:cNvPicPr>
          <p:nvPr/>
        </p:nvPicPr>
        <p:blipFill>
          <a:blip r:embed="rId4"/>
          <a:stretch>
            <a:fillRect/>
          </a:stretch>
        </p:blipFill>
        <p:spPr>
          <a:xfrm>
            <a:off x="594706" y="3928454"/>
            <a:ext cx="205281" cy="205915"/>
          </a:xfrm>
          <a:prstGeom prst="rect">
            <a:avLst/>
          </a:prstGeom>
        </p:spPr>
      </p:pic>
      <p:pic>
        <p:nvPicPr>
          <p:cNvPr id="2" name="Content Placeholder 13" descr="A green dots on a black background&#10;&#10;Description automatically generated">
            <a:extLst>
              <a:ext uri="{FF2B5EF4-FFF2-40B4-BE49-F238E27FC236}">
                <a16:creationId xmlns:a16="http://schemas.microsoft.com/office/drawing/2014/main" id="{EC5B5522-42D2-E7EB-A2F7-78F075F34C06}"/>
              </a:ext>
            </a:extLst>
          </p:cNvPr>
          <p:cNvPicPr>
            <a:picLocks noChangeAspect="1"/>
          </p:cNvPicPr>
          <p:nvPr/>
        </p:nvPicPr>
        <p:blipFill>
          <a:blip r:embed="rId4"/>
          <a:stretch>
            <a:fillRect/>
          </a:stretch>
        </p:blipFill>
        <p:spPr>
          <a:xfrm>
            <a:off x="628023" y="2572527"/>
            <a:ext cx="205281" cy="205915"/>
          </a:xfrm>
          <a:prstGeom prst="rect">
            <a:avLst/>
          </a:prstGeom>
        </p:spPr>
      </p:pic>
      <p:pic>
        <p:nvPicPr>
          <p:cNvPr id="3" name="Content Placeholder 13" descr="A green dots on a black background&#10;&#10;Description automatically generated">
            <a:extLst>
              <a:ext uri="{FF2B5EF4-FFF2-40B4-BE49-F238E27FC236}">
                <a16:creationId xmlns:a16="http://schemas.microsoft.com/office/drawing/2014/main" id="{81EAB938-455B-FD12-9E92-03FA65D4B03C}"/>
              </a:ext>
            </a:extLst>
          </p:cNvPr>
          <p:cNvPicPr>
            <a:picLocks noChangeAspect="1"/>
          </p:cNvPicPr>
          <p:nvPr/>
        </p:nvPicPr>
        <p:blipFill>
          <a:blip r:embed="rId4"/>
          <a:stretch>
            <a:fillRect/>
          </a:stretch>
        </p:blipFill>
        <p:spPr>
          <a:xfrm>
            <a:off x="603894" y="4663642"/>
            <a:ext cx="205281" cy="205915"/>
          </a:xfrm>
          <a:prstGeom prst="rect">
            <a:avLst/>
          </a:prstGeom>
        </p:spPr>
      </p:pic>
      <p:grpSp>
        <p:nvGrpSpPr>
          <p:cNvPr id="9" name="Group 8">
            <a:extLst>
              <a:ext uri="{FF2B5EF4-FFF2-40B4-BE49-F238E27FC236}">
                <a16:creationId xmlns:a16="http://schemas.microsoft.com/office/drawing/2014/main" id="{A14627E5-084D-7231-B51D-E97DA4BA8C96}"/>
              </a:ext>
            </a:extLst>
          </p:cNvPr>
          <p:cNvGrpSpPr/>
          <p:nvPr/>
        </p:nvGrpSpPr>
        <p:grpSpPr>
          <a:xfrm>
            <a:off x="6611121" y="1306104"/>
            <a:ext cx="3638550" cy="4578436"/>
            <a:chOff x="6611121" y="1306104"/>
            <a:chExt cx="3638550" cy="4578436"/>
          </a:xfrm>
        </p:grpSpPr>
        <p:sp>
          <p:nvSpPr>
            <p:cNvPr id="33" name="Rectangle: Rounded Corners 32">
              <a:extLst>
                <a:ext uri="{FF2B5EF4-FFF2-40B4-BE49-F238E27FC236}">
                  <a16:creationId xmlns:a16="http://schemas.microsoft.com/office/drawing/2014/main" id="{022D1130-15F5-E65E-0347-AF6FEE51EB53}"/>
                </a:ext>
              </a:extLst>
            </p:cNvPr>
            <p:cNvSpPr/>
            <p:nvPr/>
          </p:nvSpPr>
          <p:spPr>
            <a:xfrm>
              <a:off x="6611121" y="1306104"/>
              <a:ext cx="3638550" cy="4578436"/>
            </a:xfrm>
            <a:prstGeom prst="roundRect">
              <a:avLst>
                <a:gd name="adj" fmla="val 6097"/>
              </a:avLst>
            </a:prstGeom>
            <a:solidFill>
              <a:schemeClr val="bg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Graphic 7">
              <a:extLst>
                <a:ext uri="{FF2B5EF4-FFF2-40B4-BE49-F238E27FC236}">
                  <a16:creationId xmlns:a16="http://schemas.microsoft.com/office/drawing/2014/main" id="{3254FA1A-B37F-8C11-4C52-37F10047A8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7346" y="1570710"/>
              <a:ext cx="3362325" cy="3495675"/>
            </a:xfrm>
            <a:prstGeom prst="rect">
              <a:avLst/>
            </a:prstGeom>
          </p:spPr>
        </p:pic>
        <p:sp>
          <p:nvSpPr>
            <p:cNvPr id="36" name="TextBox 35">
              <a:extLst>
                <a:ext uri="{FF2B5EF4-FFF2-40B4-BE49-F238E27FC236}">
                  <a16:creationId xmlns:a16="http://schemas.microsoft.com/office/drawing/2014/main" id="{DF636308-EED8-408F-6029-95C0AC14498E}"/>
                </a:ext>
              </a:extLst>
            </p:cNvPr>
            <p:cNvSpPr txBox="1"/>
            <p:nvPr/>
          </p:nvSpPr>
          <p:spPr>
            <a:xfrm>
              <a:off x="8865371" y="2490782"/>
              <a:ext cx="1384300" cy="646331"/>
            </a:xfrm>
            <a:prstGeom prst="rect">
              <a:avLst/>
            </a:prstGeom>
            <a:noFill/>
          </p:spPr>
          <p:txBody>
            <a:bodyPr wrap="square" rtlCol="0">
              <a:spAutoFit/>
            </a:bodyPr>
            <a:lstStyle/>
            <a:p>
              <a:r>
                <a:rPr lang="en-GB" dirty="0">
                  <a:solidFill>
                    <a:srgbClr val="ED193F"/>
                  </a:solidFill>
                  <a:latin typeface="DotMatrixOT-TwoRegular" panose="02010504010101020104" pitchFamily="50" charset="0"/>
                </a:rPr>
                <a:t>SHELVING</a:t>
              </a:r>
              <a:br>
                <a:rPr lang="en-GB" dirty="0">
                  <a:solidFill>
                    <a:srgbClr val="ED193F"/>
                  </a:solidFill>
                  <a:latin typeface="DotMatrixOT-TwoRegular" panose="02010504010101020104" pitchFamily="50" charset="0"/>
                </a:rPr>
              </a:br>
              <a:r>
                <a:rPr lang="en-GB" dirty="0">
                  <a:solidFill>
                    <a:srgbClr val="ED193F"/>
                  </a:solidFill>
                  <a:latin typeface="DotMatrixOT-TwoRegular" panose="02010504010101020104" pitchFamily="50" charset="0"/>
                </a:rPr>
                <a:t>729 nm</a:t>
              </a:r>
            </a:p>
          </p:txBody>
        </p:sp>
        <p:sp>
          <p:nvSpPr>
            <p:cNvPr id="38" name="TextBox 37">
              <a:extLst>
                <a:ext uri="{FF2B5EF4-FFF2-40B4-BE49-F238E27FC236}">
                  <a16:creationId xmlns:a16="http://schemas.microsoft.com/office/drawing/2014/main" id="{2B287BB0-0633-3B41-B54F-F09180180597}"/>
                </a:ext>
              </a:extLst>
            </p:cNvPr>
            <p:cNvSpPr txBox="1"/>
            <p:nvPr/>
          </p:nvSpPr>
          <p:spPr>
            <a:xfrm>
              <a:off x="9005071" y="3890368"/>
              <a:ext cx="1244600" cy="646331"/>
            </a:xfrm>
            <a:prstGeom prst="rect">
              <a:avLst/>
            </a:prstGeom>
            <a:noFill/>
          </p:spPr>
          <p:txBody>
            <a:bodyPr wrap="square" rtlCol="0">
              <a:spAutoFit/>
            </a:bodyPr>
            <a:lstStyle/>
            <a:p>
              <a:r>
                <a:rPr lang="en-GB" dirty="0">
                  <a:solidFill>
                    <a:schemeClr val="accent2">
                      <a:lumMod val="60000"/>
                      <a:lumOff val="40000"/>
                    </a:schemeClr>
                  </a:solidFill>
                  <a:latin typeface="DotMatrixOT-TwoRegular" panose="02010504010101020104" pitchFamily="50" charset="0"/>
                </a:rPr>
                <a:t>QUBIT</a:t>
              </a:r>
              <a:br>
                <a:rPr lang="en-GB" dirty="0">
                  <a:solidFill>
                    <a:schemeClr val="accent2">
                      <a:lumMod val="60000"/>
                      <a:lumOff val="40000"/>
                    </a:schemeClr>
                  </a:solidFill>
                  <a:latin typeface="DotMatrixOT-TwoRegular" panose="02010504010101020104" pitchFamily="50" charset="0"/>
                </a:rPr>
              </a:br>
              <a:r>
                <a:rPr lang="en-GB" dirty="0">
                  <a:solidFill>
                    <a:schemeClr val="accent2">
                      <a:lumMod val="60000"/>
                      <a:lumOff val="40000"/>
                    </a:schemeClr>
                  </a:solidFill>
                  <a:latin typeface="DotMatrixOT-TwoRegular" panose="02010504010101020104" pitchFamily="50" charset="0"/>
                </a:rPr>
                <a:t>240 MHz</a:t>
              </a:r>
            </a:p>
          </p:txBody>
        </p:sp>
        <p:sp>
          <p:nvSpPr>
            <p:cNvPr id="41" name="TextBox 40">
              <a:extLst>
                <a:ext uri="{FF2B5EF4-FFF2-40B4-BE49-F238E27FC236}">
                  <a16:creationId xmlns:a16="http://schemas.microsoft.com/office/drawing/2014/main" id="{6BABC101-19C9-3DD9-939A-829441901241}"/>
                </a:ext>
              </a:extLst>
            </p:cNvPr>
            <p:cNvSpPr txBox="1"/>
            <p:nvPr/>
          </p:nvSpPr>
          <p:spPr>
            <a:xfrm>
              <a:off x="6842498" y="5202443"/>
              <a:ext cx="3175795" cy="523220"/>
            </a:xfrm>
            <a:prstGeom prst="rect">
              <a:avLst/>
            </a:prstGeom>
            <a:noFill/>
          </p:spPr>
          <p:txBody>
            <a:bodyPr wrap="square" rtlCol="0">
              <a:spAutoFit/>
            </a:bodyPr>
            <a:lstStyle/>
            <a:p>
              <a:r>
                <a:rPr lang="en-GB" sz="1400" dirty="0">
                  <a:solidFill>
                    <a:schemeClr val="tx1">
                      <a:lumMod val="65000"/>
                    </a:schemeClr>
                  </a:solidFill>
                  <a:latin typeface="DotMatrixOT-TwoRegular" panose="02010504010101020104" pitchFamily="50" charset="0"/>
                </a:rPr>
                <a:t>ADDITIONAL LOW-POWER LASERS FOR COOLING AND REPUMPING</a:t>
              </a:r>
            </a:p>
          </p:txBody>
        </p:sp>
      </p:grpSp>
      <p:sp>
        <p:nvSpPr>
          <p:cNvPr id="5" name="Title 15">
            <a:extLst>
              <a:ext uri="{FF2B5EF4-FFF2-40B4-BE49-F238E27FC236}">
                <a16:creationId xmlns:a16="http://schemas.microsoft.com/office/drawing/2014/main" id="{ED88119E-1460-F399-8974-B75E76763FCD}"/>
              </a:ext>
            </a:extLst>
          </p:cNvPr>
          <p:cNvSpPr>
            <a:spLocks noGrp="1"/>
          </p:cNvSpPr>
          <p:nvPr>
            <p:ph type="title"/>
          </p:nvPr>
        </p:nvSpPr>
        <p:spPr>
          <a:xfrm>
            <a:off x="486137" y="518105"/>
            <a:ext cx="4488634" cy="601885"/>
          </a:xfrm>
        </p:spPr>
        <p:txBody>
          <a:bodyPr/>
          <a:lstStyle/>
          <a:p>
            <a:r>
              <a:rPr kumimoji="0" lang="en-GB" sz="4000" b="0" i="0" u="none" strike="noStrike" kern="1200" cap="none" spc="0" normalizeH="0" baseline="0" noProof="0" dirty="0">
                <a:ln>
                  <a:noFill/>
                </a:ln>
                <a:solidFill>
                  <a:srgbClr val="FFFFFF"/>
                </a:solidFill>
                <a:effectLst/>
                <a:uLnTx/>
                <a:uFillTx/>
                <a:latin typeface="ABC Monument Grotesk Medium" panose="020B0504040202060203" pitchFamily="34" charset="0"/>
                <a:ea typeface="+mj-ea"/>
                <a:cs typeface="+mj-cs"/>
              </a:rPr>
              <a:t>Our system</a:t>
            </a:r>
            <a:endParaRPr lang="en-GB" dirty="0"/>
          </a:p>
        </p:txBody>
      </p:sp>
    </p:spTree>
    <p:extLst>
      <p:ext uri="{BB962C8B-B14F-4D97-AF65-F5344CB8AC3E}">
        <p14:creationId xmlns:p14="http://schemas.microsoft.com/office/powerpoint/2010/main" val="238088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4FF41252-01BA-BD51-BBAD-60D401029225}"/>
              </a:ext>
            </a:extLst>
          </p:cNvPr>
          <p:cNvSpPr>
            <a:spLocks noGrp="1"/>
          </p:cNvSpPr>
          <p:nvPr>
            <p:ph type="subTitle" idx="13"/>
          </p:nvPr>
        </p:nvSpPr>
        <p:spPr>
          <a:xfrm>
            <a:off x="482600" y="1095691"/>
            <a:ext cx="5141627" cy="479103"/>
          </a:xfrm>
        </p:spPr>
        <p:txBody>
          <a:bodyPr>
            <a:normAutofit lnSpcReduction="10000"/>
          </a:bodyPr>
          <a:lstStyle/>
          <a:p>
            <a:r>
              <a:rPr lang="en-GB" dirty="0"/>
              <a:t>Partial nulling in the near field</a:t>
            </a:r>
          </a:p>
        </p:txBody>
      </p:sp>
      <p:grpSp>
        <p:nvGrpSpPr>
          <p:cNvPr id="34" name="Group 33">
            <a:extLst>
              <a:ext uri="{FF2B5EF4-FFF2-40B4-BE49-F238E27FC236}">
                <a16:creationId xmlns:a16="http://schemas.microsoft.com/office/drawing/2014/main" id="{F83FAE75-6B1E-13B5-6B98-EE79356A4D91}"/>
              </a:ext>
            </a:extLst>
          </p:cNvPr>
          <p:cNvGrpSpPr/>
          <p:nvPr/>
        </p:nvGrpSpPr>
        <p:grpSpPr>
          <a:xfrm>
            <a:off x="6340426" y="920585"/>
            <a:ext cx="7849311" cy="4566378"/>
            <a:chOff x="5570417" y="560793"/>
            <a:chExt cx="8839562" cy="5142462"/>
          </a:xfrm>
        </p:grpSpPr>
        <p:pic>
          <p:nvPicPr>
            <p:cNvPr id="8" name="Graphic 7">
              <a:extLst>
                <a:ext uri="{FF2B5EF4-FFF2-40B4-BE49-F238E27FC236}">
                  <a16:creationId xmlns:a16="http://schemas.microsoft.com/office/drawing/2014/main" id="{D10AC7A0-E6CF-47E5-F286-90E5A1E43D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70417" y="998078"/>
              <a:ext cx="8839562" cy="4705177"/>
            </a:xfrm>
            <a:prstGeom prst="rect">
              <a:avLst/>
            </a:prstGeom>
          </p:spPr>
        </p:pic>
        <p:sp>
          <p:nvSpPr>
            <p:cNvPr id="9" name="Rectangle 8">
              <a:extLst>
                <a:ext uri="{FF2B5EF4-FFF2-40B4-BE49-F238E27FC236}">
                  <a16:creationId xmlns:a16="http://schemas.microsoft.com/office/drawing/2014/main" id="{57B107B4-850A-6794-445B-08DE988BC68C}"/>
                </a:ext>
              </a:extLst>
            </p:cNvPr>
            <p:cNvSpPr/>
            <p:nvPr/>
          </p:nvSpPr>
          <p:spPr>
            <a:xfrm rot="17320821">
              <a:off x="9674447" y="-818500"/>
              <a:ext cx="3327956" cy="6086542"/>
            </a:xfrm>
            <a:prstGeom prst="rect">
              <a:avLst/>
            </a:prstGeom>
            <a:gradFill flip="none" rotWithShape="1">
              <a:gsLst>
                <a:gs pos="0">
                  <a:schemeClr val="bg1"/>
                </a:gs>
                <a:gs pos="58000">
                  <a:srgbClr val="000000"/>
                </a:gs>
                <a:gs pos="94000">
                  <a:schemeClr val="bg1">
                    <a:alpha val="0"/>
                  </a:schemeClr>
                </a:gs>
              </a:gsLst>
              <a:lin ang="11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Straight Arrow Connector 9">
              <a:extLst>
                <a:ext uri="{FF2B5EF4-FFF2-40B4-BE49-F238E27FC236}">
                  <a16:creationId xmlns:a16="http://schemas.microsoft.com/office/drawing/2014/main" id="{0411DC2D-6585-AE93-4E84-19CA7DAFA9BC}"/>
                </a:ext>
              </a:extLst>
            </p:cNvPr>
            <p:cNvCxnSpPr>
              <a:cxnSpLocks/>
            </p:cNvCxnSpPr>
            <p:nvPr/>
          </p:nvCxnSpPr>
          <p:spPr>
            <a:xfrm flipV="1">
              <a:off x="7940588" y="3863776"/>
              <a:ext cx="418472" cy="21461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266F151B-4311-ADCB-2D96-07B35C5FD608}"/>
                </a:ext>
              </a:extLst>
            </p:cNvPr>
            <p:cNvGrpSpPr/>
            <p:nvPr/>
          </p:nvGrpSpPr>
          <p:grpSpPr>
            <a:xfrm>
              <a:off x="9360292" y="4936532"/>
              <a:ext cx="1343100" cy="453471"/>
              <a:chOff x="9491048" y="4538133"/>
              <a:chExt cx="1244685" cy="420243"/>
            </a:xfrm>
          </p:grpSpPr>
          <p:sp>
            <p:nvSpPr>
              <p:cNvPr id="12" name="Rectangle: Rounded Corners 11">
                <a:extLst>
                  <a:ext uri="{FF2B5EF4-FFF2-40B4-BE49-F238E27FC236}">
                    <a16:creationId xmlns:a16="http://schemas.microsoft.com/office/drawing/2014/main" id="{5EC85D07-C928-5D6D-9BF1-03F7BAAF84D6}"/>
                  </a:ext>
                </a:extLst>
              </p:cNvPr>
              <p:cNvSpPr/>
              <p:nvPr/>
            </p:nvSpPr>
            <p:spPr>
              <a:xfrm>
                <a:off x="9491048" y="4538133"/>
                <a:ext cx="1244685" cy="420243"/>
              </a:xfrm>
              <a:prstGeom prst="roundRect">
                <a:avLst>
                  <a:gd name="adj" fmla="val 50000"/>
                </a:avLst>
              </a:prstGeom>
              <a:solidFill>
                <a:schemeClr val="tx1"/>
              </a:solidFill>
              <a:ln>
                <a:no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BABF27A7-D39D-0F32-09A4-B6E0F4BEBB86}"/>
                  </a:ext>
                </a:extLst>
              </p:cNvPr>
              <p:cNvSpPr txBox="1"/>
              <p:nvPr/>
            </p:nvSpPr>
            <p:spPr>
              <a:xfrm>
                <a:off x="9580205" y="4563588"/>
                <a:ext cx="101980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schemeClr val="bg2"/>
                    </a:solidFill>
                    <a:effectLst/>
                    <a:uLnTx/>
                    <a:uFillTx/>
                    <a:latin typeface="Amasis MT Pro" panose="020F0502020204030204" pitchFamily="18" charset="0"/>
                    <a:ea typeface="+mn-ea"/>
                    <a:cs typeface="Times New Roman" panose="02020603050405020304" pitchFamily="18" charset="0"/>
                  </a:rPr>
                  <a:t>I</a:t>
                </a:r>
                <a:r>
                  <a:rPr kumimoji="0" lang="en-GB" sz="1800" b="0" i="1" u="none" strike="noStrike" kern="1200" cap="none" spc="0" normalizeH="0" baseline="-2500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0</a:t>
                </a:r>
                <a:r>
                  <a:rPr kumimoji="0" lang="en-GB" sz="1800" b="0" i="0" u="none" strike="noStrike" kern="1200" cap="none" spc="0" normalizeH="0" baseline="-2500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 </a:t>
                </a:r>
                <a:r>
                  <a:rPr kumimoji="0" lang="en-GB" sz="1800" b="0" i="0"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cos</a:t>
                </a:r>
                <a:r>
                  <a:rPr kumimoji="0" lang="en-GB" sz="1200" b="0" i="0"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 </a:t>
                </a:r>
                <a:r>
                  <a:rPr kumimoji="0" lang="el-GR" sz="1800" b="0" i="1" u="none" strike="noStrike" kern="1200" cap="none" spc="0" normalizeH="0" baseline="0" noProof="0" dirty="0">
                    <a:ln>
                      <a:noFill/>
                    </a:ln>
                    <a:solidFill>
                      <a:schemeClr val="bg2"/>
                    </a:solidFill>
                    <a:effectLst/>
                    <a:uLnTx/>
                    <a:uFillTx/>
                    <a:latin typeface="Times New Roman" panose="02020603050405020304" pitchFamily="18" charset="0"/>
                    <a:ea typeface="+mn-ea"/>
                    <a:cs typeface="Times New Roman" panose="02020603050405020304" pitchFamily="18" charset="0"/>
                  </a:rPr>
                  <a:t>ω</a:t>
                </a:r>
                <a:r>
                  <a:rPr kumimoji="0" lang="en-GB" sz="1800" b="0" i="1" u="none" strike="noStrike" kern="1200" cap="none" spc="0" normalizeH="0" baseline="0" noProof="0" dirty="0">
                    <a:ln>
                      <a:noFill/>
                    </a:ln>
                    <a:solidFill>
                      <a:schemeClr val="bg2"/>
                    </a:solidFill>
                    <a:effectLst/>
                    <a:uLnTx/>
                    <a:uFillTx/>
                    <a:latin typeface="ABC Monument Grotesk" panose="020B0504040202060203" pitchFamily="34" charset="0"/>
                    <a:ea typeface="+mn-ea"/>
                    <a:cs typeface="Times New Roman" panose="02020603050405020304" pitchFamily="18" charset="0"/>
                  </a:rPr>
                  <a:t>t</a:t>
                </a:r>
              </a:p>
            </p:txBody>
          </p:sp>
        </p:grpSp>
        <p:cxnSp>
          <p:nvCxnSpPr>
            <p:cNvPr id="14" name="Straight Connector 13">
              <a:extLst>
                <a:ext uri="{FF2B5EF4-FFF2-40B4-BE49-F238E27FC236}">
                  <a16:creationId xmlns:a16="http://schemas.microsoft.com/office/drawing/2014/main" id="{201B79B4-A94F-3EBA-5000-0D4FE5FE2316}"/>
                </a:ext>
              </a:extLst>
            </p:cNvPr>
            <p:cNvCxnSpPr>
              <a:cxnSpLocks/>
            </p:cNvCxnSpPr>
            <p:nvPr/>
          </p:nvCxnSpPr>
          <p:spPr>
            <a:xfrm flipH="1" flipV="1">
              <a:off x="8150115" y="4111788"/>
              <a:ext cx="1" cy="2910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7D5AB0-7CC3-4AA7-93FA-1E71B15803B1}"/>
                </a:ext>
              </a:extLst>
            </p:cNvPr>
            <p:cNvCxnSpPr>
              <a:cxnSpLocks/>
              <a:stCxn id="12" idx="0"/>
            </p:cNvCxnSpPr>
            <p:nvPr/>
          </p:nvCxnSpPr>
          <p:spPr>
            <a:xfrm flipH="1" flipV="1">
              <a:off x="8150116" y="4263556"/>
              <a:ext cx="1881726" cy="67297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680ABCCC-2A7D-0539-5D33-C05DA4186BE5}"/>
                </a:ext>
              </a:extLst>
            </p:cNvPr>
            <p:cNvSpPr/>
            <p:nvPr/>
          </p:nvSpPr>
          <p:spPr>
            <a:xfrm rot="8100000">
              <a:off x="9699731" y="1729955"/>
              <a:ext cx="45719" cy="2888999"/>
            </a:xfrm>
            <a:prstGeom prst="roundRect">
              <a:avLst>
                <a:gd name="adj" fmla="val 50000"/>
              </a:avLst>
            </a:prstGeom>
            <a:solidFill>
              <a:srgbClr val="6AC9C1"/>
            </a:solidFill>
            <a:ln>
              <a:noFill/>
            </a:ln>
            <a:effectLst>
              <a:glow rad="50800">
                <a:srgbClr val="6AC9C1">
                  <a:alpha val="5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A bright light in the dark&#10;&#10;Description automatically generated">
              <a:extLst>
                <a:ext uri="{FF2B5EF4-FFF2-40B4-BE49-F238E27FC236}">
                  <a16:creationId xmlns:a16="http://schemas.microsoft.com/office/drawing/2014/main" id="{07966518-8114-66F5-F529-E33AAA796E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53567" y="2305272"/>
              <a:ext cx="1227766" cy="1227766"/>
            </a:xfrm>
            <a:prstGeom prst="rect">
              <a:avLst/>
            </a:prstGeom>
          </p:spPr>
        </p:pic>
        <p:pic>
          <p:nvPicPr>
            <p:cNvPr id="19" name="Picture 18" descr="A bright light in the dark&#10;&#10;Description automatically generated">
              <a:extLst>
                <a:ext uri="{FF2B5EF4-FFF2-40B4-BE49-F238E27FC236}">
                  <a16:creationId xmlns:a16="http://schemas.microsoft.com/office/drawing/2014/main" id="{F5C12EBD-2F9C-924A-3CFA-BA68670F57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7477" y="2903083"/>
              <a:ext cx="1227766" cy="1227766"/>
            </a:xfrm>
            <a:prstGeom prst="rect">
              <a:avLst/>
            </a:prstGeom>
          </p:spPr>
        </p:pic>
        <p:pic>
          <p:nvPicPr>
            <p:cNvPr id="20" name="Picture 19" descr="A bright light in the dark&#10;&#10;Description automatically generated">
              <a:extLst>
                <a:ext uri="{FF2B5EF4-FFF2-40B4-BE49-F238E27FC236}">
                  <a16:creationId xmlns:a16="http://schemas.microsoft.com/office/drawing/2014/main" id="{B7E9C631-2485-3949-C208-558392FC95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7551" y="3148608"/>
              <a:ext cx="1227766" cy="1227766"/>
            </a:xfrm>
            <a:prstGeom prst="rect">
              <a:avLst/>
            </a:prstGeom>
          </p:spPr>
        </p:pic>
        <p:sp>
          <p:nvSpPr>
            <p:cNvPr id="21" name="TextBox 20">
              <a:extLst>
                <a:ext uri="{FF2B5EF4-FFF2-40B4-BE49-F238E27FC236}">
                  <a16:creationId xmlns:a16="http://schemas.microsoft.com/office/drawing/2014/main" id="{1336933D-1393-D678-ED6C-F65488D2D207}"/>
                </a:ext>
              </a:extLst>
            </p:cNvPr>
            <p:cNvSpPr txBox="1"/>
            <p:nvPr/>
          </p:nvSpPr>
          <p:spPr>
            <a:xfrm>
              <a:off x="8910661" y="3195121"/>
              <a:ext cx="326275" cy="461665"/>
            </a:xfrm>
            <a:prstGeom prst="rect">
              <a:avLst/>
            </a:prstGeom>
            <a:noFill/>
          </p:spPr>
          <p:txBody>
            <a:bodyPr wrap="square" rtlCol="0">
              <a:spAutoFit/>
            </a:bodyPr>
            <a:lstStyle/>
            <a:p>
              <a:r>
                <a:rPr lang="en-GB" sz="2400" dirty="0">
                  <a:latin typeface="DotMatrixOT-TwoRegular" panose="02010504010101020104" pitchFamily="50" charset="0"/>
                  <a:cs typeface="DokChampa" panose="020B0502040204020203" pitchFamily="34" charset="-34"/>
                </a:rPr>
                <a:t>B</a:t>
              </a:r>
            </a:p>
          </p:txBody>
        </p:sp>
        <p:sp>
          <p:nvSpPr>
            <p:cNvPr id="22" name="TextBox 21">
              <a:extLst>
                <a:ext uri="{FF2B5EF4-FFF2-40B4-BE49-F238E27FC236}">
                  <a16:creationId xmlns:a16="http://schemas.microsoft.com/office/drawing/2014/main" id="{BAB59163-86C6-BE81-1983-86C4110237E4}"/>
                </a:ext>
              </a:extLst>
            </p:cNvPr>
            <p:cNvSpPr txBox="1"/>
            <p:nvPr/>
          </p:nvSpPr>
          <p:spPr>
            <a:xfrm>
              <a:off x="10357793" y="4189384"/>
              <a:ext cx="1140227" cy="400110"/>
            </a:xfrm>
            <a:prstGeom prst="rect">
              <a:avLst/>
            </a:prstGeom>
            <a:noFill/>
          </p:spPr>
          <p:txBody>
            <a:bodyPr wrap="square" rtlCol="0">
              <a:spAutoFit/>
            </a:bodyPr>
            <a:lstStyle/>
            <a:p>
              <a:r>
                <a:rPr lang="en-GB" sz="2000" dirty="0">
                  <a:latin typeface="DotMatrixOT-TwoRegular" panose="02010504010101020104" pitchFamily="50" charset="0"/>
                  <a:cs typeface="DokChampa" panose="020B0502040204020203" pitchFamily="34" charset="-34"/>
                </a:rPr>
                <a:t>LASER</a:t>
              </a:r>
            </a:p>
          </p:txBody>
        </p:sp>
      </p:grpSp>
      <p:sp>
        <p:nvSpPr>
          <p:cNvPr id="2" name="Title 1">
            <a:extLst>
              <a:ext uri="{FF2B5EF4-FFF2-40B4-BE49-F238E27FC236}">
                <a16:creationId xmlns:a16="http://schemas.microsoft.com/office/drawing/2014/main" id="{F0505436-844E-26C7-559C-73A7070BD7AD}"/>
              </a:ext>
            </a:extLst>
          </p:cNvPr>
          <p:cNvSpPr>
            <a:spLocks noGrp="1"/>
          </p:cNvSpPr>
          <p:nvPr>
            <p:ph type="title"/>
          </p:nvPr>
        </p:nvSpPr>
        <p:spPr>
          <a:xfrm>
            <a:off x="486136" y="474561"/>
            <a:ext cx="10372363" cy="601885"/>
          </a:xfrm>
        </p:spPr>
        <p:txBody>
          <a:bodyPr/>
          <a:lstStyle/>
          <a:p>
            <a:r>
              <a:rPr lang="en-GB" dirty="0"/>
              <a:t>Road to selective operations</a:t>
            </a:r>
          </a:p>
        </p:txBody>
      </p:sp>
      <p:pic>
        <p:nvPicPr>
          <p:cNvPr id="15" name="Picture 14">
            <a:extLst>
              <a:ext uri="{FF2B5EF4-FFF2-40B4-BE49-F238E27FC236}">
                <a16:creationId xmlns:a16="http://schemas.microsoft.com/office/drawing/2014/main" id="{5524EAB4-385A-3B9F-3FA2-CD2CFE55421C}"/>
              </a:ext>
            </a:extLst>
          </p:cNvPr>
          <p:cNvPicPr>
            <a:picLocks noChangeAspect="1"/>
          </p:cNvPicPr>
          <p:nvPr/>
        </p:nvPicPr>
        <p:blipFill>
          <a:blip r:embed="rId6"/>
          <a:srcRect/>
          <a:stretch/>
        </p:blipFill>
        <p:spPr>
          <a:xfrm>
            <a:off x="11133237" y="295152"/>
            <a:ext cx="666775" cy="604800"/>
          </a:xfrm>
          <a:prstGeom prst="rect">
            <a:avLst/>
          </a:prstGeom>
        </p:spPr>
      </p:pic>
      <p:grpSp>
        <p:nvGrpSpPr>
          <p:cNvPr id="51" name="Group 50">
            <a:extLst>
              <a:ext uri="{FF2B5EF4-FFF2-40B4-BE49-F238E27FC236}">
                <a16:creationId xmlns:a16="http://schemas.microsoft.com/office/drawing/2014/main" id="{680B2B13-25FD-6E09-41F5-D6A776F0CDFC}"/>
              </a:ext>
            </a:extLst>
          </p:cNvPr>
          <p:cNvGrpSpPr/>
          <p:nvPr/>
        </p:nvGrpSpPr>
        <p:grpSpPr>
          <a:xfrm>
            <a:off x="719537" y="2342423"/>
            <a:ext cx="3181970" cy="2687258"/>
            <a:chOff x="719537" y="2342423"/>
            <a:chExt cx="3181970" cy="2687258"/>
          </a:xfrm>
        </p:grpSpPr>
        <p:pic>
          <p:nvPicPr>
            <p:cNvPr id="26" name="Picture 25" descr="A screen shot of a car&#10;&#10;Description automatically generated">
              <a:extLst>
                <a:ext uri="{FF2B5EF4-FFF2-40B4-BE49-F238E27FC236}">
                  <a16:creationId xmlns:a16="http://schemas.microsoft.com/office/drawing/2014/main" id="{365786F8-68E0-ABC5-CC01-90207F11ACCE}"/>
                </a:ext>
              </a:extLst>
            </p:cNvPr>
            <p:cNvPicPr>
              <a:picLocks noChangeAspect="1"/>
            </p:cNvPicPr>
            <p:nvPr/>
          </p:nvPicPr>
          <p:blipFill rotWithShape="1">
            <a:blip r:embed="rId7">
              <a:extLst>
                <a:ext uri="{28A0092B-C50C-407E-A947-70E740481C1C}">
                  <a14:useLocalDpi xmlns:a14="http://schemas.microsoft.com/office/drawing/2010/main" val="0"/>
                </a:ext>
              </a:extLst>
            </a:blip>
            <a:srcRect t="16891"/>
            <a:stretch/>
          </p:blipFill>
          <p:spPr>
            <a:xfrm>
              <a:off x="838705" y="2504277"/>
              <a:ext cx="3062802" cy="2525404"/>
            </a:xfrm>
            <a:prstGeom prst="rect">
              <a:avLst/>
            </a:prstGeom>
          </p:spPr>
        </p:pic>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85798FA6-75D7-C7CE-672E-8577C90F4E5A}"/>
                    </a:ext>
                  </a:extLst>
                </p:cNvPr>
                <p:cNvSpPr txBox="1"/>
                <p:nvPr/>
              </p:nvSpPr>
              <p:spPr>
                <a:xfrm>
                  <a:off x="3484719" y="3577577"/>
                  <a:ext cx="21467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𝜎</m:t>
                        </m:r>
                      </m:oMath>
                    </m:oMathPara>
                  </a14:m>
                  <a:endParaRPr lang="en-GB" sz="2000" dirty="0"/>
                </a:p>
              </p:txBody>
            </p:sp>
          </mc:Choice>
          <mc:Fallback xmlns="">
            <p:sp>
              <p:nvSpPr>
                <p:cNvPr id="44" name="TextBox 43">
                  <a:extLst>
                    <a:ext uri="{FF2B5EF4-FFF2-40B4-BE49-F238E27FC236}">
                      <a16:creationId xmlns:a16="http://schemas.microsoft.com/office/drawing/2014/main" id="{85798FA6-75D7-C7CE-672E-8577C90F4E5A}"/>
                    </a:ext>
                  </a:extLst>
                </p:cNvPr>
                <p:cNvSpPr txBox="1">
                  <a:spLocks noRot="1" noChangeAspect="1" noMove="1" noResize="1" noEditPoints="1" noAdjustHandles="1" noChangeArrowheads="1" noChangeShapeType="1" noTextEdit="1"/>
                </p:cNvSpPr>
                <p:nvPr/>
              </p:nvSpPr>
              <p:spPr>
                <a:xfrm>
                  <a:off x="3484719" y="3577577"/>
                  <a:ext cx="214674" cy="307777"/>
                </a:xfrm>
                <a:prstGeom prst="rect">
                  <a:avLst/>
                </a:prstGeom>
                <a:blipFill>
                  <a:blip r:embed="rId12"/>
                  <a:stretch>
                    <a:fillRect l="-17143" r="-1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D278562C-D3C1-5B99-A932-C915ED55C4C7}"/>
                    </a:ext>
                  </a:extLst>
                </p:cNvPr>
                <p:cNvSpPr txBox="1"/>
                <p:nvPr/>
              </p:nvSpPr>
              <p:spPr>
                <a:xfrm>
                  <a:off x="1900413" y="2595230"/>
                  <a:ext cx="21550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𝜋</m:t>
                        </m:r>
                      </m:oMath>
                    </m:oMathPara>
                  </a14:m>
                  <a:endParaRPr lang="en-GB" sz="2000" dirty="0"/>
                </a:p>
              </p:txBody>
            </p:sp>
          </mc:Choice>
          <mc:Fallback xmlns="">
            <p:sp>
              <p:nvSpPr>
                <p:cNvPr id="45" name="TextBox 44">
                  <a:extLst>
                    <a:ext uri="{FF2B5EF4-FFF2-40B4-BE49-F238E27FC236}">
                      <a16:creationId xmlns:a16="http://schemas.microsoft.com/office/drawing/2014/main" id="{D278562C-D3C1-5B99-A932-C915ED55C4C7}"/>
                    </a:ext>
                  </a:extLst>
                </p:cNvPr>
                <p:cNvSpPr txBox="1">
                  <a:spLocks noRot="1" noChangeAspect="1" noMove="1" noResize="1" noEditPoints="1" noAdjustHandles="1" noChangeArrowheads="1" noChangeShapeType="1" noTextEdit="1"/>
                </p:cNvSpPr>
                <p:nvPr/>
              </p:nvSpPr>
              <p:spPr>
                <a:xfrm>
                  <a:off x="1900413" y="2595230"/>
                  <a:ext cx="215508" cy="307777"/>
                </a:xfrm>
                <a:prstGeom prst="rect">
                  <a:avLst/>
                </a:prstGeom>
                <a:blipFill>
                  <a:blip r:embed="rId13"/>
                  <a:stretch>
                    <a:fillRect l="-17143" r="-1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09887CFF-1578-1FAD-6FC6-9823E7329AF1}"/>
                    </a:ext>
                  </a:extLst>
                </p:cNvPr>
                <p:cNvSpPr txBox="1"/>
                <p:nvPr/>
              </p:nvSpPr>
              <p:spPr>
                <a:xfrm>
                  <a:off x="1129831" y="3594503"/>
                  <a:ext cx="21467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𝜎</m:t>
                        </m:r>
                      </m:oMath>
                    </m:oMathPara>
                  </a14:m>
                  <a:endParaRPr lang="en-GB" sz="2000" dirty="0"/>
                </a:p>
              </p:txBody>
            </p:sp>
          </mc:Choice>
          <mc:Fallback xmlns="">
            <p:sp>
              <p:nvSpPr>
                <p:cNvPr id="46" name="TextBox 45">
                  <a:extLst>
                    <a:ext uri="{FF2B5EF4-FFF2-40B4-BE49-F238E27FC236}">
                      <a16:creationId xmlns:a16="http://schemas.microsoft.com/office/drawing/2014/main" id="{09887CFF-1578-1FAD-6FC6-9823E7329AF1}"/>
                    </a:ext>
                  </a:extLst>
                </p:cNvPr>
                <p:cNvSpPr txBox="1">
                  <a:spLocks noRot="1" noChangeAspect="1" noMove="1" noResize="1" noEditPoints="1" noAdjustHandles="1" noChangeArrowheads="1" noChangeShapeType="1" noTextEdit="1"/>
                </p:cNvSpPr>
                <p:nvPr/>
              </p:nvSpPr>
              <p:spPr>
                <a:xfrm>
                  <a:off x="1129831" y="3594503"/>
                  <a:ext cx="214674" cy="307777"/>
                </a:xfrm>
                <a:prstGeom prst="rect">
                  <a:avLst/>
                </a:prstGeom>
                <a:blipFill>
                  <a:blip r:embed="rId14"/>
                  <a:stretch>
                    <a:fillRect l="-13889" r="-13889"/>
                  </a:stretch>
                </a:blipFill>
              </p:spPr>
              <p:txBody>
                <a:bodyPr/>
                <a:lstStyle/>
                <a:p>
                  <a:r>
                    <a:rPr lang="en-GB">
                      <a:noFill/>
                    </a:rPr>
                    <a:t> </a:t>
                  </a:r>
                </a:p>
              </p:txBody>
            </p:sp>
          </mc:Fallback>
        </mc:AlternateContent>
        <p:pic>
          <p:nvPicPr>
            <p:cNvPr id="48" name="Picture 47" descr="A screen shot of a car&#10;&#10;Description automatically generated">
              <a:extLst>
                <a:ext uri="{FF2B5EF4-FFF2-40B4-BE49-F238E27FC236}">
                  <a16:creationId xmlns:a16="http://schemas.microsoft.com/office/drawing/2014/main" id="{2F9AF7A8-63DC-D91E-490D-F671B9DC3340}"/>
                </a:ext>
              </a:extLst>
            </p:cNvPr>
            <p:cNvPicPr>
              <a:picLocks noChangeAspect="1"/>
            </p:cNvPicPr>
            <p:nvPr/>
          </p:nvPicPr>
          <p:blipFill rotWithShape="1">
            <a:blip r:embed="rId7">
              <a:extLst>
                <a:ext uri="{28A0092B-C50C-407E-A947-70E740481C1C}">
                  <a14:useLocalDpi xmlns:a14="http://schemas.microsoft.com/office/drawing/2010/main" val="0"/>
                </a:ext>
              </a:extLst>
            </a:blip>
            <a:srcRect b="87498"/>
            <a:stretch/>
          </p:blipFill>
          <p:spPr>
            <a:xfrm>
              <a:off x="719537" y="2342423"/>
              <a:ext cx="3062802" cy="379871"/>
            </a:xfrm>
            <a:prstGeom prst="rect">
              <a:avLst/>
            </a:prstGeom>
          </p:spPr>
        </p:pic>
      </p:grpSp>
      <p:grpSp>
        <p:nvGrpSpPr>
          <p:cNvPr id="7" name="Group 6">
            <a:extLst>
              <a:ext uri="{FF2B5EF4-FFF2-40B4-BE49-F238E27FC236}">
                <a16:creationId xmlns:a16="http://schemas.microsoft.com/office/drawing/2014/main" id="{AD8C1B84-5243-0B34-BE59-F75488C384ED}"/>
              </a:ext>
            </a:extLst>
          </p:cNvPr>
          <p:cNvGrpSpPr/>
          <p:nvPr/>
        </p:nvGrpSpPr>
        <p:grpSpPr>
          <a:xfrm>
            <a:off x="4398747" y="1653445"/>
            <a:ext cx="2134649" cy="2067339"/>
            <a:chOff x="4293704" y="1616767"/>
            <a:chExt cx="2134649" cy="2067339"/>
          </a:xfrm>
        </p:grpSpPr>
        <p:grpSp>
          <p:nvGrpSpPr>
            <p:cNvPr id="52" name="Group 51">
              <a:extLst>
                <a:ext uri="{FF2B5EF4-FFF2-40B4-BE49-F238E27FC236}">
                  <a16:creationId xmlns:a16="http://schemas.microsoft.com/office/drawing/2014/main" id="{0ED65F1E-C01C-CF59-2EE5-4675AE397F47}"/>
                </a:ext>
              </a:extLst>
            </p:cNvPr>
            <p:cNvGrpSpPr/>
            <p:nvPr/>
          </p:nvGrpSpPr>
          <p:grpSpPr>
            <a:xfrm>
              <a:off x="4426094" y="1705753"/>
              <a:ext cx="1992802" cy="1769628"/>
              <a:chOff x="4233333" y="2521260"/>
              <a:chExt cx="1992802" cy="2187887"/>
            </a:xfrm>
          </p:grpSpPr>
          <p:cxnSp>
            <p:nvCxnSpPr>
              <p:cNvPr id="36" name="Straight Connector 35">
                <a:extLst>
                  <a:ext uri="{FF2B5EF4-FFF2-40B4-BE49-F238E27FC236}">
                    <a16:creationId xmlns:a16="http://schemas.microsoft.com/office/drawing/2014/main" id="{1704DBDC-853C-864E-2F01-7A649D808BE7}"/>
                  </a:ext>
                </a:extLst>
              </p:cNvPr>
              <p:cNvCxnSpPr/>
              <p:nvPr/>
            </p:nvCxnSpPr>
            <p:spPr>
              <a:xfrm>
                <a:off x="4233333" y="4543770"/>
                <a:ext cx="63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DD3492D-DAF8-2338-62A9-55EA388ABEDA}"/>
                  </a:ext>
                </a:extLst>
              </p:cNvPr>
              <p:cNvCxnSpPr/>
              <p:nvPr/>
            </p:nvCxnSpPr>
            <p:spPr>
              <a:xfrm>
                <a:off x="5077073" y="2891394"/>
                <a:ext cx="63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068C652-FEEE-9C71-FF59-E20A05B2C069}"/>
                  </a:ext>
                </a:extLst>
              </p:cNvPr>
              <p:cNvCxnSpPr>
                <a:cxnSpLocks/>
              </p:cNvCxnSpPr>
              <p:nvPr/>
            </p:nvCxnSpPr>
            <p:spPr>
              <a:xfrm flipV="1">
                <a:off x="4550833" y="2891394"/>
                <a:ext cx="880633" cy="1652376"/>
              </a:xfrm>
              <a:prstGeom prst="straightConnector1">
                <a:avLst/>
              </a:prstGeom>
              <a:ln w="12700">
                <a:solidFill>
                  <a:srgbClr val="E8397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72E7E63E-B35C-E1B8-C4F8-596367F71DB9}"/>
                      </a:ext>
                    </a:extLst>
                  </p:cNvPr>
                  <p:cNvSpPr txBox="1"/>
                  <p:nvPr/>
                </p:nvSpPr>
                <p:spPr>
                  <a:xfrm>
                    <a:off x="5637103" y="2521260"/>
                    <a:ext cx="589032" cy="5533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r>
                                <a:rPr lang="en-GB" sz="1600" b="0" i="1" smtClean="0">
                                  <a:latin typeface="Cambria Math" panose="02040503050406030204" pitchFamily="18" charset="0"/>
                                </a:rPr>
                                <m:t>2</m:t>
                              </m:r>
                            </m:den>
                          </m:f>
                        </m:oMath>
                      </m:oMathPara>
                    </a14:m>
                    <a:endParaRPr lang="en-GB" sz="1600" dirty="0">
                      <a:latin typeface="Century Schoolbook" panose="02040604050505020304" pitchFamily="18" charset="0"/>
                    </a:endParaRPr>
                  </a:p>
                </p:txBody>
              </p:sp>
            </mc:Choice>
            <mc:Fallback xmlns="">
              <p:sp>
                <p:nvSpPr>
                  <p:cNvPr id="41" name="TextBox 40">
                    <a:extLst>
                      <a:ext uri="{FF2B5EF4-FFF2-40B4-BE49-F238E27FC236}">
                        <a16:creationId xmlns:a16="http://schemas.microsoft.com/office/drawing/2014/main" id="{72E7E63E-B35C-E1B8-C4F8-596367F71DB9}"/>
                      </a:ext>
                    </a:extLst>
                  </p:cNvPr>
                  <p:cNvSpPr txBox="1">
                    <a:spLocks noRot="1" noChangeAspect="1" noMove="1" noResize="1" noEditPoints="1" noAdjustHandles="1" noChangeArrowheads="1" noChangeShapeType="1" noTextEdit="1"/>
                  </p:cNvSpPr>
                  <p:nvPr/>
                </p:nvSpPr>
                <p:spPr>
                  <a:xfrm>
                    <a:off x="5637103" y="2521260"/>
                    <a:ext cx="589032" cy="553356"/>
                  </a:xfrm>
                  <a:prstGeom prst="rect">
                    <a:avLst/>
                  </a:prstGeom>
                  <a:blipFill>
                    <a:blip r:embed="rId15"/>
                    <a:stretch>
                      <a:fillRect b="-136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EE325B9-F965-2397-1887-1C23E6FC2EE6}"/>
                      </a:ext>
                    </a:extLst>
                  </p:cNvPr>
                  <p:cNvSpPr txBox="1"/>
                  <p:nvPr/>
                </p:nvSpPr>
                <p:spPr>
                  <a:xfrm>
                    <a:off x="4826291" y="4155789"/>
                    <a:ext cx="589032" cy="5533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i="1">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r>
                                <a:rPr lang="en-GB" sz="1600" b="0" i="1" smtClean="0">
                                  <a:latin typeface="Cambria Math" panose="02040503050406030204" pitchFamily="18" charset="0"/>
                                </a:rPr>
                                <m:t>2</m:t>
                              </m:r>
                            </m:den>
                          </m:f>
                        </m:oMath>
                      </m:oMathPara>
                    </a14:m>
                    <a:endParaRPr lang="en-GB" sz="1600" dirty="0">
                      <a:latin typeface="Century Schoolbook" panose="02040604050505020304" pitchFamily="18" charset="0"/>
                    </a:endParaRPr>
                  </a:p>
                </p:txBody>
              </p:sp>
            </mc:Choice>
            <mc:Fallback xmlns="">
              <p:sp>
                <p:nvSpPr>
                  <p:cNvPr id="42" name="TextBox 41">
                    <a:extLst>
                      <a:ext uri="{FF2B5EF4-FFF2-40B4-BE49-F238E27FC236}">
                        <a16:creationId xmlns:a16="http://schemas.microsoft.com/office/drawing/2014/main" id="{8EE325B9-F965-2397-1887-1C23E6FC2EE6}"/>
                      </a:ext>
                    </a:extLst>
                  </p:cNvPr>
                  <p:cNvSpPr txBox="1">
                    <a:spLocks noRot="1" noChangeAspect="1" noMove="1" noResize="1" noEditPoints="1" noAdjustHandles="1" noChangeArrowheads="1" noChangeShapeType="1" noTextEdit="1"/>
                  </p:cNvSpPr>
                  <p:nvPr/>
                </p:nvSpPr>
                <p:spPr>
                  <a:xfrm>
                    <a:off x="4826291" y="4155789"/>
                    <a:ext cx="589032" cy="553358"/>
                  </a:xfrm>
                  <a:prstGeom prst="rect">
                    <a:avLst/>
                  </a:prstGeom>
                  <a:blipFill>
                    <a:blip r:embed="rId16"/>
                    <a:stretch>
                      <a:fillRect b="-136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B9881FCB-BEB0-5A0E-A7F4-F1EC8A2BE87D}"/>
                      </a:ext>
                    </a:extLst>
                  </p:cNvPr>
                  <p:cNvSpPr txBox="1"/>
                  <p:nvPr/>
                </p:nvSpPr>
                <p:spPr>
                  <a:xfrm>
                    <a:off x="5070592" y="3588679"/>
                    <a:ext cx="19319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𝜎</m:t>
                          </m:r>
                        </m:oMath>
                      </m:oMathPara>
                    </a14:m>
                    <a:endParaRPr lang="en-GB" dirty="0"/>
                  </a:p>
                </p:txBody>
              </p:sp>
            </mc:Choice>
            <mc:Fallback xmlns="">
              <p:sp>
                <p:nvSpPr>
                  <p:cNvPr id="43" name="TextBox 42">
                    <a:extLst>
                      <a:ext uri="{FF2B5EF4-FFF2-40B4-BE49-F238E27FC236}">
                        <a16:creationId xmlns:a16="http://schemas.microsoft.com/office/drawing/2014/main" id="{B9881FCB-BEB0-5A0E-A7F4-F1EC8A2BE87D}"/>
                      </a:ext>
                    </a:extLst>
                  </p:cNvPr>
                  <p:cNvSpPr txBox="1">
                    <a:spLocks noRot="1" noChangeAspect="1" noMove="1" noResize="1" noEditPoints="1" noAdjustHandles="1" noChangeArrowheads="1" noChangeShapeType="1" noTextEdit="1"/>
                  </p:cNvSpPr>
                  <p:nvPr/>
                </p:nvSpPr>
                <p:spPr>
                  <a:xfrm>
                    <a:off x="5070592" y="3588679"/>
                    <a:ext cx="193193" cy="276999"/>
                  </a:xfrm>
                  <a:prstGeom prst="rect">
                    <a:avLst/>
                  </a:prstGeom>
                  <a:blipFill>
                    <a:blip r:embed="rId17"/>
                    <a:stretch>
                      <a:fillRect l="-19355" r="-16129" b="-21622"/>
                    </a:stretch>
                  </a:blipFill>
                </p:spPr>
                <p:txBody>
                  <a:bodyPr/>
                  <a:lstStyle/>
                  <a:p>
                    <a:r>
                      <a:rPr lang="en-GB">
                        <a:noFill/>
                      </a:rPr>
                      <a:t> </a:t>
                    </a:r>
                  </a:p>
                </p:txBody>
              </p:sp>
            </mc:Fallback>
          </mc:AlternateContent>
        </p:grpSp>
        <p:sp>
          <p:nvSpPr>
            <p:cNvPr id="4" name="Rectangle: Rounded Corners 3">
              <a:extLst>
                <a:ext uri="{FF2B5EF4-FFF2-40B4-BE49-F238E27FC236}">
                  <a16:creationId xmlns:a16="http://schemas.microsoft.com/office/drawing/2014/main" id="{EEA23555-E045-8794-5E09-D9A0D81D999E}"/>
                </a:ext>
              </a:extLst>
            </p:cNvPr>
            <p:cNvSpPr/>
            <p:nvPr/>
          </p:nvSpPr>
          <p:spPr>
            <a:xfrm>
              <a:off x="4293704" y="1616767"/>
              <a:ext cx="2134649" cy="2067339"/>
            </a:xfrm>
            <a:prstGeom prst="round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55430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F47F-99E7-D9E3-172A-F82B015D63FF}"/>
              </a:ext>
            </a:extLst>
          </p:cNvPr>
          <p:cNvSpPr>
            <a:spLocks noGrp="1"/>
          </p:cNvSpPr>
          <p:nvPr>
            <p:ph type="title"/>
          </p:nvPr>
        </p:nvSpPr>
        <p:spPr/>
        <p:txBody>
          <a:bodyPr/>
          <a:lstStyle/>
          <a:p>
            <a:r>
              <a:rPr lang="en-GB" dirty="0"/>
              <a:t>Position dependent Rabi-frequency</a:t>
            </a:r>
          </a:p>
        </p:txBody>
      </p:sp>
      <p:sp>
        <p:nvSpPr>
          <p:cNvPr id="9" name="Subtitle 8">
            <a:extLst>
              <a:ext uri="{FF2B5EF4-FFF2-40B4-BE49-F238E27FC236}">
                <a16:creationId xmlns:a16="http://schemas.microsoft.com/office/drawing/2014/main" id="{C974F700-CB0F-B4E6-6F4B-3B3649FACAFA}"/>
              </a:ext>
            </a:extLst>
          </p:cNvPr>
          <p:cNvSpPr>
            <a:spLocks noGrp="1"/>
          </p:cNvSpPr>
          <p:nvPr>
            <p:ph type="subTitle" idx="13"/>
          </p:nvPr>
        </p:nvSpPr>
        <p:spPr/>
        <p:txBody>
          <a:bodyPr>
            <a:normAutofit lnSpcReduction="10000"/>
          </a:bodyPr>
          <a:lstStyle/>
          <a:p>
            <a:r>
              <a:rPr lang="en-GB" dirty="0"/>
              <a:t>Controlling 1-Qubit rotations through DC electrodes</a:t>
            </a:r>
          </a:p>
        </p:txBody>
      </p:sp>
      <p:grpSp>
        <p:nvGrpSpPr>
          <p:cNvPr id="775" name="Group 774">
            <a:extLst>
              <a:ext uri="{FF2B5EF4-FFF2-40B4-BE49-F238E27FC236}">
                <a16:creationId xmlns:a16="http://schemas.microsoft.com/office/drawing/2014/main" id="{85FD156E-9BB1-E0CA-3C3F-707B615C18CA}"/>
              </a:ext>
            </a:extLst>
          </p:cNvPr>
          <p:cNvGrpSpPr/>
          <p:nvPr/>
        </p:nvGrpSpPr>
        <p:grpSpPr>
          <a:xfrm>
            <a:off x="6213201" y="2474394"/>
            <a:ext cx="5286467" cy="2863631"/>
            <a:chOff x="6213201" y="2474394"/>
            <a:chExt cx="5286467" cy="2863631"/>
          </a:xfrm>
        </p:grpSpPr>
        <p:sp>
          <p:nvSpPr>
            <p:cNvPr id="548" name="TextBox 547">
              <a:extLst>
                <a:ext uri="{FF2B5EF4-FFF2-40B4-BE49-F238E27FC236}">
                  <a16:creationId xmlns:a16="http://schemas.microsoft.com/office/drawing/2014/main" id="{FF1085CA-2A92-A904-F8B3-BC73DC65CAAE}"/>
                </a:ext>
              </a:extLst>
            </p:cNvPr>
            <p:cNvSpPr txBox="1"/>
            <p:nvPr/>
          </p:nvSpPr>
          <p:spPr>
            <a:xfrm>
              <a:off x="6798137" y="4670497"/>
              <a:ext cx="424155"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-0.5</a:t>
              </a:r>
            </a:p>
          </p:txBody>
        </p:sp>
        <p:sp>
          <p:nvSpPr>
            <p:cNvPr id="549" name="TextBox 548">
              <a:extLst>
                <a:ext uri="{FF2B5EF4-FFF2-40B4-BE49-F238E27FC236}">
                  <a16:creationId xmlns:a16="http://schemas.microsoft.com/office/drawing/2014/main" id="{A9455FA7-79AF-BF1F-7E5E-336DF8777C4A}"/>
                </a:ext>
              </a:extLst>
            </p:cNvPr>
            <p:cNvSpPr txBox="1"/>
            <p:nvPr/>
          </p:nvSpPr>
          <p:spPr>
            <a:xfrm>
              <a:off x="7335352" y="4670497"/>
              <a:ext cx="371897"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0.0</a:t>
              </a:r>
            </a:p>
          </p:txBody>
        </p:sp>
        <p:sp>
          <p:nvSpPr>
            <p:cNvPr id="550" name="TextBox 549">
              <a:extLst>
                <a:ext uri="{FF2B5EF4-FFF2-40B4-BE49-F238E27FC236}">
                  <a16:creationId xmlns:a16="http://schemas.microsoft.com/office/drawing/2014/main" id="{130ACB9C-0B49-A9B9-B48D-1E8C00BB2B0D}"/>
                </a:ext>
              </a:extLst>
            </p:cNvPr>
            <p:cNvSpPr txBox="1"/>
            <p:nvPr/>
          </p:nvSpPr>
          <p:spPr>
            <a:xfrm>
              <a:off x="7851225" y="4670497"/>
              <a:ext cx="368691"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0.5</a:t>
              </a:r>
            </a:p>
          </p:txBody>
        </p:sp>
        <p:sp>
          <p:nvSpPr>
            <p:cNvPr id="551" name="TextBox 550">
              <a:extLst>
                <a:ext uri="{FF2B5EF4-FFF2-40B4-BE49-F238E27FC236}">
                  <a16:creationId xmlns:a16="http://schemas.microsoft.com/office/drawing/2014/main" id="{928D7C84-EB91-082E-304D-7190494FD03A}"/>
                </a:ext>
              </a:extLst>
            </p:cNvPr>
            <p:cNvSpPr txBox="1"/>
            <p:nvPr/>
          </p:nvSpPr>
          <p:spPr>
            <a:xfrm>
              <a:off x="8374860" y="4670497"/>
              <a:ext cx="344646"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1.0</a:t>
              </a:r>
            </a:p>
          </p:txBody>
        </p:sp>
        <p:sp>
          <p:nvSpPr>
            <p:cNvPr id="552" name="TextBox 551">
              <a:extLst>
                <a:ext uri="{FF2B5EF4-FFF2-40B4-BE49-F238E27FC236}">
                  <a16:creationId xmlns:a16="http://schemas.microsoft.com/office/drawing/2014/main" id="{0C7F20A5-D2B9-8F21-3A63-5E02D0C2ED5E}"/>
                </a:ext>
              </a:extLst>
            </p:cNvPr>
            <p:cNvSpPr txBox="1"/>
            <p:nvPr/>
          </p:nvSpPr>
          <p:spPr>
            <a:xfrm>
              <a:off x="8890948" y="4670497"/>
              <a:ext cx="341440"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1.5</a:t>
              </a:r>
            </a:p>
          </p:txBody>
        </p:sp>
        <p:sp>
          <p:nvSpPr>
            <p:cNvPr id="553" name="TextBox 552">
              <a:extLst>
                <a:ext uri="{FF2B5EF4-FFF2-40B4-BE49-F238E27FC236}">
                  <a16:creationId xmlns:a16="http://schemas.microsoft.com/office/drawing/2014/main" id="{5788B4F7-0D88-BE43-8F56-9AC1FF5F3FF1}"/>
                </a:ext>
              </a:extLst>
            </p:cNvPr>
            <p:cNvSpPr txBox="1"/>
            <p:nvPr/>
          </p:nvSpPr>
          <p:spPr>
            <a:xfrm>
              <a:off x="9389576" y="4670497"/>
              <a:ext cx="367088"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2.0</a:t>
              </a:r>
            </a:p>
          </p:txBody>
        </p:sp>
        <p:sp>
          <p:nvSpPr>
            <p:cNvPr id="554" name="TextBox 553">
              <a:extLst>
                <a:ext uri="{FF2B5EF4-FFF2-40B4-BE49-F238E27FC236}">
                  <a16:creationId xmlns:a16="http://schemas.microsoft.com/office/drawing/2014/main" id="{AA0D01A7-5920-E2FD-22AF-E8B9ADD9A1BE}"/>
                </a:ext>
              </a:extLst>
            </p:cNvPr>
            <p:cNvSpPr txBox="1"/>
            <p:nvPr/>
          </p:nvSpPr>
          <p:spPr>
            <a:xfrm>
              <a:off x="9905449" y="4670497"/>
              <a:ext cx="363882"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2.5</a:t>
              </a:r>
            </a:p>
          </p:txBody>
        </p:sp>
        <p:sp>
          <p:nvSpPr>
            <p:cNvPr id="555" name="TextBox 554">
              <a:extLst>
                <a:ext uri="{FF2B5EF4-FFF2-40B4-BE49-F238E27FC236}">
                  <a16:creationId xmlns:a16="http://schemas.microsoft.com/office/drawing/2014/main" id="{C1629EAD-A20E-8146-C4BF-3E16B3D0F241}"/>
                </a:ext>
              </a:extLst>
            </p:cNvPr>
            <p:cNvSpPr txBox="1"/>
            <p:nvPr/>
          </p:nvSpPr>
          <p:spPr>
            <a:xfrm>
              <a:off x="10414208" y="4670497"/>
              <a:ext cx="367088" cy="246221"/>
            </a:xfrm>
            <a:prstGeom prst="rect">
              <a:avLst/>
            </a:prstGeom>
            <a:noFill/>
          </p:spPr>
          <p:txBody>
            <a:bodyPr wrap="none" rtlCol="0">
              <a:spAutoFit/>
            </a:bodyPr>
            <a:lstStyle/>
            <a:p>
              <a:pPr algn="l"/>
              <a:r>
                <a:rPr lang="en-GB" sz="1000" spc="20" baseline="0">
                  <a:ln/>
                  <a:solidFill>
                    <a:srgbClr val="FFFFFF"/>
                  </a:solidFill>
                  <a:latin typeface="ABCMonumentGrotesk-Medium"/>
                  <a:sym typeface="ABCMonumentGrotesk-Medium"/>
                  <a:rtl val="0"/>
                </a:rPr>
                <a:t>3.0</a:t>
              </a:r>
            </a:p>
          </p:txBody>
        </p:sp>
        <p:sp>
          <p:nvSpPr>
            <p:cNvPr id="556" name="TextBox 555">
              <a:extLst>
                <a:ext uri="{FF2B5EF4-FFF2-40B4-BE49-F238E27FC236}">
                  <a16:creationId xmlns:a16="http://schemas.microsoft.com/office/drawing/2014/main" id="{6678F006-0119-81CB-2F12-76B21AA0C098}"/>
                </a:ext>
              </a:extLst>
            </p:cNvPr>
            <p:cNvSpPr txBox="1"/>
            <p:nvPr/>
          </p:nvSpPr>
          <p:spPr>
            <a:xfrm>
              <a:off x="10930297" y="4670497"/>
              <a:ext cx="363882" cy="246221"/>
            </a:xfrm>
            <a:prstGeom prst="rect">
              <a:avLst/>
            </a:prstGeom>
            <a:noFill/>
          </p:spPr>
          <p:txBody>
            <a:bodyPr wrap="none" rtlCol="0">
              <a:spAutoFit/>
            </a:bodyPr>
            <a:lstStyle/>
            <a:p>
              <a:pPr algn="l"/>
              <a:r>
                <a:rPr lang="en-GB" sz="1000" spc="20" baseline="0" dirty="0">
                  <a:ln/>
                  <a:solidFill>
                    <a:srgbClr val="FFFFFF"/>
                  </a:solidFill>
                  <a:latin typeface="ABCMonumentGrotesk-Medium"/>
                  <a:sym typeface="ABCMonumentGrotesk-Medium"/>
                  <a:rtl val="0"/>
                </a:rPr>
                <a:t>3.5</a:t>
              </a:r>
            </a:p>
          </p:txBody>
        </p:sp>
        <p:sp>
          <p:nvSpPr>
            <p:cNvPr id="557" name="TextBox 556">
              <a:extLst>
                <a:ext uri="{FF2B5EF4-FFF2-40B4-BE49-F238E27FC236}">
                  <a16:creationId xmlns:a16="http://schemas.microsoft.com/office/drawing/2014/main" id="{20F7BFC0-B993-0B06-9722-36D103E3E9A6}"/>
                </a:ext>
              </a:extLst>
            </p:cNvPr>
            <p:cNvSpPr txBox="1"/>
            <p:nvPr/>
          </p:nvSpPr>
          <p:spPr>
            <a:xfrm>
              <a:off x="6878119" y="4999471"/>
              <a:ext cx="2492990" cy="338554"/>
            </a:xfrm>
            <a:prstGeom prst="rect">
              <a:avLst/>
            </a:prstGeom>
            <a:noFill/>
          </p:spPr>
          <p:txBody>
            <a:bodyPr wrap="none" rtlCol="0">
              <a:spAutoFit/>
            </a:bodyPr>
            <a:lstStyle/>
            <a:p>
              <a:pPr algn="l"/>
              <a:r>
                <a:rPr lang="en-GB" sz="1600" spc="0" baseline="0" dirty="0">
                  <a:ln/>
                  <a:solidFill>
                    <a:srgbClr val="FFFFFF"/>
                  </a:solidFill>
                  <a:latin typeface="ABCMonumentGrotesk-Regular"/>
                  <a:sym typeface="ABCMonumentGrotesk-Regular"/>
                  <a:rtl val="0"/>
                </a:rPr>
                <a:t>Position along y-axis (</a:t>
              </a:r>
              <a:r>
                <a:rPr lang="en-GB" sz="1600" spc="0" baseline="0" dirty="0" err="1">
                  <a:ln/>
                  <a:solidFill>
                    <a:srgbClr val="FFFFFF"/>
                  </a:solidFill>
                  <a:latin typeface="ABCMonumentGrotesk-Regular"/>
                  <a:sym typeface="ABCMonumentGrotesk-Regular"/>
                  <a:rtl val="0"/>
                </a:rPr>
                <a:t>μm</a:t>
              </a:r>
              <a:r>
                <a:rPr lang="en-GB" sz="1600" spc="0" baseline="0" dirty="0">
                  <a:ln/>
                  <a:solidFill>
                    <a:srgbClr val="FFFFFF"/>
                  </a:solidFill>
                  <a:latin typeface="ABCMonumentGrotesk-Regular"/>
                  <a:sym typeface="ABCMonumentGrotesk-Regular"/>
                  <a:rtl val="0"/>
                </a:rPr>
                <a:t>)</a:t>
              </a:r>
            </a:p>
          </p:txBody>
        </p:sp>
        <p:sp>
          <p:nvSpPr>
            <p:cNvPr id="558" name="TextBox 557">
              <a:extLst>
                <a:ext uri="{FF2B5EF4-FFF2-40B4-BE49-F238E27FC236}">
                  <a16:creationId xmlns:a16="http://schemas.microsoft.com/office/drawing/2014/main" id="{F133A4AC-788A-7907-04F2-2D793D162D78}"/>
                </a:ext>
              </a:extLst>
            </p:cNvPr>
            <p:cNvSpPr txBox="1"/>
            <p:nvPr/>
          </p:nvSpPr>
          <p:spPr>
            <a:xfrm>
              <a:off x="6509265" y="2779680"/>
              <a:ext cx="416268" cy="261610"/>
            </a:xfrm>
            <a:prstGeom prst="rect">
              <a:avLst/>
            </a:prstGeom>
            <a:noFill/>
          </p:spPr>
          <p:txBody>
            <a:bodyPr wrap="none" rtlCol="0">
              <a:spAutoFit/>
            </a:bodyPr>
            <a:lstStyle/>
            <a:p>
              <a:pPr algn="l"/>
              <a:r>
                <a:rPr lang="en-GB" sz="1100" spc="27" baseline="0" dirty="0">
                  <a:ln/>
                  <a:solidFill>
                    <a:srgbClr val="FFFFFF"/>
                  </a:solidFill>
                  <a:latin typeface="DotMatrixOT-TwoRegular"/>
                  <a:sym typeface="DotMatrixOT-TwoRegular"/>
                  <a:rtl val="0"/>
                </a:rPr>
                <a:t>0.3</a:t>
              </a:r>
            </a:p>
          </p:txBody>
        </p:sp>
        <p:sp>
          <p:nvSpPr>
            <p:cNvPr id="559" name="TextBox 558">
              <a:extLst>
                <a:ext uri="{FF2B5EF4-FFF2-40B4-BE49-F238E27FC236}">
                  <a16:creationId xmlns:a16="http://schemas.microsoft.com/office/drawing/2014/main" id="{4616FBE7-A6F3-37DE-5239-C86BB6DF9E49}"/>
                </a:ext>
              </a:extLst>
            </p:cNvPr>
            <p:cNvSpPr txBox="1"/>
            <p:nvPr/>
          </p:nvSpPr>
          <p:spPr>
            <a:xfrm>
              <a:off x="6509265" y="3283481"/>
              <a:ext cx="416268" cy="261610"/>
            </a:xfrm>
            <a:prstGeom prst="rect">
              <a:avLst/>
            </a:prstGeom>
            <a:noFill/>
          </p:spPr>
          <p:txBody>
            <a:bodyPr wrap="none" rtlCol="0">
              <a:spAutoFit/>
            </a:bodyPr>
            <a:lstStyle/>
            <a:p>
              <a:pPr algn="l"/>
              <a:r>
                <a:rPr lang="en-GB" sz="1100" spc="27" baseline="0">
                  <a:ln/>
                  <a:solidFill>
                    <a:srgbClr val="FFFFFF"/>
                  </a:solidFill>
                  <a:latin typeface="DotMatrixOT-TwoRegular"/>
                  <a:sym typeface="DotMatrixOT-TwoRegular"/>
                  <a:rtl val="0"/>
                </a:rPr>
                <a:t>0.2</a:t>
              </a:r>
            </a:p>
          </p:txBody>
        </p:sp>
        <p:sp>
          <p:nvSpPr>
            <p:cNvPr id="560" name="TextBox 559">
              <a:extLst>
                <a:ext uri="{FF2B5EF4-FFF2-40B4-BE49-F238E27FC236}">
                  <a16:creationId xmlns:a16="http://schemas.microsoft.com/office/drawing/2014/main" id="{C3AAE00B-9174-EFB9-F213-641D0888574B}"/>
                </a:ext>
              </a:extLst>
            </p:cNvPr>
            <p:cNvSpPr txBox="1"/>
            <p:nvPr/>
          </p:nvSpPr>
          <p:spPr>
            <a:xfrm>
              <a:off x="6509265" y="3793749"/>
              <a:ext cx="416268" cy="261610"/>
            </a:xfrm>
            <a:prstGeom prst="rect">
              <a:avLst/>
            </a:prstGeom>
            <a:noFill/>
          </p:spPr>
          <p:txBody>
            <a:bodyPr wrap="none" rtlCol="0">
              <a:spAutoFit/>
            </a:bodyPr>
            <a:lstStyle/>
            <a:p>
              <a:pPr algn="l"/>
              <a:r>
                <a:rPr lang="en-GB" sz="1100" spc="27" baseline="0">
                  <a:ln/>
                  <a:solidFill>
                    <a:srgbClr val="FFFFFF"/>
                  </a:solidFill>
                  <a:latin typeface="DotMatrixOT-TwoRegular"/>
                  <a:sym typeface="DotMatrixOT-TwoRegular"/>
                  <a:rtl val="0"/>
                </a:rPr>
                <a:t>0.1</a:t>
              </a:r>
            </a:p>
          </p:txBody>
        </p:sp>
        <p:sp>
          <p:nvSpPr>
            <p:cNvPr id="561" name="TextBox 560">
              <a:extLst>
                <a:ext uri="{FF2B5EF4-FFF2-40B4-BE49-F238E27FC236}">
                  <a16:creationId xmlns:a16="http://schemas.microsoft.com/office/drawing/2014/main" id="{AA797E0D-C736-E64E-E571-4BFF4851C593}"/>
                </a:ext>
              </a:extLst>
            </p:cNvPr>
            <p:cNvSpPr txBox="1"/>
            <p:nvPr/>
          </p:nvSpPr>
          <p:spPr>
            <a:xfrm>
              <a:off x="6509265" y="4300137"/>
              <a:ext cx="416268" cy="261610"/>
            </a:xfrm>
            <a:prstGeom prst="rect">
              <a:avLst/>
            </a:prstGeom>
            <a:noFill/>
          </p:spPr>
          <p:txBody>
            <a:bodyPr wrap="none" rtlCol="0">
              <a:spAutoFit/>
            </a:bodyPr>
            <a:lstStyle/>
            <a:p>
              <a:pPr algn="l"/>
              <a:r>
                <a:rPr lang="en-GB" sz="1100" spc="27" baseline="0" dirty="0">
                  <a:ln/>
                  <a:solidFill>
                    <a:srgbClr val="FFFFFF"/>
                  </a:solidFill>
                  <a:latin typeface="DotMatrixOT-TwoRegular"/>
                  <a:sym typeface="DotMatrixOT-TwoRegular"/>
                  <a:rtl val="0"/>
                </a:rPr>
                <a:t>0.0</a:t>
              </a:r>
            </a:p>
          </p:txBody>
        </p:sp>
        <p:sp>
          <p:nvSpPr>
            <p:cNvPr id="562" name="TextBox 561">
              <a:extLst>
                <a:ext uri="{FF2B5EF4-FFF2-40B4-BE49-F238E27FC236}">
                  <a16:creationId xmlns:a16="http://schemas.microsoft.com/office/drawing/2014/main" id="{60CA52BF-0A40-A8AD-B0E0-086E917BF5DE}"/>
                </a:ext>
              </a:extLst>
            </p:cNvPr>
            <p:cNvSpPr txBox="1"/>
            <p:nvPr/>
          </p:nvSpPr>
          <p:spPr>
            <a:xfrm rot="16200000">
              <a:off x="5207541" y="3480054"/>
              <a:ext cx="2349874" cy="338554"/>
            </a:xfrm>
            <a:prstGeom prst="rect">
              <a:avLst/>
            </a:prstGeom>
            <a:noFill/>
          </p:spPr>
          <p:txBody>
            <a:bodyPr wrap="none" rtlCol="0">
              <a:spAutoFit/>
            </a:bodyPr>
            <a:lstStyle/>
            <a:p>
              <a:pPr algn="l"/>
              <a:r>
                <a:rPr lang="en-GB" sz="1600" spc="-17" baseline="0">
                  <a:ln/>
                  <a:solidFill>
                    <a:srgbClr val="FFFFFF"/>
                  </a:solidFill>
                  <a:latin typeface="ABCMonumentGrotesk-Regular"/>
                  <a:sym typeface="ABCMonumentGrotesk-Regular"/>
                  <a:rtl val="0"/>
                </a:rPr>
                <a:t>Rabi frequency (2π MHz)</a:t>
              </a:r>
            </a:p>
          </p:txBody>
        </p:sp>
        <p:sp>
          <p:nvSpPr>
            <p:cNvPr id="563" name="Freeform: Shape 562">
              <a:extLst>
                <a:ext uri="{FF2B5EF4-FFF2-40B4-BE49-F238E27FC236}">
                  <a16:creationId xmlns:a16="http://schemas.microsoft.com/office/drawing/2014/main" id="{A9C8E22E-63CB-BDB4-F2FB-6CF321FF5ABC}"/>
                </a:ext>
              </a:extLst>
            </p:cNvPr>
            <p:cNvSpPr/>
            <p:nvPr/>
          </p:nvSpPr>
          <p:spPr>
            <a:xfrm>
              <a:off x="7011377" y="2574685"/>
              <a:ext cx="4403138" cy="2027060"/>
            </a:xfrm>
            <a:custGeom>
              <a:avLst/>
              <a:gdLst>
                <a:gd name="connsiteX0" fmla="*/ 0 w 4403138"/>
                <a:gd name="connsiteY0" fmla="*/ 0 h 2027060"/>
                <a:gd name="connsiteX1" fmla="*/ 4403139 w 4403138"/>
                <a:gd name="connsiteY1" fmla="*/ 0 h 2027060"/>
                <a:gd name="connsiteX2" fmla="*/ 4403139 w 4403138"/>
                <a:gd name="connsiteY2" fmla="*/ 2027061 h 2027060"/>
                <a:gd name="connsiteX3" fmla="*/ 0 w 4403138"/>
                <a:gd name="connsiteY3" fmla="*/ 2027061 h 2027060"/>
              </a:gdLst>
              <a:ahLst/>
              <a:cxnLst>
                <a:cxn ang="0">
                  <a:pos x="connsiteX0" y="connsiteY0"/>
                </a:cxn>
                <a:cxn ang="0">
                  <a:pos x="connsiteX1" y="connsiteY1"/>
                </a:cxn>
                <a:cxn ang="0">
                  <a:pos x="connsiteX2" y="connsiteY2"/>
                </a:cxn>
                <a:cxn ang="0">
                  <a:pos x="connsiteX3" y="connsiteY3"/>
                </a:cxn>
              </a:cxnLst>
              <a:rect l="l" t="t" r="r" b="b"/>
              <a:pathLst>
                <a:path w="4403138" h="2027060">
                  <a:moveTo>
                    <a:pt x="0" y="0"/>
                  </a:moveTo>
                  <a:lnTo>
                    <a:pt x="4403139" y="0"/>
                  </a:lnTo>
                  <a:lnTo>
                    <a:pt x="4403139" y="2027061"/>
                  </a:lnTo>
                  <a:lnTo>
                    <a:pt x="0" y="2027061"/>
                  </a:lnTo>
                  <a:close/>
                </a:path>
              </a:pathLst>
            </a:custGeom>
            <a:gradFill>
              <a:gsLst>
                <a:gs pos="0">
                  <a:srgbClr val="000000"/>
                </a:gs>
                <a:gs pos="50000">
                  <a:srgbClr val="232323"/>
                </a:gs>
                <a:gs pos="100000">
                  <a:srgbClr val="464646"/>
                </a:gs>
              </a:gsLst>
              <a:lin ang="5400000" scaled="1"/>
            </a:gradFill>
            <a:ln w="0" cap="flat">
              <a:noFill/>
              <a:prstDash val="solid"/>
              <a:miter/>
            </a:ln>
          </p:spPr>
          <p:txBody>
            <a:bodyPr rtlCol="0" anchor="ctr"/>
            <a:lstStyle/>
            <a:p>
              <a:endParaRPr lang="en-GB"/>
            </a:p>
          </p:txBody>
        </p:sp>
        <p:sp>
          <p:nvSpPr>
            <p:cNvPr id="564" name="Freeform: Shape 563">
              <a:extLst>
                <a:ext uri="{FF2B5EF4-FFF2-40B4-BE49-F238E27FC236}">
                  <a16:creationId xmlns:a16="http://schemas.microsoft.com/office/drawing/2014/main" id="{ABDF15F3-DCB8-609E-EEF9-5C3D83E379E6}"/>
                </a:ext>
              </a:extLst>
            </p:cNvPr>
            <p:cNvSpPr/>
            <p:nvPr/>
          </p:nvSpPr>
          <p:spPr>
            <a:xfrm>
              <a:off x="11104949"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grpSp>
          <p:nvGrpSpPr>
            <p:cNvPr id="565" name="Graphic 5">
              <a:extLst>
                <a:ext uri="{FF2B5EF4-FFF2-40B4-BE49-F238E27FC236}">
                  <a16:creationId xmlns:a16="http://schemas.microsoft.com/office/drawing/2014/main" id="{010E6F02-CCD8-E0FF-8BEF-0F80436E3911}"/>
                </a:ext>
              </a:extLst>
            </p:cNvPr>
            <p:cNvGrpSpPr/>
            <p:nvPr/>
          </p:nvGrpSpPr>
          <p:grpSpPr>
            <a:xfrm>
              <a:off x="7011162" y="2570805"/>
              <a:ext cx="3582010" cy="2031803"/>
              <a:chOff x="7011162" y="2570805"/>
              <a:chExt cx="3582010" cy="2031803"/>
            </a:xfrm>
          </p:grpSpPr>
          <p:sp>
            <p:nvSpPr>
              <p:cNvPr id="566" name="Freeform: Shape 565">
                <a:extLst>
                  <a:ext uri="{FF2B5EF4-FFF2-40B4-BE49-F238E27FC236}">
                    <a16:creationId xmlns:a16="http://schemas.microsoft.com/office/drawing/2014/main" id="{D1715F5F-91B1-0A7A-D1F9-5E08E8FFB272}"/>
                  </a:ext>
                </a:extLst>
              </p:cNvPr>
              <p:cNvSpPr/>
              <p:nvPr/>
            </p:nvSpPr>
            <p:spPr>
              <a:xfrm>
                <a:off x="1059317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67" name="Freeform: Shape 566">
                <a:extLst>
                  <a:ext uri="{FF2B5EF4-FFF2-40B4-BE49-F238E27FC236}">
                    <a16:creationId xmlns:a16="http://schemas.microsoft.com/office/drawing/2014/main" id="{2E195365-3A70-6989-8095-119163F176CC}"/>
                  </a:ext>
                </a:extLst>
              </p:cNvPr>
              <p:cNvSpPr/>
              <p:nvPr/>
            </p:nvSpPr>
            <p:spPr>
              <a:xfrm>
                <a:off x="10081610"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68" name="Freeform: Shape 567">
                <a:extLst>
                  <a:ext uri="{FF2B5EF4-FFF2-40B4-BE49-F238E27FC236}">
                    <a16:creationId xmlns:a16="http://schemas.microsoft.com/office/drawing/2014/main" id="{7FC567A6-60C7-39B5-41F1-A2C7768C4BE7}"/>
                  </a:ext>
                </a:extLst>
              </p:cNvPr>
              <p:cNvSpPr/>
              <p:nvPr/>
            </p:nvSpPr>
            <p:spPr>
              <a:xfrm>
                <a:off x="9569833"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69" name="Freeform: Shape 568">
                <a:extLst>
                  <a:ext uri="{FF2B5EF4-FFF2-40B4-BE49-F238E27FC236}">
                    <a16:creationId xmlns:a16="http://schemas.microsoft.com/office/drawing/2014/main" id="{1B62D965-94ED-FF3B-65BD-B57F856E1049}"/>
                  </a:ext>
                </a:extLst>
              </p:cNvPr>
              <p:cNvSpPr/>
              <p:nvPr/>
            </p:nvSpPr>
            <p:spPr>
              <a:xfrm>
                <a:off x="9058056"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70" name="Freeform: Shape 569">
                <a:extLst>
                  <a:ext uri="{FF2B5EF4-FFF2-40B4-BE49-F238E27FC236}">
                    <a16:creationId xmlns:a16="http://schemas.microsoft.com/office/drawing/2014/main" id="{4DDB1CF1-59C5-18B4-156F-FBD4DC7020A3}"/>
                  </a:ext>
                </a:extLst>
              </p:cNvPr>
              <p:cNvSpPr/>
              <p:nvPr/>
            </p:nvSpPr>
            <p:spPr>
              <a:xfrm>
                <a:off x="8546278"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71" name="Freeform: Shape 570">
                <a:extLst>
                  <a:ext uri="{FF2B5EF4-FFF2-40B4-BE49-F238E27FC236}">
                    <a16:creationId xmlns:a16="http://schemas.microsoft.com/office/drawing/2014/main" id="{A7022710-CE82-2010-C57E-E7FA605976EC}"/>
                  </a:ext>
                </a:extLst>
              </p:cNvPr>
              <p:cNvSpPr/>
              <p:nvPr/>
            </p:nvSpPr>
            <p:spPr>
              <a:xfrm>
                <a:off x="8034501"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72" name="Freeform: Shape 571">
                <a:extLst>
                  <a:ext uri="{FF2B5EF4-FFF2-40B4-BE49-F238E27FC236}">
                    <a16:creationId xmlns:a16="http://schemas.microsoft.com/office/drawing/2014/main" id="{676B77C6-6500-DE97-9AE8-05EFD429130D}"/>
                  </a:ext>
                </a:extLst>
              </p:cNvPr>
              <p:cNvSpPr/>
              <p:nvPr/>
            </p:nvSpPr>
            <p:spPr>
              <a:xfrm>
                <a:off x="7522939"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sp>
            <p:nvSpPr>
              <p:cNvPr id="573" name="Freeform: Shape 572">
                <a:extLst>
                  <a:ext uri="{FF2B5EF4-FFF2-40B4-BE49-F238E27FC236}">
                    <a16:creationId xmlns:a16="http://schemas.microsoft.com/office/drawing/2014/main" id="{802CAA38-042F-EF42-D26B-CB30A13533F0}"/>
                  </a:ext>
                </a:extLst>
              </p:cNvPr>
              <p:cNvSpPr/>
              <p:nvPr/>
            </p:nvSpPr>
            <p:spPr>
              <a:xfrm>
                <a:off x="701116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5385" cap="flat">
                <a:solidFill>
                  <a:srgbClr val="C2C2D3"/>
                </a:solidFill>
                <a:custDash>
                  <a:ds d="0" sp="0"/>
                  <a:ds d="225000" sp="150000"/>
                </a:custDash>
                <a:round/>
              </a:ln>
            </p:spPr>
            <p:txBody>
              <a:bodyPr rtlCol="0" anchor="ctr"/>
              <a:lstStyle/>
              <a:p>
                <a:endParaRPr lang="en-GB"/>
              </a:p>
            </p:txBody>
          </p:sp>
        </p:grpSp>
        <p:sp>
          <p:nvSpPr>
            <p:cNvPr id="574" name="Freeform: Shape 573">
              <a:extLst>
                <a:ext uri="{FF2B5EF4-FFF2-40B4-BE49-F238E27FC236}">
                  <a16:creationId xmlns:a16="http://schemas.microsoft.com/office/drawing/2014/main" id="{5559AD26-9A26-33EC-1526-8976FC44AB82}"/>
                </a:ext>
              </a:extLst>
            </p:cNvPr>
            <p:cNvSpPr/>
            <p:nvPr/>
          </p:nvSpPr>
          <p:spPr>
            <a:xfrm>
              <a:off x="7011162" y="4450196"/>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575" name="Freeform: Shape 574">
              <a:extLst>
                <a:ext uri="{FF2B5EF4-FFF2-40B4-BE49-F238E27FC236}">
                  <a16:creationId xmlns:a16="http://schemas.microsoft.com/office/drawing/2014/main" id="{4214C3A4-0FBE-05BB-B1C2-5FC9F5FDFA30}"/>
                </a:ext>
              </a:extLst>
            </p:cNvPr>
            <p:cNvSpPr/>
            <p:nvPr/>
          </p:nvSpPr>
          <p:spPr>
            <a:xfrm>
              <a:off x="6935710" y="4450196"/>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576" name="Freeform: Shape 575">
              <a:extLst>
                <a:ext uri="{FF2B5EF4-FFF2-40B4-BE49-F238E27FC236}">
                  <a16:creationId xmlns:a16="http://schemas.microsoft.com/office/drawing/2014/main" id="{C31F17CF-5A66-5471-1FAB-01CB54E7C58D}"/>
                </a:ext>
              </a:extLst>
            </p:cNvPr>
            <p:cNvSpPr/>
            <p:nvPr/>
          </p:nvSpPr>
          <p:spPr>
            <a:xfrm>
              <a:off x="6935710" y="4450196"/>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577" name="Freeform: Shape 576">
              <a:extLst>
                <a:ext uri="{FF2B5EF4-FFF2-40B4-BE49-F238E27FC236}">
                  <a16:creationId xmlns:a16="http://schemas.microsoft.com/office/drawing/2014/main" id="{90337E25-E395-CCA8-248D-78F151529810}"/>
                </a:ext>
              </a:extLst>
            </p:cNvPr>
            <p:cNvSpPr/>
            <p:nvPr/>
          </p:nvSpPr>
          <p:spPr>
            <a:xfrm>
              <a:off x="7011162" y="3942299"/>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578" name="Freeform: Shape 577">
              <a:extLst>
                <a:ext uri="{FF2B5EF4-FFF2-40B4-BE49-F238E27FC236}">
                  <a16:creationId xmlns:a16="http://schemas.microsoft.com/office/drawing/2014/main" id="{1D90A7CC-AE08-3BA5-309A-98AB07F9191C}"/>
                </a:ext>
              </a:extLst>
            </p:cNvPr>
            <p:cNvSpPr/>
            <p:nvPr/>
          </p:nvSpPr>
          <p:spPr>
            <a:xfrm>
              <a:off x="6935710" y="3942299"/>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579" name="Freeform: Shape 578">
              <a:extLst>
                <a:ext uri="{FF2B5EF4-FFF2-40B4-BE49-F238E27FC236}">
                  <a16:creationId xmlns:a16="http://schemas.microsoft.com/office/drawing/2014/main" id="{A351A007-EE15-72D6-77ED-8CBB1B8C6805}"/>
                </a:ext>
              </a:extLst>
            </p:cNvPr>
            <p:cNvSpPr/>
            <p:nvPr/>
          </p:nvSpPr>
          <p:spPr>
            <a:xfrm>
              <a:off x="6935710" y="3942299"/>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580" name="Freeform: Shape 579">
              <a:extLst>
                <a:ext uri="{FF2B5EF4-FFF2-40B4-BE49-F238E27FC236}">
                  <a16:creationId xmlns:a16="http://schemas.microsoft.com/office/drawing/2014/main" id="{65BD98A4-F5C9-0544-AC24-9ED82332D8B9}"/>
                </a:ext>
              </a:extLst>
            </p:cNvPr>
            <p:cNvSpPr/>
            <p:nvPr/>
          </p:nvSpPr>
          <p:spPr>
            <a:xfrm>
              <a:off x="7011162" y="3434402"/>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581" name="Freeform: Shape 580">
              <a:extLst>
                <a:ext uri="{FF2B5EF4-FFF2-40B4-BE49-F238E27FC236}">
                  <a16:creationId xmlns:a16="http://schemas.microsoft.com/office/drawing/2014/main" id="{9647030B-A848-F4A6-EE6F-FD2ADE6C390C}"/>
                </a:ext>
              </a:extLst>
            </p:cNvPr>
            <p:cNvSpPr/>
            <p:nvPr/>
          </p:nvSpPr>
          <p:spPr>
            <a:xfrm>
              <a:off x="6935710" y="3434402"/>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582" name="Freeform: Shape 581">
              <a:extLst>
                <a:ext uri="{FF2B5EF4-FFF2-40B4-BE49-F238E27FC236}">
                  <a16:creationId xmlns:a16="http://schemas.microsoft.com/office/drawing/2014/main" id="{B7A791AF-FEB6-9CFA-04C1-983E1D21153E}"/>
                </a:ext>
              </a:extLst>
            </p:cNvPr>
            <p:cNvSpPr/>
            <p:nvPr/>
          </p:nvSpPr>
          <p:spPr>
            <a:xfrm>
              <a:off x="6935710" y="3434402"/>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sp>
          <p:nvSpPr>
            <p:cNvPr id="583" name="Freeform: Shape 582">
              <a:extLst>
                <a:ext uri="{FF2B5EF4-FFF2-40B4-BE49-F238E27FC236}">
                  <a16:creationId xmlns:a16="http://schemas.microsoft.com/office/drawing/2014/main" id="{EF4DF747-7461-9041-0D4A-8D512A54596A}"/>
                </a:ext>
              </a:extLst>
            </p:cNvPr>
            <p:cNvSpPr/>
            <p:nvPr/>
          </p:nvSpPr>
          <p:spPr>
            <a:xfrm>
              <a:off x="7011162" y="2926505"/>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5385" cap="flat">
              <a:solidFill>
                <a:srgbClr val="C2C2D3"/>
              </a:solidFill>
              <a:custDash>
                <a:ds d="0" sp="0"/>
                <a:ds d="225000" sp="150000"/>
              </a:custDash>
              <a:round/>
            </a:ln>
          </p:spPr>
          <p:txBody>
            <a:bodyPr rtlCol="0" anchor="ctr"/>
            <a:lstStyle/>
            <a:p>
              <a:endParaRPr lang="en-GB"/>
            </a:p>
          </p:txBody>
        </p:sp>
        <p:sp>
          <p:nvSpPr>
            <p:cNvPr id="584" name="Freeform: Shape 583">
              <a:extLst>
                <a:ext uri="{FF2B5EF4-FFF2-40B4-BE49-F238E27FC236}">
                  <a16:creationId xmlns:a16="http://schemas.microsoft.com/office/drawing/2014/main" id="{4FE1A069-27A3-0CF2-6EAA-E8E4A0706EBF}"/>
                </a:ext>
              </a:extLst>
            </p:cNvPr>
            <p:cNvSpPr/>
            <p:nvPr/>
          </p:nvSpPr>
          <p:spPr>
            <a:xfrm>
              <a:off x="6935710" y="2926505"/>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21538" cap="flat">
              <a:solidFill>
                <a:srgbClr val="FFFFFF"/>
              </a:solidFill>
              <a:prstDash val="solid"/>
              <a:miter/>
            </a:ln>
          </p:spPr>
          <p:txBody>
            <a:bodyPr rtlCol="0" anchor="ctr"/>
            <a:lstStyle/>
            <a:p>
              <a:endParaRPr lang="en-GB"/>
            </a:p>
          </p:txBody>
        </p:sp>
        <p:sp>
          <p:nvSpPr>
            <p:cNvPr id="585" name="Freeform: Shape 584">
              <a:extLst>
                <a:ext uri="{FF2B5EF4-FFF2-40B4-BE49-F238E27FC236}">
                  <a16:creationId xmlns:a16="http://schemas.microsoft.com/office/drawing/2014/main" id="{09F4C119-B1A9-E2AA-F37F-66A7A059EAA6}"/>
                </a:ext>
              </a:extLst>
            </p:cNvPr>
            <p:cNvSpPr/>
            <p:nvPr/>
          </p:nvSpPr>
          <p:spPr>
            <a:xfrm>
              <a:off x="6935710" y="2926505"/>
              <a:ext cx="75451" cy="21557"/>
            </a:xfrm>
            <a:custGeom>
              <a:avLst/>
              <a:gdLst>
                <a:gd name="connsiteX0" fmla="*/ 75452 w 75451"/>
                <a:gd name="connsiteY0" fmla="*/ 0 h 21557"/>
                <a:gd name="connsiteX1" fmla="*/ 0 w 75451"/>
                <a:gd name="connsiteY1" fmla="*/ 0 h 21557"/>
              </a:gdLst>
              <a:ahLst/>
              <a:cxnLst>
                <a:cxn ang="0">
                  <a:pos x="connsiteX0" y="connsiteY0"/>
                </a:cxn>
                <a:cxn ang="0">
                  <a:pos x="connsiteX1" y="connsiteY1"/>
                </a:cxn>
              </a:cxnLst>
              <a:rect l="l" t="t" r="r" b="b"/>
              <a:pathLst>
                <a:path w="75451" h="21557">
                  <a:moveTo>
                    <a:pt x="75452" y="0"/>
                  </a:moveTo>
                  <a:lnTo>
                    <a:pt x="0" y="0"/>
                  </a:lnTo>
                </a:path>
              </a:pathLst>
            </a:custGeom>
            <a:ln w="17231" cap="flat">
              <a:solidFill>
                <a:srgbClr val="FFFFFF"/>
              </a:solidFill>
              <a:prstDash val="solid"/>
              <a:round/>
            </a:ln>
          </p:spPr>
          <p:txBody>
            <a:bodyPr rtlCol="0" anchor="ctr"/>
            <a:lstStyle/>
            <a:p>
              <a:endParaRPr lang="en-GB"/>
            </a:p>
          </p:txBody>
        </p:sp>
        <p:grpSp>
          <p:nvGrpSpPr>
            <p:cNvPr id="586" name="Graphic 5">
              <a:extLst>
                <a:ext uri="{FF2B5EF4-FFF2-40B4-BE49-F238E27FC236}">
                  <a16:creationId xmlns:a16="http://schemas.microsoft.com/office/drawing/2014/main" id="{1772BE07-3FB4-FF54-7A2F-A3D2D51B242A}"/>
                </a:ext>
              </a:extLst>
            </p:cNvPr>
            <p:cNvGrpSpPr/>
            <p:nvPr/>
          </p:nvGrpSpPr>
          <p:grpSpPr>
            <a:xfrm>
              <a:off x="7267050" y="2822813"/>
              <a:ext cx="3847815" cy="1543954"/>
              <a:chOff x="7267050" y="2822813"/>
              <a:chExt cx="3847815" cy="1543954"/>
            </a:xfrm>
          </p:grpSpPr>
          <p:sp>
            <p:nvSpPr>
              <p:cNvPr id="587" name="Freeform: Shape 586">
                <a:extLst>
                  <a:ext uri="{FF2B5EF4-FFF2-40B4-BE49-F238E27FC236}">
                    <a16:creationId xmlns:a16="http://schemas.microsoft.com/office/drawing/2014/main" id="{382B2B35-6B05-B786-3320-A87EAE3843EE}"/>
                  </a:ext>
                </a:extLst>
              </p:cNvPr>
              <p:cNvSpPr/>
              <p:nvPr/>
            </p:nvSpPr>
            <p:spPr>
              <a:xfrm>
                <a:off x="11114866" y="2822813"/>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588" name="Freeform: Shape 587">
                <a:extLst>
                  <a:ext uri="{FF2B5EF4-FFF2-40B4-BE49-F238E27FC236}">
                    <a16:creationId xmlns:a16="http://schemas.microsoft.com/office/drawing/2014/main" id="{1D6E554B-479A-3AB6-7C4F-6EC5D4C99CDF}"/>
                  </a:ext>
                </a:extLst>
              </p:cNvPr>
              <p:cNvSpPr/>
              <p:nvPr/>
            </p:nvSpPr>
            <p:spPr>
              <a:xfrm>
                <a:off x="11018503" y="286657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89" name="Freeform: Shape 588">
                <a:extLst>
                  <a:ext uri="{FF2B5EF4-FFF2-40B4-BE49-F238E27FC236}">
                    <a16:creationId xmlns:a16="http://schemas.microsoft.com/office/drawing/2014/main" id="{98C50BC9-A1F9-D3A5-FFCB-66DA781FE815}"/>
                  </a:ext>
                </a:extLst>
              </p:cNvPr>
              <p:cNvSpPr/>
              <p:nvPr/>
            </p:nvSpPr>
            <p:spPr>
              <a:xfrm>
                <a:off x="10922356" y="2910984"/>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590" name="Freeform: Shape 589">
                <a:extLst>
                  <a:ext uri="{FF2B5EF4-FFF2-40B4-BE49-F238E27FC236}">
                    <a16:creationId xmlns:a16="http://schemas.microsoft.com/office/drawing/2014/main" id="{AA28276D-8E10-A640-6CB1-184B7BA27872}"/>
                  </a:ext>
                </a:extLst>
              </p:cNvPr>
              <p:cNvSpPr/>
              <p:nvPr/>
            </p:nvSpPr>
            <p:spPr>
              <a:xfrm>
                <a:off x="10826210" y="295259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1" name="Freeform: Shape 590">
                <a:extLst>
                  <a:ext uri="{FF2B5EF4-FFF2-40B4-BE49-F238E27FC236}">
                    <a16:creationId xmlns:a16="http://schemas.microsoft.com/office/drawing/2014/main" id="{B36133E7-31A3-A3DB-696A-6B452BD29CF7}"/>
                  </a:ext>
                </a:extLst>
              </p:cNvPr>
              <p:cNvSpPr/>
              <p:nvPr/>
            </p:nvSpPr>
            <p:spPr>
              <a:xfrm>
                <a:off x="10730063" y="299678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2" name="Freeform: Shape 591">
                <a:extLst>
                  <a:ext uri="{FF2B5EF4-FFF2-40B4-BE49-F238E27FC236}">
                    <a16:creationId xmlns:a16="http://schemas.microsoft.com/office/drawing/2014/main" id="{CF958D1D-0539-DFAA-F1D3-D4488EDEA496}"/>
                  </a:ext>
                </a:extLst>
              </p:cNvPr>
              <p:cNvSpPr/>
              <p:nvPr/>
            </p:nvSpPr>
            <p:spPr>
              <a:xfrm>
                <a:off x="10633916" y="3037742"/>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3" name="Freeform: Shape 592">
                <a:extLst>
                  <a:ext uri="{FF2B5EF4-FFF2-40B4-BE49-F238E27FC236}">
                    <a16:creationId xmlns:a16="http://schemas.microsoft.com/office/drawing/2014/main" id="{84BD707A-3125-62EC-BB2B-C0B843B001A5}"/>
                  </a:ext>
                </a:extLst>
              </p:cNvPr>
              <p:cNvSpPr/>
              <p:nvPr/>
            </p:nvSpPr>
            <p:spPr>
              <a:xfrm>
                <a:off x="10537553" y="3078271"/>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594" name="Freeform: Shape 593">
                <a:extLst>
                  <a:ext uri="{FF2B5EF4-FFF2-40B4-BE49-F238E27FC236}">
                    <a16:creationId xmlns:a16="http://schemas.microsoft.com/office/drawing/2014/main" id="{7E7ED9B8-FDA3-F7E9-207F-894D1F2061AA}"/>
                  </a:ext>
                </a:extLst>
              </p:cNvPr>
              <p:cNvSpPr/>
              <p:nvPr/>
            </p:nvSpPr>
            <p:spPr>
              <a:xfrm>
                <a:off x="10441406" y="3122248"/>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5" name="Freeform: Shape 594">
                <a:extLst>
                  <a:ext uri="{FF2B5EF4-FFF2-40B4-BE49-F238E27FC236}">
                    <a16:creationId xmlns:a16="http://schemas.microsoft.com/office/drawing/2014/main" id="{490CF39C-AF83-3838-7D5D-F7DE922C5693}"/>
                  </a:ext>
                </a:extLst>
              </p:cNvPr>
              <p:cNvSpPr/>
              <p:nvPr/>
            </p:nvSpPr>
            <p:spPr>
              <a:xfrm>
                <a:off x="10345260" y="316256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6" name="Freeform: Shape 595">
                <a:extLst>
                  <a:ext uri="{FF2B5EF4-FFF2-40B4-BE49-F238E27FC236}">
                    <a16:creationId xmlns:a16="http://schemas.microsoft.com/office/drawing/2014/main" id="{11A1F7B9-7B20-3EC8-3FCB-FE56F994EA73}"/>
                  </a:ext>
                </a:extLst>
              </p:cNvPr>
              <p:cNvSpPr/>
              <p:nvPr/>
            </p:nvSpPr>
            <p:spPr>
              <a:xfrm>
                <a:off x="10249113" y="320373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7" name="Freeform: Shape 596">
                <a:extLst>
                  <a:ext uri="{FF2B5EF4-FFF2-40B4-BE49-F238E27FC236}">
                    <a16:creationId xmlns:a16="http://schemas.microsoft.com/office/drawing/2014/main" id="{3275C34C-CA88-B30B-AE88-B37DDE21388C}"/>
                  </a:ext>
                </a:extLst>
              </p:cNvPr>
              <p:cNvSpPr/>
              <p:nvPr/>
            </p:nvSpPr>
            <p:spPr>
              <a:xfrm>
                <a:off x="10152750" y="324491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8" name="Freeform: Shape 597">
                <a:extLst>
                  <a:ext uri="{FF2B5EF4-FFF2-40B4-BE49-F238E27FC236}">
                    <a16:creationId xmlns:a16="http://schemas.microsoft.com/office/drawing/2014/main" id="{F25CC398-386F-25FF-5864-845E42210ACC}"/>
                  </a:ext>
                </a:extLst>
              </p:cNvPr>
              <p:cNvSpPr/>
              <p:nvPr/>
            </p:nvSpPr>
            <p:spPr>
              <a:xfrm>
                <a:off x="10056603" y="328608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599" name="Freeform: Shape 598">
                <a:extLst>
                  <a:ext uri="{FF2B5EF4-FFF2-40B4-BE49-F238E27FC236}">
                    <a16:creationId xmlns:a16="http://schemas.microsoft.com/office/drawing/2014/main" id="{BC5EE863-A6F9-EBF5-37ED-F3FD224BFAF8}"/>
                  </a:ext>
                </a:extLst>
              </p:cNvPr>
              <p:cNvSpPr/>
              <p:nvPr/>
            </p:nvSpPr>
            <p:spPr>
              <a:xfrm>
                <a:off x="9960456" y="3326830"/>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00" name="Freeform: Shape 599">
                <a:extLst>
                  <a:ext uri="{FF2B5EF4-FFF2-40B4-BE49-F238E27FC236}">
                    <a16:creationId xmlns:a16="http://schemas.microsoft.com/office/drawing/2014/main" id="{DCF2EC2C-88C3-2592-5F17-28140D40952A}"/>
                  </a:ext>
                </a:extLst>
              </p:cNvPr>
              <p:cNvSpPr/>
              <p:nvPr/>
            </p:nvSpPr>
            <p:spPr>
              <a:xfrm>
                <a:off x="9864310" y="3367574"/>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1" name="Freeform: Shape 600">
                <a:extLst>
                  <a:ext uri="{FF2B5EF4-FFF2-40B4-BE49-F238E27FC236}">
                    <a16:creationId xmlns:a16="http://schemas.microsoft.com/office/drawing/2014/main" id="{733E85EA-7877-2E90-DB70-6C14A9BB56AA}"/>
                  </a:ext>
                </a:extLst>
              </p:cNvPr>
              <p:cNvSpPr/>
              <p:nvPr/>
            </p:nvSpPr>
            <p:spPr>
              <a:xfrm>
                <a:off x="9768163" y="3406377"/>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02" name="Freeform: Shape 601">
                <a:extLst>
                  <a:ext uri="{FF2B5EF4-FFF2-40B4-BE49-F238E27FC236}">
                    <a16:creationId xmlns:a16="http://schemas.microsoft.com/office/drawing/2014/main" id="{0080718E-2CBC-094D-B937-748B5411B8E2}"/>
                  </a:ext>
                </a:extLst>
              </p:cNvPr>
              <p:cNvSpPr/>
              <p:nvPr/>
            </p:nvSpPr>
            <p:spPr>
              <a:xfrm>
                <a:off x="9671800" y="344819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3" name="Freeform: Shape 602">
                <a:extLst>
                  <a:ext uri="{FF2B5EF4-FFF2-40B4-BE49-F238E27FC236}">
                    <a16:creationId xmlns:a16="http://schemas.microsoft.com/office/drawing/2014/main" id="{AC655FF0-B803-C3E0-94B8-E818D9A0F7B8}"/>
                  </a:ext>
                </a:extLst>
              </p:cNvPr>
              <p:cNvSpPr/>
              <p:nvPr/>
            </p:nvSpPr>
            <p:spPr>
              <a:xfrm>
                <a:off x="9575653" y="3488296"/>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4" name="Freeform: Shape 603">
                <a:extLst>
                  <a:ext uri="{FF2B5EF4-FFF2-40B4-BE49-F238E27FC236}">
                    <a16:creationId xmlns:a16="http://schemas.microsoft.com/office/drawing/2014/main" id="{570CA0E0-EBEB-C733-65A6-DD8EB7D17105}"/>
                  </a:ext>
                </a:extLst>
              </p:cNvPr>
              <p:cNvSpPr/>
              <p:nvPr/>
            </p:nvSpPr>
            <p:spPr>
              <a:xfrm>
                <a:off x="9479507" y="352947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5" name="Freeform: Shape 604">
                <a:extLst>
                  <a:ext uri="{FF2B5EF4-FFF2-40B4-BE49-F238E27FC236}">
                    <a16:creationId xmlns:a16="http://schemas.microsoft.com/office/drawing/2014/main" id="{97768876-B4EA-0C6A-A03B-38F94AAA2BA2}"/>
                  </a:ext>
                </a:extLst>
              </p:cNvPr>
              <p:cNvSpPr/>
              <p:nvPr/>
            </p:nvSpPr>
            <p:spPr>
              <a:xfrm>
                <a:off x="9383360" y="356827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6" name="Freeform: Shape 605">
                <a:extLst>
                  <a:ext uri="{FF2B5EF4-FFF2-40B4-BE49-F238E27FC236}">
                    <a16:creationId xmlns:a16="http://schemas.microsoft.com/office/drawing/2014/main" id="{5FF549CE-ED39-0E41-8CF6-AFA07332831A}"/>
                  </a:ext>
                </a:extLst>
              </p:cNvPr>
              <p:cNvSpPr/>
              <p:nvPr/>
            </p:nvSpPr>
            <p:spPr>
              <a:xfrm>
                <a:off x="9286997" y="3607725"/>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07" name="Freeform: Shape 606">
                <a:extLst>
                  <a:ext uri="{FF2B5EF4-FFF2-40B4-BE49-F238E27FC236}">
                    <a16:creationId xmlns:a16="http://schemas.microsoft.com/office/drawing/2014/main" id="{91D94AB6-2341-8A97-9BAC-A9853661CF45}"/>
                  </a:ext>
                </a:extLst>
              </p:cNvPr>
              <p:cNvSpPr/>
              <p:nvPr/>
            </p:nvSpPr>
            <p:spPr>
              <a:xfrm>
                <a:off x="9190850" y="3649331"/>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08" name="Freeform: Shape 607">
                <a:extLst>
                  <a:ext uri="{FF2B5EF4-FFF2-40B4-BE49-F238E27FC236}">
                    <a16:creationId xmlns:a16="http://schemas.microsoft.com/office/drawing/2014/main" id="{D0610E0D-0532-37C4-C711-E56AD9BEB775}"/>
                  </a:ext>
                </a:extLst>
              </p:cNvPr>
              <p:cNvSpPr/>
              <p:nvPr/>
            </p:nvSpPr>
            <p:spPr>
              <a:xfrm>
                <a:off x="9094703" y="3687704"/>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09" name="Freeform: Shape 608">
                <a:extLst>
                  <a:ext uri="{FF2B5EF4-FFF2-40B4-BE49-F238E27FC236}">
                    <a16:creationId xmlns:a16="http://schemas.microsoft.com/office/drawing/2014/main" id="{D9954234-713D-451A-1353-3C634C4CC479}"/>
                  </a:ext>
                </a:extLst>
              </p:cNvPr>
              <p:cNvSpPr/>
              <p:nvPr/>
            </p:nvSpPr>
            <p:spPr>
              <a:xfrm>
                <a:off x="8998557" y="3726076"/>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10" name="Freeform: Shape 609">
                <a:extLst>
                  <a:ext uri="{FF2B5EF4-FFF2-40B4-BE49-F238E27FC236}">
                    <a16:creationId xmlns:a16="http://schemas.microsoft.com/office/drawing/2014/main" id="{B4CF7186-3AF6-3415-67AA-A7268B76C78E}"/>
                  </a:ext>
                </a:extLst>
              </p:cNvPr>
              <p:cNvSpPr/>
              <p:nvPr/>
            </p:nvSpPr>
            <p:spPr>
              <a:xfrm>
                <a:off x="8902194" y="3767467"/>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1" name="Freeform: Shape 610">
                <a:extLst>
                  <a:ext uri="{FF2B5EF4-FFF2-40B4-BE49-F238E27FC236}">
                    <a16:creationId xmlns:a16="http://schemas.microsoft.com/office/drawing/2014/main" id="{114EE2BE-EE6E-C8AC-72ED-0798DADE71EE}"/>
                  </a:ext>
                </a:extLst>
              </p:cNvPr>
              <p:cNvSpPr/>
              <p:nvPr/>
            </p:nvSpPr>
            <p:spPr>
              <a:xfrm>
                <a:off x="8806047" y="380519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2" name="Freeform: Shape 611">
                <a:extLst>
                  <a:ext uri="{FF2B5EF4-FFF2-40B4-BE49-F238E27FC236}">
                    <a16:creationId xmlns:a16="http://schemas.microsoft.com/office/drawing/2014/main" id="{8BA031BA-B6BE-0D90-D306-E73E962E3878}"/>
                  </a:ext>
                </a:extLst>
              </p:cNvPr>
              <p:cNvSpPr/>
              <p:nvPr/>
            </p:nvSpPr>
            <p:spPr>
              <a:xfrm>
                <a:off x="8709900" y="3842703"/>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13" name="Freeform: Shape 612">
                <a:extLst>
                  <a:ext uri="{FF2B5EF4-FFF2-40B4-BE49-F238E27FC236}">
                    <a16:creationId xmlns:a16="http://schemas.microsoft.com/office/drawing/2014/main" id="{05B2BDF5-5C98-9946-C2FC-00504E3A7135}"/>
                  </a:ext>
                </a:extLst>
              </p:cNvPr>
              <p:cNvSpPr/>
              <p:nvPr/>
            </p:nvSpPr>
            <p:spPr>
              <a:xfrm>
                <a:off x="8613753" y="3884525"/>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14" name="Freeform: Shape 613">
                <a:extLst>
                  <a:ext uri="{FF2B5EF4-FFF2-40B4-BE49-F238E27FC236}">
                    <a16:creationId xmlns:a16="http://schemas.microsoft.com/office/drawing/2014/main" id="{4A0DBBDE-8726-B778-8F15-66D3C077432A}"/>
                  </a:ext>
                </a:extLst>
              </p:cNvPr>
              <p:cNvSpPr/>
              <p:nvPr/>
            </p:nvSpPr>
            <p:spPr>
              <a:xfrm>
                <a:off x="8517607" y="392117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5" name="Freeform: Shape 614">
                <a:extLst>
                  <a:ext uri="{FF2B5EF4-FFF2-40B4-BE49-F238E27FC236}">
                    <a16:creationId xmlns:a16="http://schemas.microsoft.com/office/drawing/2014/main" id="{A76B6380-C2F7-6D44-15ED-F600B31BCB3B}"/>
                  </a:ext>
                </a:extLst>
              </p:cNvPr>
              <p:cNvSpPr/>
              <p:nvPr/>
            </p:nvSpPr>
            <p:spPr>
              <a:xfrm>
                <a:off x="8421244" y="396083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6" name="Freeform: Shape 615">
                <a:extLst>
                  <a:ext uri="{FF2B5EF4-FFF2-40B4-BE49-F238E27FC236}">
                    <a16:creationId xmlns:a16="http://schemas.microsoft.com/office/drawing/2014/main" id="{37C7C93A-6627-9909-1613-47EAAC6B09FD}"/>
                  </a:ext>
                </a:extLst>
              </p:cNvPr>
              <p:cNvSpPr/>
              <p:nvPr/>
            </p:nvSpPr>
            <p:spPr>
              <a:xfrm>
                <a:off x="8325097" y="3999858"/>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7" name="Freeform: Shape 616">
                <a:extLst>
                  <a:ext uri="{FF2B5EF4-FFF2-40B4-BE49-F238E27FC236}">
                    <a16:creationId xmlns:a16="http://schemas.microsoft.com/office/drawing/2014/main" id="{F094232B-97C6-55AE-72E5-145443E52882}"/>
                  </a:ext>
                </a:extLst>
              </p:cNvPr>
              <p:cNvSpPr/>
              <p:nvPr/>
            </p:nvSpPr>
            <p:spPr>
              <a:xfrm>
                <a:off x="8228950" y="403866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8" name="Freeform: Shape 617">
                <a:extLst>
                  <a:ext uri="{FF2B5EF4-FFF2-40B4-BE49-F238E27FC236}">
                    <a16:creationId xmlns:a16="http://schemas.microsoft.com/office/drawing/2014/main" id="{E898932A-1F27-D2C1-E2FC-80854FD294B2}"/>
                  </a:ext>
                </a:extLst>
              </p:cNvPr>
              <p:cNvSpPr/>
              <p:nvPr/>
            </p:nvSpPr>
            <p:spPr>
              <a:xfrm>
                <a:off x="8132803" y="407660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19" name="Freeform: Shape 618">
                <a:extLst>
                  <a:ext uri="{FF2B5EF4-FFF2-40B4-BE49-F238E27FC236}">
                    <a16:creationId xmlns:a16="http://schemas.microsoft.com/office/drawing/2014/main" id="{7DF8E340-2F94-FE5A-457D-7947B1C09714}"/>
                  </a:ext>
                </a:extLst>
              </p:cNvPr>
              <p:cNvSpPr/>
              <p:nvPr/>
            </p:nvSpPr>
            <p:spPr>
              <a:xfrm>
                <a:off x="8036441" y="4114329"/>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0" name="Freeform: Shape 619">
                <a:extLst>
                  <a:ext uri="{FF2B5EF4-FFF2-40B4-BE49-F238E27FC236}">
                    <a16:creationId xmlns:a16="http://schemas.microsoft.com/office/drawing/2014/main" id="{677CEB07-9CA7-40B8-0571-7CC00086274E}"/>
                  </a:ext>
                </a:extLst>
              </p:cNvPr>
              <p:cNvSpPr/>
              <p:nvPr/>
            </p:nvSpPr>
            <p:spPr>
              <a:xfrm>
                <a:off x="7940294" y="4151839"/>
                <a:ext cx="21557" cy="862"/>
              </a:xfrm>
              <a:custGeom>
                <a:avLst/>
                <a:gdLst>
                  <a:gd name="connsiteX0" fmla="*/ 0 w 21557"/>
                  <a:gd name="connsiteY0" fmla="*/ 862 h 862"/>
                  <a:gd name="connsiteX1" fmla="*/ 0 w 21557"/>
                  <a:gd name="connsiteY1" fmla="*/ 0 h 862"/>
                </a:gdLst>
                <a:ahLst/>
                <a:cxnLst>
                  <a:cxn ang="0">
                    <a:pos x="connsiteX0" y="connsiteY0"/>
                  </a:cxn>
                  <a:cxn ang="0">
                    <a:pos x="connsiteX1" y="connsiteY1"/>
                  </a:cxn>
                </a:cxnLst>
                <a:rect l="l" t="t" r="r" b="b"/>
                <a:pathLst>
                  <a:path w="21557" h="862">
                    <a:moveTo>
                      <a:pt x="0" y="862"/>
                    </a:moveTo>
                    <a:lnTo>
                      <a:pt x="0" y="0"/>
                    </a:lnTo>
                  </a:path>
                </a:pathLst>
              </a:custGeom>
              <a:ln w="21538" cap="flat">
                <a:solidFill>
                  <a:srgbClr val="6FB5FC"/>
                </a:solidFill>
                <a:prstDash val="solid"/>
                <a:round/>
              </a:ln>
            </p:spPr>
            <p:txBody>
              <a:bodyPr rtlCol="0" anchor="ctr"/>
              <a:lstStyle/>
              <a:p>
                <a:endParaRPr lang="en-GB"/>
              </a:p>
            </p:txBody>
          </p:sp>
          <p:sp>
            <p:nvSpPr>
              <p:cNvPr id="621" name="Freeform: Shape 620">
                <a:extLst>
                  <a:ext uri="{FF2B5EF4-FFF2-40B4-BE49-F238E27FC236}">
                    <a16:creationId xmlns:a16="http://schemas.microsoft.com/office/drawing/2014/main" id="{74BDF74F-AD2F-E2A7-435F-D5C45D5EEF1D}"/>
                  </a:ext>
                </a:extLst>
              </p:cNvPr>
              <p:cNvSpPr/>
              <p:nvPr/>
            </p:nvSpPr>
            <p:spPr>
              <a:xfrm>
                <a:off x="7844147" y="4188271"/>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2" name="Freeform: Shape 621">
                <a:extLst>
                  <a:ext uri="{FF2B5EF4-FFF2-40B4-BE49-F238E27FC236}">
                    <a16:creationId xmlns:a16="http://schemas.microsoft.com/office/drawing/2014/main" id="{E2FFFACD-39DF-AF4C-80B8-665152B5DB6D}"/>
                  </a:ext>
                </a:extLst>
              </p:cNvPr>
              <p:cNvSpPr/>
              <p:nvPr/>
            </p:nvSpPr>
            <p:spPr>
              <a:xfrm>
                <a:off x="7748000" y="422535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3" name="Freeform: Shape 622">
                <a:extLst>
                  <a:ext uri="{FF2B5EF4-FFF2-40B4-BE49-F238E27FC236}">
                    <a16:creationId xmlns:a16="http://schemas.microsoft.com/office/drawing/2014/main" id="{C885A45A-0383-5D68-2028-6D49D1F7DDBC}"/>
                  </a:ext>
                </a:extLst>
              </p:cNvPr>
              <p:cNvSpPr/>
              <p:nvPr/>
            </p:nvSpPr>
            <p:spPr>
              <a:xfrm>
                <a:off x="7651854" y="4262645"/>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4" name="Freeform: Shape 623">
                <a:extLst>
                  <a:ext uri="{FF2B5EF4-FFF2-40B4-BE49-F238E27FC236}">
                    <a16:creationId xmlns:a16="http://schemas.microsoft.com/office/drawing/2014/main" id="{79D7D876-096C-7C4A-2057-C0EDF1D7EC1B}"/>
                  </a:ext>
                </a:extLst>
              </p:cNvPr>
              <p:cNvSpPr/>
              <p:nvPr/>
            </p:nvSpPr>
            <p:spPr>
              <a:xfrm>
                <a:off x="7555491" y="4296490"/>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5" name="Freeform: Shape 624">
                <a:extLst>
                  <a:ext uri="{FF2B5EF4-FFF2-40B4-BE49-F238E27FC236}">
                    <a16:creationId xmlns:a16="http://schemas.microsoft.com/office/drawing/2014/main" id="{052D714E-DA57-42FD-A1E1-91E17A4CBD67}"/>
                  </a:ext>
                </a:extLst>
              </p:cNvPr>
              <p:cNvSpPr/>
              <p:nvPr/>
            </p:nvSpPr>
            <p:spPr>
              <a:xfrm>
                <a:off x="7459344" y="4327533"/>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6" name="Freeform: Shape 625">
                <a:extLst>
                  <a:ext uri="{FF2B5EF4-FFF2-40B4-BE49-F238E27FC236}">
                    <a16:creationId xmlns:a16="http://schemas.microsoft.com/office/drawing/2014/main" id="{3518DEB0-3451-349D-CF88-B186671B6D63}"/>
                  </a:ext>
                </a:extLst>
              </p:cNvPr>
              <p:cNvSpPr/>
              <p:nvPr/>
            </p:nvSpPr>
            <p:spPr>
              <a:xfrm>
                <a:off x="7363197" y="4353187"/>
                <a:ext cx="21557" cy="1077"/>
              </a:xfrm>
              <a:custGeom>
                <a:avLst/>
                <a:gdLst>
                  <a:gd name="connsiteX0" fmla="*/ 0 w 21557"/>
                  <a:gd name="connsiteY0" fmla="*/ 1078 h 1077"/>
                  <a:gd name="connsiteX1" fmla="*/ 0 w 21557"/>
                  <a:gd name="connsiteY1" fmla="*/ 0 h 1077"/>
                </a:gdLst>
                <a:ahLst/>
                <a:cxnLst>
                  <a:cxn ang="0">
                    <a:pos x="connsiteX0" y="connsiteY0"/>
                  </a:cxn>
                  <a:cxn ang="0">
                    <a:pos x="connsiteX1" y="connsiteY1"/>
                  </a:cxn>
                </a:cxnLst>
                <a:rect l="l" t="t" r="r" b="b"/>
                <a:pathLst>
                  <a:path w="21557" h="1077">
                    <a:moveTo>
                      <a:pt x="0" y="1078"/>
                    </a:moveTo>
                    <a:lnTo>
                      <a:pt x="0" y="0"/>
                    </a:lnTo>
                  </a:path>
                </a:pathLst>
              </a:custGeom>
              <a:ln w="21538" cap="flat">
                <a:solidFill>
                  <a:srgbClr val="6FB5FC"/>
                </a:solidFill>
                <a:prstDash val="solid"/>
                <a:round/>
              </a:ln>
            </p:spPr>
            <p:txBody>
              <a:bodyPr rtlCol="0" anchor="ctr"/>
              <a:lstStyle/>
              <a:p>
                <a:endParaRPr lang="en-GB"/>
              </a:p>
            </p:txBody>
          </p:sp>
          <p:sp>
            <p:nvSpPr>
              <p:cNvPr id="627" name="Freeform: Shape 626">
                <a:extLst>
                  <a:ext uri="{FF2B5EF4-FFF2-40B4-BE49-F238E27FC236}">
                    <a16:creationId xmlns:a16="http://schemas.microsoft.com/office/drawing/2014/main" id="{F793A781-8F60-D336-F85E-EB99DCF2B6D5}"/>
                  </a:ext>
                </a:extLst>
              </p:cNvPr>
              <p:cNvSpPr/>
              <p:nvPr/>
            </p:nvSpPr>
            <p:spPr>
              <a:xfrm>
                <a:off x="7267050" y="4365259"/>
                <a:ext cx="21557" cy="1509"/>
              </a:xfrm>
              <a:custGeom>
                <a:avLst/>
                <a:gdLst>
                  <a:gd name="connsiteX0" fmla="*/ 0 w 21557"/>
                  <a:gd name="connsiteY0" fmla="*/ 1509 h 1509"/>
                  <a:gd name="connsiteX1" fmla="*/ 0 w 21557"/>
                  <a:gd name="connsiteY1" fmla="*/ 0 h 1509"/>
                </a:gdLst>
                <a:ahLst/>
                <a:cxnLst>
                  <a:cxn ang="0">
                    <a:pos x="connsiteX0" y="connsiteY0"/>
                  </a:cxn>
                  <a:cxn ang="0">
                    <a:pos x="connsiteX1" y="connsiteY1"/>
                  </a:cxn>
                </a:cxnLst>
                <a:rect l="l" t="t" r="r" b="b"/>
                <a:pathLst>
                  <a:path w="21557" h="1509">
                    <a:moveTo>
                      <a:pt x="0" y="1509"/>
                    </a:moveTo>
                    <a:lnTo>
                      <a:pt x="0" y="0"/>
                    </a:lnTo>
                  </a:path>
                </a:pathLst>
              </a:custGeom>
              <a:ln w="21538" cap="flat">
                <a:solidFill>
                  <a:srgbClr val="6FB5FC"/>
                </a:solidFill>
                <a:prstDash val="solid"/>
                <a:round/>
              </a:ln>
            </p:spPr>
            <p:txBody>
              <a:bodyPr rtlCol="0" anchor="ctr"/>
              <a:lstStyle/>
              <a:p>
                <a:endParaRPr lang="en-GB"/>
              </a:p>
            </p:txBody>
          </p:sp>
        </p:grpSp>
        <p:sp>
          <p:nvSpPr>
            <p:cNvPr id="628" name="Freeform: Shape 627">
              <a:extLst>
                <a:ext uri="{FF2B5EF4-FFF2-40B4-BE49-F238E27FC236}">
                  <a16:creationId xmlns:a16="http://schemas.microsoft.com/office/drawing/2014/main" id="{B4E74010-A08B-5EF0-17E4-651CD43B59DA}"/>
                </a:ext>
              </a:extLst>
            </p:cNvPr>
            <p:cNvSpPr/>
            <p:nvPr/>
          </p:nvSpPr>
          <p:spPr>
            <a:xfrm>
              <a:off x="6882247" y="2676868"/>
              <a:ext cx="4617421" cy="1676102"/>
            </a:xfrm>
            <a:custGeom>
              <a:avLst/>
              <a:gdLst>
                <a:gd name="connsiteX0" fmla="*/ 4617422 w 4617421"/>
                <a:gd name="connsiteY0" fmla="*/ 0 h 1676102"/>
                <a:gd name="connsiteX1" fmla="*/ 4570642 w 4617421"/>
                <a:gd name="connsiteY1" fmla="*/ 19617 h 1676102"/>
                <a:gd name="connsiteX2" fmla="*/ 4524077 w 4617421"/>
                <a:gd name="connsiteY2" fmla="*/ 39019 h 1676102"/>
                <a:gd name="connsiteX3" fmla="*/ 4477513 w 4617421"/>
                <a:gd name="connsiteY3" fmla="*/ 58637 h 1676102"/>
                <a:gd name="connsiteX4" fmla="*/ 4430733 w 4617421"/>
                <a:gd name="connsiteY4" fmla="*/ 78254 h 1676102"/>
                <a:gd name="connsiteX5" fmla="*/ 4384169 w 4617421"/>
                <a:gd name="connsiteY5" fmla="*/ 97871 h 1676102"/>
                <a:gd name="connsiteX6" fmla="*/ 4337389 w 4617421"/>
                <a:gd name="connsiteY6" fmla="*/ 117273 h 1676102"/>
                <a:gd name="connsiteX7" fmla="*/ 4290824 w 4617421"/>
                <a:gd name="connsiteY7" fmla="*/ 136891 h 1676102"/>
                <a:gd name="connsiteX8" fmla="*/ 4244260 w 4617421"/>
                <a:gd name="connsiteY8" fmla="*/ 156508 h 1676102"/>
                <a:gd name="connsiteX9" fmla="*/ 4197480 w 4617421"/>
                <a:gd name="connsiteY9" fmla="*/ 175910 h 1676102"/>
                <a:gd name="connsiteX10" fmla="*/ 4150915 w 4617421"/>
                <a:gd name="connsiteY10" fmla="*/ 195527 h 1676102"/>
                <a:gd name="connsiteX11" fmla="*/ 4104351 w 4617421"/>
                <a:gd name="connsiteY11" fmla="*/ 215145 h 1676102"/>
                <a:gd name="connsiteX12" fmla="*/ 4057571 w 4617421"/>
                <a:gd name="connsiteY12" fmla="*/ 234762 h 1676102"/>
                <a:gd name="connsiteX13" fmla="*/ 4011007 w 4617421"/>
                <a:gd name="connsiteY13" fmla="*/ 254164 h 1676102"/>
                <a:gd name="connsiteX14" fmla="*/ 3964442 w 4617421"/>
                <a:gd name="connsiteY14" fmla="*/ 273781 h 1676102"/>
                <a:gd name="connsiteX15" fmla="*/ 3917662 w 4617421"/>
                <a:gd name="connsiteY15" fmla="*/ 293399 h 1676102"/>
                <a:gd name="connsiteX16" fmla="*/ 3871098 w 4617421"/>
                <a:gd name="connsiteY16" fmla="*/ 312801 h 1676102"/>
                <a:gd name="connsiteX17" fmla="*/ 3824533 w 4617421"/>
                <a:gd name="connsiteY17" fmla="*/ 332418 h 1676102"/>
                <a:gd name="connsiteX18" fmla="*/ 3777753 w 4617421"/>
                <a:gd name="connsiteY18" fmla="*/ 352036 h 1676102"/>
                <a:gd name="connsiteX19" fmla="*/ 3731189 w 4617421"/>
                <a:gd name="connsiteY19" fmla="*/ 371437 h 1676102"/>
                <a:gd name="connsiteX20" fmla="*/ 3684624 w 4617421"/>
                <a:gd name="connsiteY20" fmla="*/ 391055 h 1676102"/>
                <a:gd name="connsiteX21" fmla="*/ 3637844 w 4617421"/>
                <a:gd name="connsiteY21" fmla="*/ 410672 h 1676102"/>
                <a:gd name="connsiteX22" fmla="*/ 3591280 w 4617421"/>
                <a:gd name="connsiteY22" fmla="*/ 430074 h 1676102"/>
                <a:gd name="connsiteX23" fmla="*/ 3544500 w 4617421"/>
                <a:gd name="connsiteY23" fmla="*/ 449691 h 1676102"/>
                <a:gd name="connsiteX24" fmla="*/ 3497936 w 4617421"/>
                <a:gd name="connsiteY24" fmla="*/ 469093 h 1676102"/>
                <a:gd name="connsiteX25" fmla="*/ 3451371 w 4617421"/>
                <a:gd name="connsiteY25" fmla="*/ 488711 h 1676102"/>
                <a:gd name="connsiteX26" fmla="*/ 3404591 w 4617421"/>
                <a:gd name="connsiteY26" fmla="*/ 508328 h 1676102"/>
                <a:gd name="connsiteX27" fmla="*/ 3358027 w 4617421"/>
                <a:gd name="connsiteY27" fmla="*/ 527730 h 1676102"/>
                <a:gd name="connsiteX28" fmla="*/ 3311462 w 4617421"/>
                <a:gd name="connsiteY28" fmla="*/ 547347 h 1676102"/>
                <a:gd name="connsiteX29" fmla="*/ 3264682 w 4617421"/>
                <a:gd name="connsiteY29" fmla="*/ 566965 h 1676102"/>
                <a:gd name="connsiteX30" fmla="*/ 3218118 w 4617421"/>
                <a:gd name="connsiteY30" fmla="*/ 586367 h 1676102"/>
                <a:gd name="connsiteX31" fmla="*/ 3171554 w 4617421"/>
                <a:gd name="connsiteY31" fmla="*/ 605984 h 1676102"/>
                <a:gd name="connsiteX32" fmla="*/ 3124774 w 4617421"/>
                <a:gd name="connsiteY32" fmla="*/ 625386 h 1676102"/>
                <a:gd name="connsiteX33" fmla="*/ 3078209 w 4617421"/>
                <a:gd name="connsiteY33" fmla="*/ 645003 h 1676102"/>
                <a:gd name="connsiteX34" fmla="*/ 3031645 w 4617421"/>
                <a:gd name="connsiteY34" fmla="*/ 664405 h 1676102"/>
                <a:gd name="connsiteX35" fmla="*/ 2984865 w 4617421"/>
                <a:gd name="connsiteY35" fmla="*/ 684023 h 1676102"/>
                <a:gd name="connsiteX36" fmla="*/ 2938300 w 4617421"/>
                <a:gd name="connsiteY36" fmla="*/ 703424 h 1676102"/>
                <a:gd name="connsiteX37" fmla="*/ 2891736 w 4617421"/>
                <a:gd name="connsiteY37" fmla="*/ 723042 h 1676102"/>
                <a:gd name="connsiteX38" fmla="*/ 2844956 w 4617421"/>
                <a:gd name="connsiteY38" fmla="*/ 742444 h 1676102"/>
                <a:gd name="connsiteX39" fmla="*/ 2798392 w 4617421"/>
                <a:gd name="connsiteY39" fmla="*/ 762061 h 1676102"/>
                <a:gd name="connsiteX40" fmla="*/ 2751612 w 4617421"/>
                <a:gd name="connsiteY40" fmla="*/ 781463 h 1676102"/>
                <a:gd name="connsiteX41" fmla="*/ 2705047 w 4617421"/>
                <a:gd name="connsiteY41" fmla="*/ 801080 h 1676102"/>
                <a:gd name="connsiteX42" fmla="*/ 2658483 w 4617421"/>
                <a:gd name="connsiteY42" fmla="*/ 820482 h 1676102"/>
                <a:gd name="connsiteX43" fmla="*/ 2611703 w 4617421"/>
                <a:gd name="connsiteY43" fmla="*/ 839884 h 1676102"/>
                <a:gd name="connsiteX44" fmla="*/ 2565138 w 4617421"/>
                <a:gd name="connsiteY44" fmla="*/ 859501 h 1676102"/>
                <a:gd name="connsiteX45" fmla="*/ 2518574 w 4617421"/>
                <a:gd name="connsiteY45" fmla="*/ 878903 h 1676102"/>
                <a:gd name="connsiteX46" fmla="*/ 2471794 w 4617421"/>
                <a:gd name="connsiteY46" fmla="*/ 898521 h 1676102"/>
                <a:gd name="connsiteX47" fmla="*/ 2425230 w 4617421"/>
                <a:gd name="connsiteY47" fmla="*/ 917922 h 1676102"/>
                <a:gd name="connsiteX48" fmla="*/ 2378665 w 4617421"/>
                <a:gd name="connsiteY48" fmla="*/ 937324 h 1676102"/>
                <a:gd name="connsiteX49" fmla="*/ 2331885 w 4617421"/>
                <a:gd name="connsiteY49" fmla="*/ 956726 h 1676102"/>
                <a:gd name="connsiteX50" fmla="*/ 2285321 w 4617421"/>
                <a:gd name="connsiteY50" fmla="*/ 976344 h 1676102"/>
                <a:gd name="connsiteX51" fmla="*/ 2238756 w 4617421"/>
                <a:gd name="connsiteY51" fmla="*/ 995745 h 1676102"/>
                <a:gd name="connsiteX52" fmla="*/ 2191977 w 4617421"/>
                <a:gd name="connsiteY52" fmla="*/ 1015147 h 1676102"/>
                <a:gd name="connsiteX53" fmla="*/ 2145412 w 4617421"/>
                <a:gd name="connsiteY53" fmla="*/ 1034549 h 1676102"/>
                <a:gd name="connsiteX54" fmla="*/ 2098848 w 4617421"/>
                <a:gd name="connsiteY54" fmla="*/ 1053951 h 1676102"/>
                <a:gd name="connsiteX55" fmla="*/ 2052068 w 4617421"/>
                <a:gd name="connsiteY55" fmla="*/ 1073353 h 1676102"/>
                <a:gd name="connsiteX56" fmla="*/ 2005503 w 4617421"/>
                <a:gd name="connsiteY56" fmla="*/ 1092755 h 1676102"/>
                <a:gd name="connsiteX57" fmla="*/ 1958939 w 4617421"/>
                <a:gd name="connsiteY57" fmla="*/ 1112156 h 1676102"/>
                <a:gd name="connsiteX58" fmla="*/ 1912159 w 4617421"/>
                <a:gd name="connsiteY58" fmla="*/ 1131558 h 1676102"/>
                <a:gd name="connsiteX59" fmla="*/ 1865594 w 4617421"/>
                <a:gd name="connsiteY59" fmla="*/ 1150960 h 1676102"/>
                <a:gd name="connsiteX60" fmla="*/ 1818814 w 4617421"/>
                <a:gd name="connsiteY60" fmla="*/ 1170146 h 1676102"/>
                <a:gd name="connsiteX61" fmla="*/ 1772250 w 4617421"/>
                <a:gd name="connsiteY61" fmla="*/ 1189548 h 1676102"/>
                <a:gd name="connsiteX62" fmla="*/ 1725686 w 4617421"/>
                <a:gd name="connsiteY62" fmla="*/ 1208950 h 1676102"/>
                <a:gd name="connsiteX63" fmla="*/ 1678906 w 4617421"/>
                <a:gd name="connsiteY63" fmla="*/ 1228136 h 1676102"/>
                <a:gd name="connsiteX64" fmla="*/ 1632341 w 4617421"/>
                <a:gd name="connsiteY64" fmla="*/ 1247538 h 1676102"/>
                <a:gd name="connsiteX65" fmla="*/ 1585777 w 4617421"/>
                <a:gd name="connsiteY65" fmla="*/ 1266724 h 1676102"/>
                <a:gd name="connsiteX66" fmla="*/ 1538997 w 4617421"/>
                <a:gd name="connsiteY66" fmla="*/ 1285911 h 1676102"/>
                <a:gd name="connsiteX67" fmla="*/ 1492432 w 4617421"/>
                <a:gd name="connsiteY67" fmla="*/ 1305097 h 1676102"/>
                <a:gd name="connsiteX68" fmla="*/ 1445868 w 4617421"/>
                <a:gd name="connsiteY68" fmla="*/ 1324283 h 1676102"/>
                <a:gd name="connsiteX69" fmla="*/ 1399088 w 4617421"/>
                <a:gd name="connsiteY69" fmla="*/ 1343254 h 1676102"/>
                <a:gd name="connsiteX70" fmla="*/ 1352524 w 4617421"/>
                <a:gd name="connsiteY70" fmla="*/ 1362440 h 1676102"/>
                <a:gd name="connsiteX71" fmla="*/ 1305959 w 4617421"/>
                <a:gd name="connsiteY71" fmla="*/ 1381411 h 1676102"/>
                <a:gd name="connsiteX72" fmla="*/ 1259179 w 4617421"/>
                <a:gd name="connsiteY72" fmla="*/ 1400382 h 1676102"/>
                <a:gd name="connsiteX73" fmla="*/ 1212615 w 4617421"/>
                <a:gd name="connsiteY73" fmla="*/ 1419352 h 1676102"/>
                <a:gd name="connsiteX74" fmla="*/ 1166050 w 4617421"/>
                <a:gd name="connsiteY74" fmla="*/ 1438107 h 1676102"/>
                <a:gd name="connsiteX75" fmla="*/ 1119270 w 4617421"/>
                <a:gd name="connsiteY75" fmla="*/ 1456647 h 1676102"/>
                <a:gd name="connsiteX76" fmla="*/ 1072706 w 4617421"/>
                <a:gd name="connsiteY76" fmla="*/ 1475402 h 1676102"/>
                <a:gd name="connsiteX77" fmla="*/ 1025926 w 4617421"/>
                <a:gd name="connsiteY77" fmla="*/ 1493726 h 1676102"/>
                <a:gd name="connsiteX78" fmla="*/ 979362 w 4617421"/>
                <a:gd name="connsiteY78" fmla="*/ 1512050 h 1676102"/>
                <a:gd name="connsiteX79" fmla="*/ 932797 w 4617421"/>
                <a:gd name="connsiteY79" fmla="*/ 1530158 h 1676102"/>
                <a:gd name="connsiteX80" fmla="*/ 886017 w 4617421"/>
                <a:gd name="connsiteY80" fmla="*/ 1548051 h 1676102"/>
                <a:gd name="connsiteX81" fmla="*/ 839453 w 4617421"/>
                <a:gd name="connsiteY81" fmla="*/ 1565513 h 1676102"/>
                <a:gd name="connsiteX82" fmla="*/ 792888 w 4617421"/>
                <a:gd name="connsiteY82" fmla="*/ 1582543 h 1676102"/>
                <a:gd name="connsiteX83" fmla="*/ 746108 w 4617421"/>
                <a:gd name="connsiteY83" fmla="*/ 1599142 h 1676102"/>
                <a:gd name="connsiteX84" fmla="*/ 699544 w 4617421"/>
                <a:gd name="connsiteY84" fmla="*/ 1615095 h 1676102"/>
                <a:gd name="connsiteX85" fmla="*/ 652980 w 4617421"/>
                <a:gd name="connsiteY85" fmla="*/ 1630185 h 1676102"/>
                <a:gd name="connsiteX86" fmla="*/ 606200 w 4617421"/>
                <a:gd name="connsiteY86" fmla="*/ 1643767 h 1676102"/>
                <a:gd name="connsiteX87" fmla="*/ 559635 w 4617421"/>
                <a:gd name="connsiteY87" fmla="*/ 1655839 h 1676102"/>
                <a:gd name="connsiteX88" fmla="*/ 513071 w 4617421"/>
                <a:gd name="connsiteY88" fmla="*/ 1665755 h 1676102"/>
                <a:gd name="connsiteX89" fmla="*/ 466291 w 4617421"/>
                <a:gd name="connsiteY89" fmla="*/ 1672654 h 1676102"/>
                <a:gd name="connsiteX90" fmla="*/ 419726 w 4617421"/>
                <a:gd name="connsiteY90" fmla="*/ 1676103 h 1676102"/>
                <a:gd name="connsiteX91" fmla="*/ 373162 w 4617421"/>
                <a:gd name="connsiteY91" fmla="*/ 1675672 h 1676102"/>
                <a:gd name="connsiteX92" fmla="*/ 326382 w 4617421"/>
                <a:gd name="connsiteY92" fmla="*/ 1671361 h 1676102"/>
                <a:gd name="connsiteX93" fmla="*/ 279818 w 4617421"/>
                <a:gd name="connsiteY93" fmla="*/ 1663815 h 1676102"/>
                <a:gd name="connsiteX94" fmla="*/ 233038 w 4617421"/>
                <a:gd name="connsiteY94" fmla="*/ 1653468 h 1676102"/>
                <a:gd name="connsiteX95" fmla="*/ 186473 w 4617421"/>
                <a:gd name="connsiteY95" fmla="*/ 1640964 h 1676102"/>
                <a:gd name="connsiteX96" fmla="*/ 139909 w 4617421"/>
                <a:gd name="connsiteY96" fmla="*/ 1626736 h 1676102"/>
                <a:gd name="connsiteX97" fmla="*/ 93129 w 4617421"/>
                <a:gd name="connsiteY97" fmla="*/ 1611646 h 1676102"/>
                <a:gd name="connsiteX98" fmla="*/ 46564 w 4617421"/>
                <a:gd name="connsiteY98" fmla="*/ 1595478 h 1676102"/>
                <a:gd name="connsiteX99" fmla="*/ 0 w 4617421"/>
                <a:gd name="connsiteY99" fmla="*/ 1578878 h 1676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617421" h="1676102">
                  <a:moveTo>
                    <a:pt x="4617422" y="0"/>
                  </a:moveTo>
                  <a:lnTo>
                    <a:pt x="4570642" y="19617"/>
                  </a:lnTo>
                  <a:lnTo>
                    <a:pt x="4524077" y="39019"/>
                  </a:lnTo>
                  <a:lnTo>
                    <a:pt x="4477513" y="58637"/>
                  </a:lnTo>
                  <a:lnTo>
                    <a:pt x="4430733" y="78254"/>
                  </a:lnTo>
                  <a:lnTo>
                    <a:pt x="4384169" y="97871"/>
                  </a:lnTo>
                  <a:lnTo>
                    <a:pt x="4337389" y="117273"/>
                  </a:lnTo>
                  <a:lnTo>
                    <a:pt x="4290824" y="136891"/>
                  </a:lnTo>
                  <a:lnTo>
                    <a:pt x="4244260" y="156508"/>
                  </a:lnTo>
                  <a:lnTo>
                    <a:pt x="4197480" y="175910"/>
                  </a:lnTo>
                  <a:lnTo>
                    <a:pt x="4150915" y="195527"/>
                  </a:lnTo>
                  <a:lnTo>
                    <a:pt x="4104351" y="215145"/>
                  </a:lnTo>
                  <a:lnTo>
                    <a:pt x="4057571" y="234762"/>
                  </a:lnTo>
                  <a:lnTo>
                    <a:pt x="4011007" y="254164"/>
                  </a:lnTo>
                  <a:lnTo>
                    <a:pt x="3964442" y="273781"/>
                  </a:lnTo>
                  <a:lnTo>
                    <a:pt x="3917662" y="293399"/>
                  </a:lnTo>
                  <a:lnTo>
                    <a:pt x="3871098" y="312801"/>
                  </a:lnTo>
                  <a:lnTo>
                    <a:pt x="3824533" y="332418"/>
                  </a:lnTo>
                  <a:lnTo>
                    <a:pt x="3777753" y="352036"/>
                  </a:lnTo>
                  <a:lnTo>
                    <a:pt x="3731189" y="371437"/>
                  </a:lnTo>
                  <a:lnTo>
                    <a:pt x="3684624" y="391055"/>
                  </a:lnTo>
                  <a:lnTo>
                    <a:pt x="3637844" y="410672"/>
                  </a:lnTo>
                  <a:lnTo>
                    <a:pt x="3591280" y="430074"/>
                  </a:lnTo>
                  <a:lnTo>
                    <a:pt x="3544500" y="449691"/>
                  </a:lnTo>
                  <a:lnTo>
                    <a:pt x="3497936" y="469093"/>
                  </a:lnTo>
                  <a:lnTo>
                    <a:pt x="3451371" y="488711"/>
                  </a:lnTo>
                  <a:lnTo>
                    <a:pt x="3404591" y="508328"/>
                  </a:lnTo>
                  <a:lnTo>
                    <a:pt x="3358027" y="527730"/>
                  </a:lnTo>
                  <a:lnTo>
                    <a:pt x="3311462" y="547347"/>
                  </a:lnTo>
                  <a:lnTo>
                    <a:pt x="3264682" y="566965"/>
                  </a:lnTo>
                  <a:lnTo>
                    <a:pt x="3218118" y="586367"/>
                  </a:lnTo>
                  <a:lnTo>
                    <a:pt x="3171554" y="605984"/>
                  </a:lnTo>
                  <a:lnTo>
                    <a:pt x="3124774" y="625386"/>
                  </a:lnTo>
                  <a:lnTo>
                    <a:pt x="3078209" y="645003"/>
                  </a:lnTo>
                  <a:lnTo>
                    <a:pt x="3031645" y="664405"/>
                  </a:lnTo>
                  <a:lnTo>
                    <a:pt x="2984865" y="684023"/>
                  </a:lnTo>
                  <a:lnTo>
                    <a:pt x="2938300" y="703424"/>
                  </a:lnTo>
                  <a:lnTo>
                    <a:pt x="2891736" y="723042"/>
                  </a:lnTo>
                  <a:lnTo>
                    <a:pt x="2844956" y="742444"/>
                  </a:lnTo>
                  <a:lnTo>
                    <a:pt x="2798392" y="762061"/>
                  </a:lnTo>
                  <a:lnTo>
                    <a:pt x="2751612" y="781463"/>
                  </a:lnTo>
                  <a:lnTo>
                    <a:pt x="2705047" y="801080"/>
                  </a:lnTo>
                  <a:lnTo>
                    <a:pt x="2658483" y="820482"/>
                  </a:lnTo>
                  <a:lnTo>
                    <a:pt x="2611703" y="839884"/>
                  </a:lnTo>
                  <a:lnTo>
                    <a:pt x="2565138" y="859501"/>
                  </a:lnTo>
                  <a:lnTo>
                    <a:pt x="2518574" y="878903"/>
                  </a:lnTo>
                  <a:lnTo>
                    <a:pt x="2471794" y="898521"/>
                  </a:lnTo>
                  <a:lnTo>
                    <a:pt x="2425230" y="917922"/>
                  </a:lnTo>
                  <a:lnTo>
                    <a:pt x="2378665" y="937324"/>
                  </a:lnTo>
                  <a:lnTo>
                    <a:pt x="2331885" y="956726"/>
                  </a:lnTo>
                  <a:lnTo>
                    <a:pt x="2285321" y="976344"/>
                  </a:lnTo>
                  <a:lnTo>
                    <a:pt x="2238756" y="995745"/>
                  </a:lnTo>
                  <a:lnTo>
                    <a:pt x="2191977" y="1015147"/>
                  </a:lnTo>
                  <a:lnTo>
                    <a:pt x="2145412" y="1034549"/>
                  </a:lnTo>
                  <a:lnTo>
                    <a:pt x="2098848" y="1053951"/>
                  </a:lnTo>
                  <a:lnTo>
                    <a:pt x="2052068" y="1073353"/>
                  </a:lnTo>
                  <a:lnTo>
                    <a:pt x="2005503" y="1092755"/>
                  </a:lnTo>
                  <a:lnTo>
                    <a:pt x="1958939" y="1112156"/>
                  </a:lnTo>
                  <a:lnTo>
                    <a:pt x="1912159" y="1131558"/>
                  </a:lnTo>
                  <a:lnTo>
                    <a:pt x="1865594" y="1150960"/>
                  </a:lnTo>
                  <a:lnTo>
                    <a:pt x="1818814" y="1170146"/>
                  </a:lnTo>
                  <a:lnTo>
                    <a:pt x="1772250" y="1189548"/>
                  </a:lnTo>
                  <a:lnTo>
                    <a:pt x="1725686" y="1208950"/>
                  </a:lnTo>
                  <a:lnTo>
                    <a:pt x="1678906" y="1228136"/>
                  </a:lnTo>
                  <a:lnTo>
                    <a:pt x="1632341" y="1247538"/>
                  </a:lnTo>
                  <a:lnTo>
                    <a:pt x="1585777" y="1266724"/>
                  </a:lnTo>
                  <a:lnTo>
                    <a:pt x="1538997" y="1285911"/>
                  </a:lnTo>
                  <a:lnTo>
                    <a:pt x="1492432" y="1305097"/>
                  </a:lnTo>
                  <a:lnTo>
                    <a:pt x="1445868" y="1324283"/>
                  </a:lnTo>
                  <a:lnTo>
                    <a:pt x="1399088" y="1343254"/>
                  </a:lnTo>
                  <a:lnTo>
                    <a:pt x="1352524" y="1362440"/>
                  </a:lnTo>
                  <a:lnTo>
                    <a:pt x="1305959" y="1381411"/>
                  </a:lnTo>
                  <a:lnTo>
                    <a:pt x="1259179" y="1400382"/>
                  </a:lnTo>
                  <a:lnTo>
                    <a:pt x="1212615" y="1419352"/>
                  </a:lnTo>
                  <a:lnTo>
                    <a:pt x="1166050" y="1438107"/>
                  </a:lnTo>
                  <a:lnTo>
                    <a:pt x="1119270" y="1456647"/>
                  </a:lnTo>
                  <a:lnTo>
                    <a:pt x="1072706" y="1475402"/>
                  </a:lnTo>
                  <a:lnTo>
                    <a:pt x="1025926" y="1493726"/>
                  </a:lnTo>
                  <a:lnTo>
                    <a:pt x="979362" y="1512050"/>
                  </a:lnTo>
                  <a:lnTo>
                    <a:pt x="932797" y="1530158"/>
                  </a:lnTo>
                  <a:lnTo>
                    <a:pt x="886017" y="1548051"/>
                  </a:lnTo>
                  <a:lnTo>
                    <a:pt x="839453" y="1565513"/>
                  </a:lnTo>
                  <a:lnTo>
                    <a:pt x="792888" y="1582543"/>
                  </a:lnTo>
                  <a:lnTo>
                    <a:pt x="746108" y="1599142"/>
                  </a:lnTo>
                  <a:lnTo>
                    <a:pt x="699544" y="1615095"/>
                  </a:lnTo>
                  <a:lnTo>
                    <a:pt x="652980" y="1630185"/>
                  </a:lnTo>
                  <a:lnTo>
                    <a:pt x="606200" y="1643767"/>
                  </a:lnTo>
                  <a:lnTo>
                    <a:pt x="559635" y="1655839"/>
                  </a:lnTo>
                  <a:lnTo>
                    <a:pt x="513071" y="1665755"/>
                  </a:lnTo>
                  <a:lnTo>
                    <a:pt x="466291" y="1672654"/>
                  </a:lnTo>
                  <a:lnTo>
                    <a:pt x="419726" y="1676103"/>
                  </a:lnTo>
                  <a:lnTo>
                    <a:pt x="373162" y="1675672"/>
                  </a:lnTo>
                  <a:lnTo>
                    <a:pt x="326382" y="1671361"/>
                  </a:lnTo>
                  <a:lnTo>
                    <a:pt x="279818" y="1663815"/>
                  </a:lnTo>
                  <a:lnTo>
                    <a:pt x="233038" y="1653468"/>
                  </a:lnTo>
                  <a:lnTo>
                    <a:pt x="186473" y="1640964"/>
                  </a:lnTo>
                  <a:lnTo>
                    <a:pt x="139909" y="1626736"/>
                  </a:lnTo>
                  <a:lnTo>
                    <a:pt x="93129" y="1611646"/>
                  </a:lnTo>
                  <a:lnTo>
                    <a:pt x="46564" y="1595478"/>
                  </a:lnTo>
                  <a:lnTo>
                    <a:pt x="0" y="1578878"/>
                  </a:lnTo>
                </a:path>
              </a:pathLst>
            </a:custGeom>
            <a:noFill/>
            <a:ln w="16154" cap="flat">
              <a:solidFill>
                <a:srgbClr val="A5A9FD"/>
              </a:solidFill>
              <a:custDash>
                <a:ds d="0" sp="0"/>
                <a:ds d="150000" sp="75000"/>
              </a:custDash>
              <a:round/>
            </a:ln>
          </p:spPr>
          <p:txBody>
            <a:bodyPr rtlCol="0" anchor="ctr"/>
            <a:lstStyle/>
            <a:p>
              <a:endParaRPr lang="en-GB"/>
            </a:p>
          </p:txBody>
        </p:sp>
        <p:grpSp>
          <p:nvGrpSpPr>
            <p:cNvPr id="629" name="Graphic 5">
              <a:extLst>
                <a:ext uri="{FF2B5EF4-FFF2-40B4-BE49-F238E27FC236}">
                  <a16:creationId xmlns:a16="http://schemas.microsoft.com/office/drawing/2014/main" id="{E3F6AD39-A92A-9EFF-6E61-334F41C8BAF0}"/>
                </a:ext>
              </a:extLst>
            </p:cNvPr>
            <p:cNvGrpSpPr/>
            <p:nvPr/>
          </p:nvGrpSpPr>
          <p:grpSpPr>
            <a:xfrm>
              <a:off x="7234714" y="2790908"/>
              <a:ext cx="3912488" cy="1607549"/>
              <a:chOff x="7234714" y="2790908"/>
              <a:chExt cx="3912488" cy="1607549"/>
            </a:xfrm>
          </p:grpSpPr>
          <p:grpSp>
            <p:nvGrpSpPr>
              <p:cNvPr id="630" name="Graphic 5">
                <a:extLst>
                  <a:ext uri="{FF2B5EF4-FFF2-40B4-BE49-F238E27FC236}">
                    <a16:creationId xmlns:a16="http://schemas.microsoft.com/office/drawing/2014/main" id="{17F64DE8-867D-E398-20D1-25C77CC9BE6C}"/>
                  </a:ext>
                </a:extLst>
              </p:cNvPr>
              <p:cNvGrpSpPr/>
              <p:nvPr/>
            </p:nvGrpSpPr>
            <p:grpSpPr>
              <a:xfrm>
                <a:off x="11082529" y="2790908"/>
                <a:ext cx="64672" cy="64672"/>
                <a:chOff x="11082529" y="2790908"/>
                <a:chExt cx="64672" cy="64672"/>
              </a:xfrm>
            </p:grpSpPr>
            <p:sp>
              <p:nvSpPr>
                <p:cNvPr id="631" name="Freeform: Shape 630">
                  <a:extLst>
                    <a:ext uri="{FF2B5EF4-FFF2-40B4-BE49-F238E27FC236}">
                      <a16:creationId xmlns:a16="http://schemas.microsoft.com/office/drawing/2014/main" id="{5AC0EA77-7BD8-E2FD-92F6-05371EC68A48}"/>
                    </a:ext>
                  </a:extLst>
                </p:cNvPr>
                <p:cNvSpPr/>
                <p:nvPr/>
              </p:nvSpPr>
              <p:spPr>
                <a:xfrm>
                  <a:off x="11082529" y="279090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32" name="Freeform: Shape 631">
                  <a:extLst>
                    <a:ext uri="{FF2B5EF4-FFF2-40B4-BE49-F238E27FC236}">
                      <a16:creationId xmlns:a16="http://schemas.microsoft.com/office/drawing/2014/main" id="{51B8782D-8451-9F19-C084-AC1ECCDB35D8}"/>
                    </a:ext>
                  </a:extLst>
                </p:cNvPr>
                <p:cNvSpPr/>
                <p:nvPr/>
              </p:nvSpPr>
              <p:spPr>
                <a:xfrm>
                  <a:off x="11082529" y="279090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33" name="Graphic 5">
                <a:extLst>
                  <a:ext uri="{FF2B5EF4-FFF2-40B4-BE49-F238E27FC236}">
                    <a16:creationId xmlns:a16="http://schemas.microsoft.com/office/drawing/2014/main" id="{E051F19F-4875-EF66-CAEB-D58335E5B994}"/>
                  </a:ext>
                </a:extLst>
              </p:cNvPr>
              <p:cNvGrpSpPr/>
              <p:nvPr/>
            </p:nvGrpSpPr>
            <p:grpSpPr>
              <a:xfrm>
                <a:off x="10986167" y="2834885"/>
                <a:ext cx="64672" cy="64672"/>
                <a:chOff x="10986167" y="2834885"/>
                <a:chExt cx="64672" cy="64672"/>
              </a:xfrm>
            </p:grpSpPr>
            <p:sp>
              <p:nvSpPr>
                <p:cNvPr id="634" name="Freeform: Shape 633">
                  <a:extLst>
                    <a:ext uri="{FF2B5EF4-FFF2-40B4-BE49-F238E27FC236}">
                      <a16:creationId xmlns:a16="http://schemas.microsoft.com/office/drawing/2014/main" id="{E5891B0E-17B5-8D4A-A262-B05898040BAF}"/>
                    </a:ext>
                  </a:extLst>
                </p:cNvPr>
                <p:cNvSpPr/>
                <p:nvPr/>
              </p:nvSpPr>
              <p:spPr>
                <a:xfrm>
                  <a:off x="10986167" y="28348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35" name="Freeform: Shape 634">
                  <a:extLst>
                    <a:ext uri="{FF2B5EF4-FFF2-40B4-BE49-F238E27FC236}">
                      <a16:creationId xmlns:a16="http://schemas.microsoft.com/office/drawing/2014/main" id="{ECA31F06-2990-B4C0-1EAF-961994D038B1}"/>
                    </a:ext>
                  </a:extLst>
                </p:cNvPr>
                <p:cNvSpPr/>
                <p:nvPr/>
              </p:nvSpPr>
              <p:spPr>
                <a:xfrm>
                  <a:off x="10986167" y="28348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36" name="Graphic 5">
                <a:extLst>
                  <a:ext uri="{FF2B5EF4-FFF2-40B4-BE49-F238E27FC236}">
                    <a16:creationId xmlns:a16="http://schemas.microsoft.com/office/drawing/2014/main" id="{ED437CD6-9238-9B8F-D237-001F7225E326}"/>
                  </a:ext>
                </a:extLst>
              </p:cNvPr>
              <p:cNvGrpSpPr/>
              <p:nvPr/>
            </p:nvGrpSpPr>
            <p:grpSpPr>
              <a:xfrm>
                <a:off x="10890020" y="2879078"/>
                <a:ext cx="64672" cy="64672"/>
                <a:chOff x="10890020" y="2879078"/>
                <a:chExt cx="64672" cy="64672"/>
              </a:xfrm>
            </p:grpSpPr>
            <p:sp>
              <p:nvSpPr>
                <p:cNvPr id="637" name="Freeform: Shape 636">
                  <a:extLst>
                    <a:ext uri="{FF2B5EF4-FFF2-40B4-BE49-F238E27FC236}">
                      <a16:creationId xmlns:a16="http://schemas.microsoft.com/office/drawing/2014/main" id="{8BF77861-0EDB-2BD0-D283-7B74CEEB673D}"/>
                    </a:ext>
                  </a:extLst>
                </p:cNvPr>
                <p:cNvSpPr/>
                <p:nvPr/>
              </p:nvSpPr>
              <p:spPr>
                <a:xfrm>
                  <a:off x="10890020" y="287907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38" name="Freeform: Shape 637">
                  <a:extLst>
                    <a:ext uri="{FF2B5EF4-FFF2-40B4-BE49-F238E27FC236}">
                      <a16:creationId xmlns:a16="http://schemas.microsoft.com/office/drawing/2014/main" id="{DEE5462C-5C64-E716-4CC4-BC1C80918013}"/>
                    </a:ext>
                  </a:extLst>
                </p:cNvPr>
                <p:cNvSpPr/>
                <p:nvPr/>
              </p:nvSpPr>
              <p:spPr>
                <a:xfrm>
                  <a:off x="10890020" y="287907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39" name="Graphic 5">
                <a:extLst>
                  <a:ext uri="{FF2B5EF4-FFF2-40B4-BE49-F238E27FC236}">
                    <a16:creationId xmlns:a16="http://schemas.microsoft.com/office/drawing/2014/main" id="{DE9DB7E3-5B96-3D7A-A4B8-2082109A03E0}"/>
                  </a:ext>
                </a:extLst>
              </p:cNvPr>
              <p:cNvGrpSpPr/>
              <p:nvPr/>
            </p:nvGrpSpPr>
            <p:grpSpPr>
              <a:xfrm>
                <a:off x="10793873" y="2920900"/>
                <a:ext cx="64672" cy="64672"/>
                <a:chOff x="10793873" y="2920900"/>
                <a:chExt cx="64672" cy="64672"/>
              </a:xfrm>
            </p:grpSpPr>
            <p:sp>
              <p:nvSpPr>
                <p:cNvPr id="640" name="Freeform: Shape 639">
                  <a:extLst>
                    <a:ext uri="{FF2B5EF4-FFF2-40B4-BE49-F238E27FC236}">
                      <a16:creationId xmlns:a16="http://schemas.microsoft.com/office/drawing/2014/main" id="{DF534B60-8737-D089-D929-686A8CF29303}"/>
                    </a:ext>
                  </a:extLst>
                </p:cNvPr>
                <p:cNvSpPr/>
                <p:nvPr/>
              </p:nvSpPr>
              <p:spPr>
                <a:xfrm>
                  <a:off x="10793873" y="292090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41" name="Freeform: Shape 640">
                  <a:extLst>
                    <a:ext uri="{FF2B5EF4-FFF2-40B4-BE49-F238E27FC236}">
                      <a16:creationId xmlns:a16="http://schemas.microsoft.com/office/drawing/2014/main" id="{394FEDF1-EA60-4B2A-327B-3A1A2C0C0A7A}"/>
                    </a:ext>
                  </a:extLst>
                </p:cNvPr>
                <p:cNvSpPr/>
                <p:nvPr/>
              </p:nvSpPr>
              <p:spPr>
                <a:xfrm>
                  <a:off x="10793873" y="292090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42" name="Graphic 5">
                <a:extLst>
                  <a:ext uri="{FF2B5EF4-FFF2-40B4-BE49-F238E27FC236}">
                    <a16:creationId xmlns:a16="http://schemas.microsoft.com/office/drawing/2014/main" id="{E9A17BB3-98EC-3C13-9C34-E1AECB90EB0A}"/>
                  </a:ext>
                </a:extLst>
              </p:cNvPr>
              <p:cNvGrpSpPr/>
              <p:nvPr/>
            </p:nvGrpSpPr>
            <p:grpSpPr>
              <a:xfrm>
                <a:off x="10697726" y="2965093"/>
                <a:ext cx="64672" cy="64672"/>
                <a:chOff x="10697726" y="2965093"/>
                <a:chExt cx="64672" cy="64672"/>
              </a:xfrm>
            </p:grpSpPr>
            <p:sp>
              <p:nvSpPr>
                <p:cNvPr id="643" name="Freeform: Shape 642">
                  <a:extLst>
                    <a:ext uri="{FF2B5EF4-FFF2-40B4-BE49-F238E27FC236}">
                      <a16:creationId xmlns:a16="http://schemas.microsoft.com/office/drawing/2014/main" id="{1546A46C-1D01-AA71-8915-EC5C9841BD58}"/>
                    </a:ext>
                  </a:extLst>
                </p:cNvPr>
                <p:cNvSpPr/>
                <p:nvPr/>
              </p:nvSpPr>
              <p:spPr>
                <a:xfrm>
                  <a:off x="10697726" y="296509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44" name="Freeform: Shape 643">
                  <a:extLst>
                    <a:ext uri="{FF2B5EF4-FFF2-40B4-BE49-F238E27FC236}">
                      <a16:creationId xmlns:a16="http://schemas.microsoft.com/office/drawing/2014/main" id="{A73CE73A-5F71-33EF-C9B4-7A6BC26ECACC}"/>
                    </a:ext>
                  </a:extLst>
                </p:cNvPr>
                <p:cNvSpPr/>
                <p:nvPr/>
              </p:nvSpPr>
              <p:spPr>
                <a:xfrm>
                  <a:off x="10697726" y="296509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45" name="Graphic 5">
                <a:extLst>
                  <a:ext uri="{FF2B5EF4-FFF2-40B4-BE49-F238E27FC236}">
                    <a16:creationId xmlns:a16="http://schemas.microsoft.com/office/drawing/2014/main" id="{080740F2-5ACF-9C94-AA58-01A0397388C0}"/>
                  </a:ext>
                </a:extLst>
              </p:cNvPr>
              <p:cNvGrpSpPr/>
              <p:nvPr/>
            </p:nvGrpSpPr>
            <p:grpSpPr>
              <a:xfrm>
                <a:off x="10601579" y="3005837"/>
                <a:ext cx="64672" cy="64672"/>
                <a:chOff x="10601579" y="3005837"/>
                <a:chExt cx="64672" cy="64672"/>
              </a:xfrm>
            </p:grpSpPr>
            <p:sp>
              <p:nvSpPr>
                <p:cNvPr id="646" name="Freeform: Shape 645">
                  <a:extLst>
                    <a:ext uri="{FF2B5EF4-FFF2-40B4-BE49-F238E27FC236}">
                      <a16:creationId xmlns:a16="http://schemas.microsoft.com/office/drawing/2014/main" id="{D608F27B-1BE4-6286-B76B-67DFE73ADE3E}"/>
                    </a:ext>
                  </a:extLst>
                </p:cNvPr>
                <p:cNvSpPr/>
                <p:nvPr/>
              </p:nvSpPr>
              <p:spPr>
                <a:xfrm>
                  <a:off x="10601579" y="3005837"/>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2" y="61224"/>
                        <a:pt x="55188" y="55187"/>
                      </a:cubicBezTo>
                      <a:cubicBezTo>
                        <a:pt x="61224" y="49151"/>
                        <a:pt x="64673" y="40959"/>
                        <a:pt x="64673" y="32336"/>
                      </a:cubicBezTo>
                      <a:cubicBezTo>
                        <a:pt x="64673" y="23713"/>
                        <a:pt x="61224" y="15521"/>
                        <a:pt x="55188" y="9485"/>
                      </a:cubicBezTo>
                      <a:cubicBezTo>
                        <a:pt x="49152"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47" name="Freeform: Shape 646">
                  <a:extLst>
                    <a:ext uri="{FF2B5EF4-FFF2-40B4-BE49-F238E27FC236}">
                      <a16:creationId xmlns:a16="http://schemas.microsoft.com/office/drawing/2014/main" id="{C57E85F6-C526-CEFE-1EFA-60B7777B13E2}"/>
                    </a:ext>
                  </a:extLst>
                </p:cNvPr>
                <p:cNvSpPr/>
                <p:nvPr/>
              </p:nvSpPr>
              <p:spPr>
                <a:xfrm>
                  <a:off x="10601579" y="3005837"/>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2" y="61224"/>
                        <a:pt x="55188" y="55187"/>
                      </a:cubicBezTo>
                      <a:cubicBezTo>
                        <a:pt x="61224" y="49151"/>
                        <a:pt x="64673" y="40959"/>
                        <a:pt x="64673" y="32336"/>
                      </a:cubicBezTo>
                      <a:cubicBezTo>
                        <a:pt x="64673" y="23713"/>
                        <a:pt x="61224" y="15521"/>
                        <a:pt x="55188" y="9485"/>
                      </a:cubicBezTo>
                      <a:cubicBezTo>
                        <a:pt x="49152"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48" name="Graphic 5">
                <a:extLst>
                  <a:ext uri="{FF2B5EF4-FFF2-40B4-BE49-F238E27FC236}">
                    <a16:creationId xmlns:a16="http://schemas.microsoft.com/office/drawing/2014/main" id="{BE1F3F7B-D7BD-D214-4BA5-6E9443C42FBA}"/>
                  </a:ext>
                </a:extLst>
              </p:cNvPr>
              <p:cNvGrpSpPr/>
              <p:nvPr/>
            </p:nvGrpSpPr>
            <p:grpSpPr>
              <a:xfrm>
                <a:off x="10505217" y="3046365"/>
                <a:ext cx="64672" cy="64672"/>
                <a:chOff x="10505217" y="3046365"/>
                <a:chExt cx="64672" cy="64672"/>
              </a:xfrm>
            </p:grpSpPr>
            <p:sp>
              <p:nvSpPr>
                <p:cNvPr id="649" name="Freeform: Shape 648">
                  <a:extLst>
                    <a:ext uri="{FF2B5EF4-FFF2-40B4-BE49-F238E27FC236}">
                      <a16:creationId xmlns:a16="http://schemas.microsoft.com/office/drawing/2014/main" id="{E8D248CE-B37C-AEFB-95E4-5D6DDD7E133A}"/>
                    </a:ext>
                  </a:extLst>
                </p:cNvPr>
                <p:cNvSpPr/>
                <p:nvPr/>
              </p:nvSpPr>
              <p:spPr>
                <a:xfrm>
                  <a:off x="10505217" y="304636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50" name="Freeform: Shape 649">
                  <a:extLst>
                    <a:ext uri="{FF2B5EF4-FFF2-40B4-BE49-F238E27FC236}">
                      <a16:creationId xmlns:a16="http://schemas.microsoft.com/office/drawing/2014/main" id="{DC6F1874-0D8F-22D7-25A8-480F69B4009F}"/>
                    </a:ext>
                  </a:extLst>
                </p:cNvPr>
                <p:cNvSpPr/>
                <p:nvPr/>
              </p:nvSpPr>
              <p:spPr>
                <a:xfrm>
                  <a:off x="10505217" y="304636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51" name="Graphic 5">
                <a:extLst>
                  <a:ext uri="{FF2B5EF4-FFF2-40B4-BE49-F238E27FC236}">
                    <a16:creationId xmlns:a16="http://schemas.microsoft.com/office/drawing/2014/main" id="{1A570489-8D5E-E069-8DEF-8E3D64932C2F}"/>
                  </a:ext>
                </a:extLst>
              </p:cNvPr>
              <p:cNvGrpSpPr/>
              <p:nvPr/>
            </p:nvGrpSpPr>
            <p:grpSpPr>
              <a:xfrm>
                <a:off x="10409070" y="3090558"/>
                <a:ext cx="64672" cy="64672"/>
                <a:chOff x="10409070" y="3090558"/>
                <a:chExt cx="64672" cy="64672"/>
              </a:xfrm>
            </p:grpSpPr>
            <p:sp>
              <p:nvSpPr>
                <p:cNvPr id="652" name="Freeform: Shape 651">
                  <a:extLst>
                    <a:ext uri="{FF2B5EF4-FFF2-40B4-BE49-F238E27FC236}">
                      <a16:creationId xmlns:a16="http://schemas.microsoft.com/office/drawing/2014/main" id="{81FE72CA-2E2F-16A3-15A3-9AE3015D04EE}"/>
                    </a:ext>
                  </a:extLst>
                </p:cNvPr>
                <p:cNvSpPr/>
                <p:nvPr/>
              </p:nvSpPr>
              <p:spPr>
                <a:xfrm>
                  <a:off x="10409070" y="309055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53" name="Freeform: Shape 652">
                  <a:extLst>
                    <a:ext uri="{FF2B5EF4-FFF2-40B4-BE49-F238E27FC236}">
                      <a16:creationId xmlns:a16="http://schemas.microsoft.com/office/drawing/2014/main" id="{291E0683-893F-6496-0081-1C3F50482DE9}"/>
                    </a:ext>
                  </a:extLst>
                </p:cNvPr>
                <p:cNvSpPr/>
                <p:nvPr/>
              </p:nvSpPr>
              <p:spPr>
                <a:xfrm>
                  <a:off x="10409070" y="309055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54" name="Graphic 5">
                <a:extLst>
                  <a:ext uri="{FF2B5EF4-FFF2-40B4-BE49-F238E27FC236}">
                    <a16:creationId xmlns:a16="http://schemas.microsoft.com/office/drawing/2014/main" id="{D61B770F-8200-5E65-1132-E07F3E638F36}"/>
                  </a:ext>
                </a:extLst>
              </p:cNvPr>
              <p:cNvGrpSpPr/>
              <p:nvPr/>
            </p:nvGrpSpPr>
            <p:grpSpPr>
              <a:xfrm>
                <a:off x="10312923" y="3130871"/>
                <a:ext cx="64672" cy="64672"/>
                <a:chOff x="10312923" y="3130871"/>
                <a:chExt cx="64672" cy="64672"/>
              </a:xfrm>
            </p:grpSpPr>
            <p:sp>
              <p:nvSpPr>
                <p:cNvPr id="655" name="Freeform: Shape 654">
                  <a:extLst>
                    <a:ext uri="{FF2B5EF4-FFF2-40B4-BE49-F238E27FC236}">
                      <a16:creationId xmlns:a16="http://schemas.microsoft.com/office/drawing/2014/main" id="{0B388245-B934-43E9-C438-A69566453F49}"/>
                    </a:ext>
                  </a:extLst>
                </p:cNvPr>
                <p:cNvSpPr/>
                <p:nvPr/>
              </p:nvSpPr>
              <p:spPr>
                <a:xfrm>
                  <a:off x="10312923" y="31308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56" name="Freeform: Shape 655">
                  <a:extLst>
                    <a:ext uri="{FF2B5EF4-FFF2-40B4-BE49-F238E27FC236}">
                      <a16:creationId xmlns:a16="http://schemas.microsoft.com/office/drawing/2014/main" id="{AC835DCD-C9D8-D708-D372-27AC10E39D1C}"/>
                    </a:ext>
                  </a:extLst>
                </p:cNvPr>
                <p:cNvSpPr/>
                <p:nvPr/>
              </p:nvSpPr>
              <p:spPr>
                <a:xfrm>
                  <a:off x="10312923" y="31308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57" name="Graphic 5">
                <a:extLst>
                  <a:ext uri="{FF2B5EF4-FFF2-40B4-BE49-F238E27FC236}">
                    <a16:creationId xmlns:a16="http://schemas.microsoft.com/office/drawing/2014/main" id="{7B0C6CE0-8E5C-2168-3E66-E924D74D87D0}"/>
                  </a:ext>
                </a:extLst>
              </p:cNvPr>
              <p:cNvGrpSpPr/>
              <p:nvPr/>
            </p:nvGrpSpPr>
            <p:grpSpPr>
              <a:xfrm>
                <a:off x="10216776" y="3172046"/>
                <a:ext cx="64672" cy="64672"/>
                <a:chOff x="10216776" y="3172046"/>
                <a:chExt cx="64672" cy="64672"/>
              </a:xfrm>
            </p:grpSpPr>
            <p:sp>
              <p:nvSpPr>
                <p:cNvPr id="658" name="Freeform: Shape 657">
                  <a:extLst>
                    <a:ext uri="{FF2B5EF4-FFF2-40B4-BE49-F238E27FC236}">
                      <a16:creationId xmlns:a16="http://schemas.microsoft.com/office/drawing/2014/main" id="{7258F2D9-3584-538D-8C3B-12642D906A0D}"/>
                    </a:ext>
                  </a:extLst>
                </p:cNvPr>
                <p:cNvSpPr/>
                <p:nvPr/>
              </p:nvSpPr>
              <p:spPr>
                <a:xfrm>
                  <a:off x="10216776" y="317204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59" name="Freeform: Shape 658">
                  <a:extLst>
                    <a:ext uri="{FF2B5EF4-FFF2-40B4-BE49-F238E27FC236}">
                      <a16:creationId xmlns:a16="http://schemas.microsoft.com/office/drawing/2014/main" id="{2ECF6DCE-BD6A-FC63-E80E-8D7ADD5F5B98}"/>
                    </a:ext>
                  </a:extLst>
                </p:cNvPr>
                <p:cNvSpPr/>
                <p:nvPr/>
              </p:nvSpPr>
              <p:spPr>
                <a:xfrm>
                  <a:off x="10216776" y="317204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60" name="Graphic 5">
                <a:extLst>
                  <a:ext uri="{FF2B5EF4-FFF2-40B4-BE49-F238E27FC236}">
                    <a16:creationId xmlns:a16="http://schemas.microsoft.com/office/drawing/2014/main" id="{E34D9074-F624-F3A5-6B94-1D22D469E4D8}"/>
                  </a:ext>
                </a:extLst>
              </p:cNvPr>
              <p:cNvGrpSpPr/>
              <p:nvPr/>
            </p:nvGrpSpPr>
            <p:grpSpPr>
              <a:xfrm>
                <a:off x="10120414" y="3213221"/>
                <a:ext cx="64672" cy="64672"/>
                <a:chOff x="10120414" y="3213221"/>
                <a:chExt cx="64672" cy="64672"/>
              </a:xfrm>
            </p:grpSpPr>
            <p:sp>
              <p:nvSpPr>
                <p:cNvPr id="661" name="Freeform: Shape 660">
                  <a:extLst>
                    <a:ext uri="{FF2B5EF4-FFF2-40B4-BE49-F238E27FC236}">
                      <a16:creationId xmlns:a16="http://schemas.microsoft.com/office/drawing/2014/main" id="{F418C4B4-49D6-589E-E1BE-1BD61F740D45}"/>
                    </a:ext>
                  </a:extLst>
                </p:cNvPr>
                <p:cNvSpPr/>
                <p:nvPr/>
              </p:nvSpPr>
              <p:spPr>
                <a:xfrm>
                  <a:off x="10120414" y="321322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62" name="Freeform: Shape 661">
                  <a:extLst>
                    <a:ext uri="{FF2B5EF4-FFF2-40B4-BE49-F238E27FC236}">
                      <a16:creationId xmlns:a16="http://schemas.microsoft.com/office/drawing/2014/main" id="{737EDD8C-CE26-52F8-0B6A-F141332C54C2}"/>
                    </a:ext>
                  </a:extLst>
                </p:cNvPr>
                <p:cNvSpPr/>
                <p:nvPr/>
              </p:nvSpPr>
              <p:spPr>
                <a:xfrm>
                  <a:off x="10120414" y="321322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63" name="Graphic 5">
                <a:extLst>
                  <a:ext uri="{FF2B5EF4-FFF2-40B4-BE49-F238E27FC236}">
                    <a16:creationId xmlns:a16="http://schemas.microsoft.com/office/drawing/2014/main" id="{94907293-4D11-7D2B-E14E-EB44FFC91996}"/>
                  </a:ext>
                </a:extLst>
              </p:cNvPr>
              <p:cNvGrpSpPr/>
              <p:nvPr/>
            </p:nvGrpSpPr>
            <p:grpSpPr>
              <a:xfrm>
                <a:off x="10024267" y="3254396"/>
                <a:ext cx="64672" cy="64672"/>
                <a:chOff x="10024267" y="3254396"/>
                <a:chExt cx="64672" cy="64672"/>
              </a:xfrm>
            </p:grpSpPr>
            <p:sp>
              <p:nvSpPr>
                <p:cNvPr id="664" name="Freeform: Shape 663">
                  <a:extLst>
                    <a:ext uri="{FF2B5EF4-FFF2-40B4-BE49-F238E27FC236}">
                      <a16:creationId xmlns:a16="http://schemas.microsoft.com/office/drawing/2014/main" id="{CFE8A2CC-E674-08FE-8C36-E7D93E072D52}"/>
                    </a:ext>
                  </a:extLst>
                </p:cNvPr>
                <p:cNvSpPr/>
                <p:nvPr/>
              </p:nvSpPr>
              <p:spPr>
                <a:xfrm>
                  <a:off x="10024267" y="3254396"/>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65" name="Freeform: Shape 664">
                  <a:extLst>
                    <a:ext uri="{FF2B5EF4-FFF2-40B4-BE49-F238E27FC236}">
                      <a16:creationId xmlns:a16="http://schemas.microsoft.com/office/drawing/2014/main" id="{E1922985-8133-78CB-E1BD-BBC46E3ACCCE}"/>
                    </a:ext>
                  </a:extLst>
                </p:cNvPr>
                <p:cNvSpPr/>
                <p:nvPr/>
              </p:nvSpPr>
              <p:spPr>
                <a:xfrm>
                  <a:off x="10024267" y="3254396"/>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8" y="55187"/>
                      </a:cubicBezTo>
                      <a:cubicBezTo>
                        <a:pt x="61224" y="49151"/>
                        <a:pt x="64673" y="40959"/>
                        <a:pt x="64673" y="32336"/>
                      </a:cubicBezTo>
                      <a:cubicBezTo>
                        <a:pt x="64673" y="23713"/>
                        <a:pt x="61224" y="15521"/>
                        <a:pt x="55188"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66" name="Graphic 5">
                <a:extLst>
                  <a:ext uri="{FF2B5EF4-FFF2-40B4-BE49-F238E27FC236}">
                    <a16:creationId xmlns:a16="http://schemas.microsoft.com/office/drawing/2014/main" id="{177EC4E3-6DFA-0404-2C67-6FDCD2E510A6}"/>
                  </a:ext>
                </a:extLst>
              </p:cNvPr>
              <p:cNvGrpSpPr/>
              <p:nvPr/>
            </p:nvGrpSpPr>
            <p:grpSpPr>
              <a:xfrm>
                <a:off x="9928120" y="3294924"/>
                <a:ext cx="64672" cy="64672"/>
                <a:chOff x="9928120" y="3294924"/>
                <a:chExt cx="64672" cy="64672"/>
              </a:xfrm>
            </p:grpSpPr>
            <p:sp>
              <p:nvSpPr>
                <p:cNvPr id="667" name="Freeform: Shape 666">
                  <a:extLst>
                    <a:ext uri="{FF2B5EF4-FFF2-40B4-BE49-F238E27FC236}">
                      <a16:creationId xmlns:a16="http://schemas.microsoft.com/office/drawing/2014/main" id="{5DEDD042-F185-2DD2-E129-149F444A1C73}"/>
                    </a:ext>
                  </a:extLst>
                </p:cNvPr>
                <p:cNvSpPr/>
                <p:nvPr/>
              </p:nvSpPr>
              <p:spPr>
                <a:xfrm>
                  <a:off x="9928120" y="329492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68" name="Freeform: Shape 667">
                  <a:extLst>
                    <a:ext uri="{FF2B5EF4-FFF2-40B4-BE49-F238E27FC236}">
                      <a16:creationId xmlns:a16="http://schemas.microsoft.com/office/drawing/2014/main" id="{643A95D9-1476-66CD-85B7-AF4BE5AAAFA3}"/>
                    </a:ext>
                  </a:extLst>
                </p:cNvPr>
                <p:cNvSpPr/>
                <p:nvPr/>
              </p:nvSpPr>
              <p:spPr>
                <a:xfrm>
                  <a:off x="9928120" y="329492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69" name="Graphic 5">
                <a:extLst>
                  <a:ext uri="{FF2B5EF4-FFF2-40B4-BE49-F238E27FC236}">
                    <a16:creationId xmlns:a16="http://schemas.microsoft.com/office/drawing/2014/main" id="{AA8F199C-AF1C-8237-A8DF-A045FD40EE7E}"/>
                  </a:ext>
                </a:extLst>
              </p:cNvPr>
              <p:cNvGrpSpPr/>
              <p:nvPr/>
            </p:nvGrpSpPr>
            <p:grpSpPr>
              <a:xfrm>
                <a:off x="9831973" y="3335884"/>
                <a:ext cx="64672" cy="64672"/>
                <a:chOff x="9831973" y="3335884"/>
                <a:chExt cx="64672" cy="64672"/>
              </a:xfrm>
            </p:grpSpPr>
            <p:sp>
              <p:nvSpPr>
                <p:cNvPr id="670" name="Freeform: Shape 669">
                  <a:extLst>
                    <a:ext uri="{FF2B5EF4-FFF2-40B4-BE49-F238E27FC236}">
                      <a16:creationId xmlns:a16="http://schemas.microsoft.com/office/drawing/2014/main" id="{3D48B2AD-2982-EA03-3DE5-BF14B3889E85}"/>
                    </a:ext>
                  </a:extLst>
                </p:cNvPr>
                <p:cNvSpPr/>
                <p:nvPr/>
              </p:nvSpPr>
              <p:spPr>
                <a:xfrm>
                  <a:off x="9831973" y="333588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71" name="Freeform: Shape 670">
                  <a:extLst>
                    <a:ext uri="{FF2B5EF4-FFF2-40B4-BE49-F238E27FC236}">
                      <a16:creationId xmlns:a16="http://schemas.microsoft.com/office/drawing/2014/main" id="{24104942-D83B-4661-980E-B3B32FDB4B14}"/>
                    </a:ext>
                  </a:extLst>
                </p:cNvPr>
                <p:cNvSpPr/>
                <p:nvPr/>
              </p:nvSpPr>
              <p:spPr>
                <a:xfrm>
                  <a:off x="9831973" y="333588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72" name="Graphic 5">
                <a:extLst>
                  <a:ext uri="{FF2B5EF4-FFF2-40B4-BE49-F238E27FC236}">
                    <a16:creationId xmlns:a16="http://schemas.microsoft.com/office/drawing/2014/main" id="{2F5B639A-99CF-DC4C-8421-FC8C2DCD822B}"/>
                  </a:ext>
                </a:extLst>
              </p:cNvPr>
              <p:cNvGrpSpPr/>
              <p:nvPr/>
            </p:nvGrpSpPr>
            <p:grpSpPr>
              <a:xfrm>
                <a:off x="9735826" y="3374472"/>
                <a:ext cx="64672" cy="64672"/>
                <a:chOff x="9735826" y="3374472"/>
                <a:chExt cx="64672" cy="64672"/>
              </a:xfrm>
            </p:grpSpPr>
            <p:sp>
              <p:nvSpPr>
                <p:cNvPr id="673" name="Freeform: Shape 672">
                  <a:extLst>
                    <a:ext uri="{FF2B5EF4-FFF2-40B4-BE49-F238E27FC236}">
                      <a16:creationId xmlns:a16="http://schemas.microsoft.com/office/drawing/2014/main" id="{668E8E54-6DDC-075C-4BBC-2FE6BB82CBD8}"/>
                    </a:ext>
                  </a:extLst>
                </p:cNvPr>
                <p:cNvSpPr/>
                <p:nvPr/>
              </p:nvSpPr>
              <p:spPr>
                <a:xfrm>
                  <a:off x="9735826" y="3374472"/>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74" name="Freeform: Shape 673">
                  <a:extLst>
                    <a:ext uri="{FF2B5EF4-FFF2-40B4-BE49-F238E27FC236}">
                      <a16:creationId xmlns:a16="http://schemas.microsoft.com/office/drawing/2014/main" id="{CA50DE4A-0590-CF8C-6485-C4A73E7A0CAC}"/>
                    </a:ext>
                  </a:extLst>
                </p:cNvPr>
                <p:cNvSpPr/>
                <p:nvPr/>
              </p:nvSpPr>
              <p:spPr>
                <a:xfrm>
                  <a:off x="9735826" y="3374472"/>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75" name="Graphic 5">
                <a:extLst>
                  <a:ext uri="{FF2B5EF4-FFF2-40B4-BE49-F238E27FC236}">
                    <a16:creationId xmlns:a16="http://schemas.microsoft.com/office/drawing/2014/main" id="{94DD12A9-FAC8-13D1-54EA-345C32C38525}"/>
                  </a:ext>
                </a:extLst>
              </p:cNvPr>
              <p:cNvGrpSpPr/>
              <p:nvPr/>
            </p:nvGrpSpPr>
            <p:grpSpPr>
              <a:xfrm>
                <a:off x="9639464" y="3416294"/>
                <a:ext cx="64672" cy="64672"/>
                <a:chOff x="9639464" y="3416294"/>
                <a:chExt cx="64672" cy="64672"/>
              </a:xfrm>
            </p:grpSpPr>
            <p:sp>
              <p:nvSpPr>
                <p:cNvPr id="676" name="Freeform: Shape 675">
                  <a:extLst>
                    <a:ext uri="{FF2B5EF4-FFF2-40B4-BE49-F238E27FC236}">
                      <a16:creationId xmlns:a16="http://schemas.microsoft.com/office/drawing/2014/main" id="{DB138BB4-8846-F863-A4C7-C69E803148D6}"/>
                    </a:ext>
                  </a:extLst>
                </p:cNvPr>
                <p:cNvSpPr/>
                <p:nvPr/>
              </p:nvSpPr>
              <p:spPr>
                <a:xfrm>
                  <a:off x="9639464" y="341629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77" name="Freeform: Shape 676">
                  <a:extLst>
                    <a:ext uri="{FF2B5EF4-FFF2-40B4-BE49-F238E27FC236}">
                      <a16:creationId xmlns:a16="http://schemas.microsoft.com/office/drawing/2014/main" id="{1D23334C-9285-F05D-B315-9AD0955388A0}"/>
                    </a:ext>
                  </a:extLst>
                </p:cNvPr>
                <p:cNvSpPr/>
                <p:nvPr/>
              </p:nvSpPr>
              <p:spPr>
                <a:xfrm>
                  <a:off x="9639464" y="341629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78" name="Graphic 5">
                <a:extLst>
                  <a:ext uri="{FF2B5EF4-FFF2-40B4-BE49-F238E27FC236}">
                    <a16:creationId xmlns:a16="http://schemas.microsoft.com/office/drawing/2014/main" id="{ECD4D2EE-09DB-13D1-3D61-2846E647B93D}"/>
                  </a:ext>
                </a:extLst>
              </p:cNvPr>
              <p:cNvGrpSpPr/>
              <p:nvPr/>
            </p:nvGrpSpPr>
            <p:grpSpPr>
              <a:xfrm>
                <a:off x="9543317" y="3456606"/>
                <a:ext cx="64672" cy="64672"/>
                <a:chOff x="9543317" y="3456606"/>
                <a:chExt cx="64672" cy="64672"/>
              </a:xfrm>
            </p:grpSpPr>
            <p:sp>
              <p:nvSpPr>
                <p:cNvPr id="679" name="Freeform: Shape 678">
                  <a:extLst>
                    <a:ext uri="{FF2B5EF4-FFF2-40B4-BE49-F238E27FC236}">
                      <a16:creationId xmlns:a16="http://schemas.microsoft.com/office/drawing/2014/main" id="{2A11EB20-D172-5A72-42EE-A191BC91237F}"/>
                    </a:ext>
                  </a:extLst>
                </p:cNvPr>
                <p:cNvSpPr/>
                <p:nvPr/>
              </p:nvSpPr>
              <p:spPr>
                <a:xfrm>
                  <a:off x="9543317" y="345660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80" name="Freeform: Shape 679">
                  <a:extLst>
                    <a:ext uri="{FF2B5EF4-FFF2-40B4-BE49-F238E27FC236}">
                      <a16:creationId xmlns:a16="http://schemas.microsoft.com/office/drawing/2014/main" id="{01C0D690-5A9D-24D2-20A8-D072E0F2B1CF}"/>
                    </a:ext>
                  </a:extLst>
                </p:cNvPr>
                <p:cNvSpPr/>
                <p:nvPr/>
              </p:nvSpPr>
              <p:spPr>
                <a:xfrm>
                  <a:off x="9543317" y="345660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81" name="Graphic 5">
                <a:extLst>
                  <a:ext uri="{FF2B5EF4-FFF2-40B4-BE49-F238E27FC236}">
                    <a16:creationId xmlns:a16="http://schemas.microsoft.com/office/drawing/2014/main" id="{FBB635BC-C14C-A602-6760-8D3A1842C6C6}"/>
                  </a:ext>
                </a:extLst>
              </p:cNvPr>
              <p:cNvGrpSpPr/>
              <p:nvPr/>
            </p:nvGrpSpPr>
            <p:grpSpPr>
              <a:xfrm>
                <a:off x="9447170" y="3497781"/>
                <a:ext cx="64672" cy="64672"/>
                <a:chOff x="9447170" y="3497781"/>
                <a:chExt cx="64672" cy="64672"/>
              </a:xfrm>
            </p:grpSpPr>
            <p:sp>
              <p:nvSpPr>
                <p:cNvPr id="682" name="Freeform: Shape 681">
                  <a:extLst>
                    <a:ext uri="{FF2B5EF4-FFF2-40B4-BE49-F238E27FC236}">
                      <a16:creationId xmlns:a16="http://schemas.microsoft.com/office/drawing/2014/main" id="{E4C1EC94-50C1-3E2A-E235-398B869A11B4}"/>
                    </a:ext>
                  </a:extLst>
                </p:cNvPr>
                <p:cNvSpPr/>
                <p:nvPr/>
              </p:nvSpPr>
              <p:spPr>
                <a:xfrm>
                  <a:off x="9447170" y="349778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83" name="Freeform: Shape 682">
                  <a:extLst>
                    <a:ext uri="{FF2B5EF4-FFF2-40B4-BE49-F238E27FC236}">
                      <a16:creationId xmlns:a16="http://schemas.microsoft.com/office/drawing/2014/main" id="{06046C9A-75EE-19CC-D9B8-B11E4D8D3E81}"/>
                    </a:ext>
                  </a:extLst>
                </p:cNvPr>
                <p:cNvSpPr/>
                <p:nvPr/>
              </p:nvSpPr>
              <p:spPr>
                <a:xfrm>
                  <a:off x="9447170" y="3497781"/>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84" name="Graphic 5">
                <a:extLst>
                  <a:ext uri="{FF2B5EF4-FFF2-40B4-BE49-F238E27FC236}">
                    <a16:creationId xmlns:a16="http://schemas.microsoft.com/office/drawing/2014/main" id="{42089AE7-F04A-39CD-6154-5D3F44C4A337}"/>
                  </a:ext>
                </a:extLst>
              </p:cNvPr>
              <p:cNvGrpSpPr/>
              <p:nvPr/>
            </p:nvGrpSpPr>
            <p:grpSpPr>
              <a:xfrm>
                <a:off x="9351023" y="3536585"/>
                <a:ext cx="64672" cy="64672"/>
                <a:chOff x="9351023" y="3536585"/>
                <a:chExt cx="64672" cy="64672"/>
              </a:xfrm>
            </p:grpSpPr>
            <p:sp>
              <p:nvSpPr>
                <p:cNvPr id="685" name="Freeform: Shape 684">
                  <a:extLst>
                    <a:ext uri="{FF2B5EF4-FFF2-40B4-BE49-F238E27FC236}">
                      <a16:creationId xmlns:a16="http://schemas.microsoft.com/office/drawing/2014/main" id="{B14531E9-618B-0F03-D8F8-300189E68899}"/>
                    </a:ext>
                  </a:extLst>
                </p:cNvPr>
                <p:cNvSpPr/>
                <p:nvPr/>
              </p:nvSpPr>
              <p:spPr>
                <a:xfrm>
                  <a:off x="9351023" y="35365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86" name="Freeform: Shape 685">
                  <a:extLst>
                    <a:ext uri="{FF2B5EF4-FFF2-40B4-BE49-F238E27FC236}">
                      <a16:creationId xmlns:a16="http://schemas.microsoft.com/office/drawing/2014/main" id="{A6AE62E5-CED3-3753-CB78-8DD102349124}"/>
                    </a:ext>
                  </a:extLst>
                </p:cNvPr>
                <p:cNvSpPr/>
                <p:nvPr/>
              </p:nvSpPr>
              <p:spPr>
                <a:xfrm>
                  <a:off x="9351023" y="3536585"/>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87" name="Graphic 5">
                <a:extLst>
                  <a:ext uri="{FF2B5EF4-FFF2-40B4-BE49-F238E27FC236}">
                    <a16:creationId xmlns:a16="http://schemas.microsoft.com/office/drawing/2014/main" id="{558F754E-274E-F07E-2353-9526582BB050}"/>
                  </a:ext>
                </a:extLst>
              </p:cNvPr>
              <p:cNvGrpSpPr/>
              <p:nvPr/>
            </p:nvGrpSpPr>
            <p:grpSpPr>
              <a:xfrm>
                <a:off x="9254661" y="3575820"/>
                <a:ext cx="64672" cy="64672"/>
                <a:chOff x="9254661" y="3575820"/>
                <a:chExt cx="64672" cy="64672"/>
              </a:xfrm>
            </p:grpSpPr>
            <p:sp>
              <p:nvSpPr>
                <p:cNvPr id="688" name="Freeform: Shape 687">
                  <a:extLst>
                    <a:ext uri="{FF2B5EF4-FFF2-40B4-BE49-F238E27FC236}">
                      <a16:creationId xmlns:a16="http://schemas.microsoft.com/office/drawing/2014/main" id="{172A22FE-B80E-6611-36A5-DBB39FC8E3D2}"/>
                    </a:ext>
                  </a:extLst>
                </p:cNvPr>
                <p:cNvSpPr/>
                <p:nvPr/>
              </p:nvSpPr>
              <p:spPr>
                <a:xfrm>
                  <a:off x="9254661" y="357582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89" name="Freeform: Shape 688">
                  <a:extLst>
                    <a:ext uri="{FF2B5EF4-FFF2-40B4-BE49-F238E27FC236}">
                      <a16:creationId xmlns:a16="http://schemas.microsoft.com/office/drawing/2014/main" id="{DCAA4B28-58E7-95A2-5F52-5FCFD862E445}"/>
                    </a:ext>
                  </a:extLst>
                </p:cNvPr>
                <p:cNvSpPr/>
                <p:nvPr/>
              </p:nvSpPr>
              <p:spPr>
                <a:xfrm>
                  <a:off x="9254661" y="357582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60" y="64673"/>
                        <a:pt x="49151" y="61224"/>
                        <a:pt x="55187" y="55187"/>
                      </a:cubicBezTo>
                      <a:cubicBezTo>
                        <a:pt x="61223" y="49151"/>
                        <a:pt x="64673" y="40959"/>
                        <a:pt x="64673" y="32336"/>
                      </a:cubicBezTo>
                      <a:cubicBezTo>
                        <a:pt x="64673" y="23713"/>
                        <a:pt x="61223" y="15521"/>
                        <a:pt x="55187" y="9485"/>
                      </a:cubicBezTo>
                      <a:cubicBezTo>
                        <a:pt x="49151" y="3449"/>
                        <a:pt x="40960"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90" name="Graphic 5">
                <a:extLst>
                  <a:ext uri="{FF2B5EF4-FFF2-40B4-BE49-F238E27FC236}">
                    <a16:creationId xmlns:a16="http://schemas.microsoft.com/office/drawing/2014/main" id="{17BFCE45-0D48-EC48-F6B6-0420A1BA11CA}"/>
                  </a:ext>
                </a:extLst>
              </p:cNvPr>
              <p:cNvGrpSpPr/>
              <p:nvPr/>
            </p:nvGrpSpPr>
            <p:grpSpPr>
              <a:xfrm>
                <a:off x="9158514" y="3617426"/>
                <a:ext cx="64672" cy="64672"/>
                <a:chOff x="9158514" y="3617426"/>
                <a:chExt cx="64672" cy="64672"/>
              </a:xfrm>
            </p:grpSpPr>
            <p:sp>
              <p:nvSpPr>
                <p:cNvPr id="691" name="Freeform: Shape 690">
                  <a:extLst>
                    <a:ext uri="{FF2B5EF4-FFF2-40B4-BE49-F238E27FC236}">
                      <a16:creationId xmlns:a16="http://schemas.microsoft.com/office/drawing/2014/main" id="{A31F4B6B-6C14-629B-0EC5-7ADA3237976F}"/>
                    </a:ext>
                  </a:extLst>
                </p:cNvPr>
                <p:cNvSpPr/>
                <p:nvPr/>
              </p:nvSpPr>
              <p:spPr>
                <a:xfrm>
                  <a:off x="9158514" y="361742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92" name="Freeform: Shape 691">
                  <a:extLst>
                    <a:ext uri="{FF2B5EF4-FFF2-40B4-BE49-F238E27FC236}">
                      <a16:creationId xmlns:a16="http://schemas.microsoft.com/office/drawing/2014/main" id="{8CF1F5D6-FBA3-A270-71CB-46B06FFA50BF}"/>
                    </a:ext>
                  </a:extLst>
                </p:cNvPr>
                <p:cNvSpPr/>
                <p:nvPr/>
              </p:nvSpPr>
              <p:spPr>
                <a:xfrm>
                  <a:off x="9158514" y="361742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93" name="Graphic 5">
                <a:extLst>
                  <a:ext uri="{FF2B5EF4-FFF2-40B4-BE49-F238E27FC236}">
                    <a16:creationId xmlns:a16="http://schemas.microsoft.com/office/drawing/2014/main" id="{44F1D6CE-3F28-0826-CD46-EABC672B994A}"/>
                  </a:ext>
                </a:extLst>
              </p:cNvPr>
              <p:cNvGrpSpPr/>
              <p:nvPr/>
            </p:nvGrpSpPr>
            <p:grpSpPr>
              <a:xfrm>
                <a:off x="9062367" y="3656014"/>
                <a:ext cx="64672" cy="64672"/>
                <a:chOff x="9062367" y="3656014"/>
                <a:chExt cx="64672" cy="64672"/>
              </a:xfrm>
            </p:grpSpPr>
            <p:sp>
              <p:nvSpPr>
                <p:cNvPr id="694" name="Freeform: Shape 693">
                  <a:extLst>
                    <a:ext uri="{FF2B5EF4-FFF2-40B4-BE49-F238E27FC236}">
                      <a16:creationId xmlns:a16="http://schemas.microsoft.com/office/drawing/2014/main" id="{B3C8664E-4713-0A90-6A00-CE0AD2FC9B90}"/>
                    </a:ext>
                  </a:extLst>
                </p:cNvPr>
                <p:cNvSpPr/>
                <p:nvPr/>
              </p:nvSpPr>
              <p:spPr>
                <a:xfrm>
                  <a:off x="9062367" y="365601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95" name="Freeform: Shape 694">
                  <a:extLst>
                    <a:ext uri="{FF2B5EF4-FFF2-40B4-BE49-F238E27FC236}">
                      <a16:creationId xmlns:a16="http://schemas.microsoft.com/office/drawing/2014/main" id="{7E6ED00D-31EC-8676-EA37-85EE82D5EE0F}"/>
                    </a:ext>
                  </a:extLst>
                </p:cNvPr>
                <p:cNvSpPr/>
                <p:nvPr/>
              </p:nvSpPr>
              <p:spPr>
                <a:xfrm>
                  <a:off x="9062367" y="3656014"/>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96" name="Graphic 5">
                <a:extLst>
                  <a:ext uri="{FF2B5EF4-FFF2-40B4-BE49-F238E27FC236}">
                    <a16:creationId xmlns:a16="http://schemas.microsoft.com/office/drawing/2014/main" id="{9E546112-7517-F665-6E36-254081AC291E}"/>
                  </a:ext>
                </a:extLst>
              </p:cNvPr>
              <p:cNvGrpSpPr/>
              <p:nvPr/>
            </p:nvGrpSpPr>
            <p:grpSpPr>
              <a:xfrm>
                <a:off x="8966220" y="3694171"/>
                <a:ext cx="64672" cy="64672"/>
                <a:chOff x="8966220" y="3694171"/>
                <a:chExt cx="64672" cy="64672"/>
              </a:xfrm>
            </p:grpSpPr>
            <p:sp>
              <p:nvSpPr>
                <p:cNvPr id="697" name="Freeform: Shape 696">
                  <a:extLst>
                    <a:ext uri="{FF2B5EF4-FFF2-40B4-BE49-F238E27FC236}">
                      <a16:creationId xmlns:a16="http://schemas.microsoft.com/office/drawing/2014/main" id="{18B021AD-9C1E-1F42-1958-FFD80E099313}"/>
                    </a:ext>
                  </a:extLst>
                </p:cNvPr>
                <p:cNvSpPr/>
                <p:nvPr/>
              </p:nvSpPr>
              <p:spPr>
                <a:xfrm>
                  <a:off x="8966220" y="36941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698" name="Freeform: Shape 697">
                  <a:extLst>
                    <a:ext uri="{FF2B5EF4-FFF2-40B4-BE49-F238E27FC236}">
                      <a16:creationId xmlns:a16="http://schemas.microsoft.com/office/drawing/2014/main" id="{48B5FC53-AEB6-71E4-E7F6-69AE045335FE}"/>
                    </a:ext>
                  </a:extLst>
                </p:cNvPr>
                <p:cNvSpPr/>
                <p:nvPr/>
              </p:nvSpPr>
              <p:spPr>
                <a:xfrm>
                  <a:off x="8966220" y="3694171"/>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699" name="Graphic 5">
                <a:extLst>
                  <a:ext uri="{FF2B5EF4-FFF2-40B4-BE49-F238E27FC236}">
                    <a16:creationId xmlns:a16="http://schemas.microsoft.com/office/drawing/2014/main" id="{D39E29BB-4626-56F8-0CC2-015001BFC17E}"/>
                  </a:ext>
                </a:extLst>
              </p:cNvPr>
              <p:cNvGrpSpPr/>
              <p:nvPr/>
            </p:nvGrpSpPr>
            <p:grpSpPr>
              <a:xfrm>
                <a:off x="8869858" y="3735777"/>
                <a:ext cx="64672" cy="64672"/>
                <a:chOff x="8869858" y="3735777"/>
                <a:chExt cx="64672" cy="64672"/>
              </a:xfrm>
            </p:grpSpPr>
            <p:sp>
              <p:nvSpPr>
                <p:cNvPr id="700" name="Freeform: Shape 699">
                  <a:extLst>
                    <a:ext uri="{FF2B5EF4-FFF2-40B4-BE49-F238E27FC236}">
                      <a16:creationId xmlns:a16="http://schemas.microsoft.com/office/drawing/2014/main" id="{D4FF4618-EF96-F5F5-1AC1-3CEA1737E9BC}"/>
                    </a:ext>
                  </a:extLst>
                </p:cNvPr>
                <p:cNvSpPr/>
                <p:nvPr/>
              </p:nvSpPr>
              <p:spPr>
                <a:xfrm>
                  <a:off x="8869858" y="373577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01" name="Freeform: Shape 700">
                  <a:extLst>
                    <a:ext uri="{FF2B5EF4-FFF2-40B4-BE49-F238E27FC236}">
                      <a16:creationId xmlns:a16="http://schemas.microsoft.com/office/drawing/2014/main" id="{5B2D3EFC-3F4F-4EFD-5DF6-DAF492356A9A}"/>
                    </a:ext>
                  </a:extLst>
                </p:cNvPr>
                <p:cNvSpPr/>
                <p:nvPr/>
              </p:nvSpPr>
              <p:spPr>
                <a:xfrm>
                  <a:off x="8869858" y="373577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02" name="Graphic 5">
                <a:extLst>
                  <a:ext uri="{FF2B5EF4-FFF2-40B4-BE49-F238E27FC236}">
                    <a16:creationId xmlns:a16="http://schemas.microsoft.com/office/drawing/2014/main" id="{97421CC3-165C-1235-5730-C90B45A1B96D}"/>
                  </a:ext>
                </a:extLst>
              </p:cNvPr>
              <p:cNvGrpSpPr/>
              <p:nvPr/>
            </p:nvGrpSpPr>
            <p:grpSpPr>
              <a:xfrm>
                <a:off x="8773711" y="3773288"/>
                <a:ext cx="64672" cy="64672"/>
                <a:chOff x="8773711" y="3773288"/>
                <a:chExt cx="64672" cy="64672"/>
              </a:xfrm>
            </p:grpSpPr>
            <p:sp>
              <p:nvSpPr>
                <p:cNvPr id="703" name="Freeform: Shape 702">
                  <a:extLst>
                    <a:ext uri="{FF2B5EF4-FFF2-40B4-BE49-F238E27FC236}">
                      <a16:creationId xmlns:a16="http://schemas.microsoft.com/office/drawing/2014/main" id="{536D4AEB-53B8-DC2D-0885-241348EE6571}"/>
                    </a:ext>
                  </a:extLst>
                </p:cNvPr>
                <p:cNvSpPr/>
                <p:nvPr/>
              </p:nvSpPr>
              <p:spPr>
                <a:xfrm>
                  <a:off x="8773711" y="377328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04" name="Freeform: Shape 703">
                  <a:extLst>
                    <a:ext uri="{FF2B5EF4-FFF2-40B4-BE49-F238E27FC236}">
                      <a16:creationId xmlns:a16="http://schemas.microsoft.com/office/drawing/2014/main" id="{6F964993-8C0C-2285-E922-9F0368733D81}"/>
                    </a:ext>
                  </a:extLst>
                </p:cNvPr>
                <p:cNvSpPr/>
                <p:nvPr/>
              </p:nvSpPr>
              <p:spPr>
                <a:xfrm>
                  <a:off x="8773711" y="377328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05" name="Graphic 5">
                <a:extLst>
                  <a:ext uri="{FF2B5EF4-FFF2-40B4-BE49-F238E27FC236}">
                    <a16:creationId xmlns:a16="http://schemas.microsoft.com/office/drawing/2014/main" id="{E84DBBCD-CB35-2D5F-DDA4-C2628FBD0EA4}"/>
                  </a:ext>
                </a:extLst>
              </p:cNvPr>
              <p:cNvGrpSpPr/>
              <p:nvPr/>
            </p:nvGrpSpPr>
            <p:grpSpPr>
              <a:xfrm>
                <a:off x="8677564" y="3810798"/>
                <a:ext cx="64672" cy="64672"/>
                <a:chOff x="8677564" y="3810798"/>
                <a:chExt cx="64672" cy="64672"/>
              </a:xfrm>
            </p:grpSpPr>
            <p:sp>
              <p:nvSpPr>
                <p:cNvPr id="706" name="Freeform: Shape 705">
                  <a:extLst>
                    <a:ext uri="{FF2B5EF4-FFF2-40B4-BE49-F238E27FC236}">
                      <a16:creationId xmlns:a16="http://schemas.microsoft.com/office/drawing/2014/main" id="{7CEE64A8-1236-CE19-74BE-0264B5D7D2BC}"/>
                    </a:ext>
                  </a:extLst>
                </p:cNvPr>
                <p:cNvSpPr/>
                <p:nvPr/>
              </p:nvSpPr>
              <p:spPr>
                <a:xfrm>
                  <a:off x="8677564" y="381079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07" name="Freeform: Shape 706">
                  <a:extLst>
                    <a:ext uri="{FF2B5EF4-FFF2-40B4-BE49-F238E27FC236}">
                      <a16:creationId xmlns:a16="http://schemas.microsoft.com/office/drawing/2014/main" id="{8161090B-AF18-AB5E-DB48-8B8E0BBDCF8A}"/>
                    </a:ext>
                  </a:extLst>
                </p:cNvPr>
                <p:cNvSpPr/>
                <p:nvPr/>
              </p:nvSpPr>
              <p:spPr>
                <a:xfrm>
                  <a:off x="8677564" y="381079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08" name="Graphic 5">
                <a:extLst>
                  <a:ext uri="{FF2B5EF4-FFF2-40B4-BE49-F238E27FC236}">
                    <a16:creationId xmlns:a16="http://schemas.microsoft.com/office/drawing/2014/main" id="{6C289819-DA79-C4AB-594B-F16593E9B7EF}"/>
                  </a:ext>
                </a:extLst>
              </p:cNvPr>
              <p:cNvGrpSpPr/>
              <p:nvPr/>
            </p:nvGrpSpPr>
            <p:grpSpPr>
              <a:xfrm>
                <a:off x="8581417" y="3852619"/>
                <a:ext cx="64672" cy="64672"/>
                <a:chOff x="8581417" y="3852619"/>
                <a:chExt cx="64672" cy="64672"/>
              </a:xfrm>
            </p:grpSpPr>
            <p:sp>
              <p:nvSpPr>
                <p:cNvPr id="709" name="Freeform: Shape 708">
                  <a:extLst>
                    <a:ext uri="{FF2B5EF4-FFF2-40B4-BE49-F238E27FC236}">
                      <a16:creationId xmlns:a16="http://schemas.microsoft.com/office/drawing/2014/main" id="{E62D8C6E-3758-88AF-AA07-3A172A030F1B}"/>
                    </a:ext>
                  </a:extLst>
                </p:cNvPr>
                <p:cNvSpPr/>
                <p:nvPr/>
              </p:nvSpPr>
              <p:spPr>
                <a:xfrm>
                  <a:off x="8581417" y="385261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10" name="Freeform: Shape 709">
                  <a:extLst>
                    <a:ext uri="{FF2B5EF4-FFF2-40B4-BE49-F238E27FC236}">
                      <a16:creationId xmlns:a16="http://schemas.microsoft.com/office/drawing/2014/main" id="{761AD82B-BAB0-69D3-8FEF-F433C27E4D27}"/>
                    </a:ext>
                  </a:extLst>
                </p:cNvPr>
                <p:cNvSpPr/>
                <p:nvPr/>
              </p:nvSpPr>
              <p:spPr>
                <a:xfrm>
                  <a:off x="8581417" y="385261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11" name="Graphic 5">
                <a:extLst>
                  <a:ext uri="{FF2B5EF4-FFF2-40B4-BE49-F238E27FC236}">
                    <a16:creationId xmlns:a16="http://schemas.microsoft.com/office/drawing/2014/main" id="{8A1B9D1A-FAB3-5F6E-F49E-E3FEE367C38F}"/>
                  </a:ext>
                </a:extLst>
              </p:cNvPr>
              <p:cNvGrpSpPr/>
              <p:nvPr/>
            </p:nvGrpSpPr>
            <p:grpSpPr>
              <a:xfrm>
                <a:off x="8485270" y="3889267"/>
                <a:ext cx="64672" cy="64672"/>
                <a:chOff x="8485270" y="3889267"/>
                <a:chExt cx="64672" cy="64672"/>
              </a:xfrm>
            </p:grpSpPr>
            <p:sp>
              <p:nvSpPr>
                <p:cNvPr id="712" name="Freeform: Shape 711">
                  <a:extLst>
                    <a:ext uri="{FF2B5EF4-FFF2-40B4-BE49-F238E27FC236}">
                      <a16:creationId xmlns:a16="http://schemas.microsoft.com/office/drawing/2014/main" id="{F8D21165-33F9-19F0-F52C-329E990F2CD8}"/>
                    </a:ext>
                  </a:extLst>
                </p:cNvPr>
                <p:cNvSpPr/>
                <p:nvPr/>
              </p:nvSpPr>
              <p:spPr>
                <a:xfrm>
                  <a:off x="8485270" y="388926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13" name="Freeform: Shape 712">
                  <a:extLst>
                    <a:ext uri="{FF2B5EF4-FFF2-40B4-BE49-F238E27FC236}">
                      <a16:creationId xmlns:a16="http://schemas.microsoft.com/office/drawing/2014/main" id="{D8DE1683-43B8-E200-E809-B95A241F2803}"/>
                    </a:ext>
                  </a:extLst>
                </p:cNvPr>
                <p:cNvSpPr/>
                <p:nvPr/>
              </p:nvSpPr>
              <p:spPr>
                <a:xfrm>
                  <a:off x="8485270" y="3889267"/>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14" name="Graphic 5">
                <a:extLst>
                  <a:ext uri="{FF2B5EF4-FFF2-40B4-BE49-F238E27FC236}">
                    <a16:creationId xmlns:a16="http://schemas.microsoft.com/office/drawing/2014/main" id="{22F011AF-240D-BD58-2D66-F40C4098B911}"/>
                  </a:ext>
                </a:extLst>
              </p:cNvPr>
              <p:cNvGrpSpPr/>
              <p:nvPr/>
            </p:nvGrpSpPr>
            <p:grpSpPr>
              <a:xfrm>
                <a:off x="8388908" y="3929149"/>
                <a:ext cx="64672" cy="64672"/>
                <a:chOff x="8388908" y="3929149"/>
                <a:chExt cx="64672" cy="64672"/>
              </a:xfrm>
            </p:grpSpPr>
            <p:sp>
              <p:nvSpPr>
                <p:cNvPr id="715" name="Freeform: Shape 714">
                  <a:extLst>
                    <a:ext uri="{FF2B5EF4-FFF2-40B4-BE49-F238E27FC236}">
                      <a16:creationId xmlns:a16="http://schemas.microsoft.com/office/drawing/2014/main" id="{8219765E-604A-AB06-39DA-19591F0791C6}"/>
                    </a:ext>
                  </a:extLst>
                </p:cNvPr>
                <p:cNvSpPr/>
                <p:nvPr/>
              </p:nvSpPr>
              <p:spPr>
                <a:xfrm>
                  <a:off x="8388908" y="392914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16" name="Freeform: Shape 715">
                  <a:extLst>
                    <a:ext uri="{FF2B5EF4-FFF2-40B4-BE49-F238E27FC236}">
                      <a16:creationId xmlns:a16="http://schemas.microsoft.com/office/drawing/2014/main" id="{960CD694-FE33-9C2C-6252-5FBD1CB79F08}"/>
                    </a:ext>
                  </a:extLst>
                </p:cNvPr>
                <p:cNvSpPr/>
                <p:nvPr/>
              </p:nvSpPr>
              <p:spPr>
                <a:xfrm>
                  <a:off x="8388908" y="3929149"/>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17" name="Graphic 5">
                <a:extLst>
                  <a:ext uri="{FF2B5EF4-FFF2-40B4-BE49-F238E27FC236}">
                    <a16:creationId xmlns:a16="http://schemas.microsoft.com/office/drawing/2014/main" id="{C8903171-7335-E7A5-B2CB-B572EB9538A7}"/>
                  </a:ext>
                </a:extLst>
              </p:cNvPr>
              <p:cNvGrpSpPr/>
              <p:nvPr/>
            </p:nvGrpSpPr>
            <p:grpSpPr>
              <a:xfrm>
                <a:off x="8292761" y="3968168"/>
                <a:ext cx="64672" cy="64672"/>
                <a:chOff x="8292761" y="3968168"/>
                <a:chExt cx="64672" cy="64672"/>
              </a:xfrm>
            </p:grpSpPr>
            <p:sp>
              <p:nvSpPr>
                <p:cNvPr id="718" name="Freeform: Shape 717">
                  <a:extLst>
                    <a:ext uri="{FF2B5EF4-FFF2-40B4-BE49-F238E27FC236}">
                      <a16:creationId xmlns:a16="http://schemas.microsoft.com/office/drawing/2014/main" id="{D6C3A37E-E237-48EA-09A3-AC8CE53D5D25}"/>
                    </a:ext>
                  </a:extLst>
                </p:cNvPr>
                <p:cNvSpPr/>
                <p:nvPr/>
              </p:nvSpPr>
              <p:spPr>
                <a:xfrm>
                  <a:off x="8292761" y="3968168"/>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19" name="Freeform: Shape 718">
                  <a:extLst>
                    <a:ext uri="{FF2B5EF4-FFF2-40B4-BE49-F238E27FC236}">
                      <a16:creationId xmlns:a16="http://schemas.microsoft.com/office/drawing/2014/main" id="{FFAAD7E2-B0FF-1A38-3FDD-CA4C58E9FED8}"/>
                    </a:ext>
                  </a:extLst>
                </p:cNvPr>
                <p:cNvSpPr/>
                <p:nvPr/>
              </p:nvSpPr>
              <p:spPr>
                <a:xfrm>
                  <a:off x="8292761" y="3968168"/>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20" name="Graphic 5">
                <a:extLst>
                  <a:ext uri="{FF2B5EF4-FFF2-40B4-BE49-F238E27FC236}">
                    <a16:creationId xmlns:a16="http://schemas.microsoft.com/office/drawing/2014/main" id="{E30B67EE-864A-2D73-46D6-FB5A3D46A77B}"/>
                  </a:ext>
                </a:extLst>
              </p:cNvPr>
              <p:cNvGrpSpPr/>
              <p:nvPr/>
            </p:nvGrpSpPr>
            <p:grpSpPr>
              <a:xfrm>
                <a:off x="8196614" y="4006756"/>
                <a:ext cx="64672" cy="64672"/>
                <a:chOff x="8196614" y="4006756"/>
                <a:chExt cx="64672" cy="64672"/>
              </a:xfrm>
            </p:grpSpPr>
            <p:sp>
              <p:nvSpPr>
                <p:cNvPr id="721" name="Freeform: Shape 720">
                  <a:extLst>
                    <a:ext uri="{FF2B5EF4-FFF2-40B4-BE49-F238E27FC236}">
                      <a16:creationId xmlns:a16="http://schemas.microsoft.com/office/drawing/2014/main" id="{B3EE5B33-80E7-2E32-1FC5-A036D9A5768F}"/>
                    </a:ext>
                  </a:extLst>
                </p:cNvPr>
                <p:cNvSpPr/>
                <p:nvPr/>
              </p:nvSpPr>
              <p:spPr>
                <a:xfrm>
                  <a:off x="8196614" y="400675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22" name="Freeform: Shape 721">
                  <a:extLst>
                    <a:ext uri="{FF2B5EF4-FFF2-40B4-BE49-F238E27FC236}">
                      <a16:creationId xmlns:a16="http://schemas.microsoft.com/office/drawing/2014/main" id="{58ED1D2C-7DD5-48B0-C9DE-2EC551D81C1E}"/>
                    </a:ext>
                  </a:extLst>
                </p:cNvPr>
                <p:cNvSpPr/>
                <p:nvPr/>
              </p:nvSpPr>
              <p:spPr>
                <a:xfrm>
                  <a:off x="8196614" y="4006756"/>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23" name="Graphic 5">
                <a:extLst>
                  <a:ext uri="{FF2B5EF4-FFF2-40B4-BE49-F238E27FC236}">
                    <a16:creationId xmlns:a16="http://schemas.microsoft.com/office/drawing/2014/main" id="{86B05729-3B32-BDA4-1F0E-398A8D2E18CC}"/>
                  </a:ext>
                </a:extLst>
              </p:cNvPr>
              <p:cNvGrpSpPr/>
              <p:nvPr/>
            </p:nvGrpSpPr>
            <p:grpSpPr>
              <a:xfrm>
                <a:off x="8100467" y="4044698"/>
                <a:ext cx="64672" cy="64672"/>
                <a:chOff x="8100467" y="4044698"/>
                <a:chExt cx="64672" cy="64672"/>
              </a:xfrm>
            </p:grpSpPr>
            <p:sp>
              <p:nvSpPr>
                <p:cNvPr id="724" name="Freeform: Shape 723">
                  <a:extLst>
                    <a:ext uri="{FF2B5EF4-FFF2-40B4-BE49-F238E27FC236}">
                      <a16:creationId xmlns:a16="http://schemas.microsoft.com/office/drawing/2014/main" id="{C26EB75C-C902-6F65-0919-8E04210534ED}"/>
                    </a:ext>
                  </a:extLst>
                </p:cNvPr>
                <p:cNvSpPr/>
                <p:nvPr/>
              </p:nvSpPr>
              <p:spPr>
                <a:xfrm>
                  <a:off x="8100467" y="4044698"/>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25" name="Freeform: Shape 724">
                  <a:extLst>
                    <a:ext uri="{FF2B5EF4-FFF2-40B4-BE49-F238E27FC236}">
                      <a16:creationId xmlns:a16="http://schemas.microsoft.com/office/drawing/2014/main" id="{60773158-ACAB-69CE-0940-1752B67A9A74}"/>
                    </a:ext>
                  </a:extLst>
                </p:cNvPr>
                <p:cNvSpPr/>
                <p:nvPr/>
              </p:nvSpPr>
              <p:spPr>
                <a:xfrm>
                  <a:off x="8100467" y="4044698"/>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26" name="Graphic 5">
                <a:extLst>
                  <a:ext uri="{FF2B5EF4-FFF2-40B4-BE49-F238E27FC236}">
                    <a16:creationId xmlns:a16="http://schemas.microsoft.com/office/drawing/2014/main" id="{E99EAA75-132F-3288-5FF7-4ECD784ABA6D}"/>
                  </a:ext>
                </a:extLst>
              </p:cNvPr>
              <p:cNvGrpSpPr/>
              <p:nvPr/>
            </p:nvGrpSpPr>
            <p:grpSpPr>
              <a:xfrm>
                <a:off x="8004105" y="4082423"/>
                <a:ext cx="64672" cy="64672"/>
                <a:chOff x="8004105" y="4082423"/>
                <a:chExt cx="64672" cy="64672"/>
              </a:xfrm>
            </p:grpSpPr>
            <p:sp>
              <p:nvSpPr>
                <p:cNvPr id="727" name="Freeform: Shape 726">
                  <a:extLst>
                    <a:ext uri="{FF2B5EF4-FFF2-40B4-BE49-F238E27FC236}">
                      <a16:creationId xmlns:a16="http://schemas.microsoft.com/office/drawing/2014/main" id="{1420B58F-F1D6-C9B7-C955-E0E60F5FFBEB}"/>
                    </a:ext>
                  </a:extLst>
                </p:cNvPr>
                <p:cNvSpPr/>
                <p:nvPr/>
              </p:nvSpPr>
              <p:spPr>
                <a:xfrm>
                  <a:off x="8004105" y="408242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28" name="Freeform: Shape 727">
                  <a:extLst>
                    <a:ext uri="{FF2B5EF4-FFF2-40B4-BE49-F238E27FC236}">
                      <a16:creationId xmlns:a16="http://schemas.microsoft.com/office/drawing/2014/main" id="{78C194DE-EF3E-8E80-023E-64D7A0EB9B34}"/>
                    </a:ext>
                  </a:extLst>
                </p:cNvPr>
                <p:cNvSpPr/>
                <p:nvPr/>
              </p:nvSpPr>
              <p:spPr>
                <a:xfrm>
                  <a:off x="8004105" y="4082423"/>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3" y="49151"/>
                        <a:pt x="64673" y="40959"/>
                        <a:pt x="64673" y="32336"/>
                      </a:cubicBezTo>
                      <a:cubicBezTo>
                        <a:pt x="64673" y="23713"/>
                        <a:pt x="61223"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29" name="Graphic 5">
                <a:extLst>
                  <a:ext uri="{FF2B5EF4-FFF2-40B4-BE49-F238E27FC236}">
                    <a16:creationId xmlns:a16="http://schemas.microsoft.com/office/drawing/2014/main" id="{87A48308-E5C7-FCCC-ED01-AFC82ED29AE4}"/>
                  </a:ext>
                </a:extLst>
              </p:cNvPr>
              <p:cNvGrpSpPr/>
              <p:nvPr/>
            </p:nvGrpSpPr>
            <p:grpSpPr>
              <a:xfrm>
                <a:off x="7907958" y="4119934"/>
                <a:ext cx="64672" cy="64672"/>
                <a:chOff x="7907958" y="4119934"/>
                <a:chExt cx="64672" cy="64672"/>
              </a:xfrm>
            </p:grpSpPr>
            <p:sp>
              <p:nvSpPr>
                <p:cNvPr id="730" name="Freeform: Shape 729">
                  <a:extLst>
                    <a:ext uri="{FF2B5EF4-FFF2-40B4-BE49-F238E27FC236}">
                      <a16:creationId xmlns:a16="http://schemas.microsoft.com/office/drawing/2014/main" id="{2CA66FEE-7072-D5AE-BDB9-74CA28EEC55B}"/>
                    </a:ext>
                  </a:extLst>
                </p:cNvPr>
                <p:cNvSpPr/>
                <p:nvPr/>
              </p:nvSpPr>
              <p:spPr>
                <a:xfrm>
                  <a:off x="7907958" y="4119934"/>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31" name="Freeform: Shape 730">
                  <a:extLst>
                    <a:ext uri="{FF2B5EF4-FFF2-40B4-BE49-F238E27FC236}">
                      <a16:creationId xmlns:a16="http://schemas.microsoft.com/office/drawing/2014/main" id="{A4B4285D-37AF-838F-99F2-CF6034A5A2F8}"/>
                    </a:ext>
                  </a:extLst>
                </p:cNvPr>
                <p:cNvSpPr/>
                <p:nvPr/>
              </p:nvSpPr>
              <p:spPr>
                <a:xfrm>
                  <a:off x="7907958" y="4119934"/>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32" name="Graphic 5">
                <a:extLst>
                  <a:ext uri="{FF2B5EF4-FFF2-40B4-BE49-F238E27FC236}">
                    <a16:creationId xmlns:a16="http://schemas.microsoft.com/office/drawing/2014/main" id="{B9059451-746C-C4F4-F4ED-0F3989AFE092}"/>
                  </a:ext>
                </a:extLst>
              </p:cNvPr>
              <p:cNvGrpSpPr/>
              <p:nvPr/>
            </p:nvGrpSpPr>
            <p:grpSpPr>
              <a:xfrm>
                <a:off x="7811811" y="4156581"/>
                <a:ext cx="64672" cy="64672"/>
                <a:chOff x="7811811" y="4156581"/>
                <a:chExt cx="64672" cy="64672"/>
              </a:xfrm>
            </p:grpSpPr>
            <p:sp>
              <p:nvSpPr>
                <p:cNvPr id="733" name="Freeform: Shape 732">
                  <a:extLst>
                    <a:ext uri="{FF2B5EF4-FFF2-40B4-BE49-F238E27FC236}">
                      <a16:creationId xmlns:a16="http://schemas.microsoft.com/office/drawing/2014/main" id="{2CE8BF87-08DA-06E1-8854-57E0E008C066}"/>
                    </a:ext>
                  </a:extLst>
                </p:cNvPr>
                <p:cNvSpPr/>
                <p:nvPr/>
              </p:nvSpPr>
              <p:spPr>
                <a:xfrm>
                  <a:off x="7811811" y="4156581"/>
                  <a:ext cx="64672" cy="64672"/>
                </a:xfrm>
                <a:custGeom>
                  <a:avLst/>
                  <a:gdLst>
                    <a:gd name="connsiteX0" fmla="*/ 32336 w 64672"/>
                    <a:gd name="connsiteY0" fmla="*/ 64673 h 64672"/>
                    <a:gd name="connsiteX1" fmla="*/ 55188 w 64672"/>
                    <a:gd name="connsiteY1" fmla="*/ 55188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8"/>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34" name="Freeform: Shape 733">
                  <a:extLst>
                    <a:ext uri="{FF2B5EF4-FFF2-40B4-BE49-F238E27FC236}">
                      <a16:creationId xmlns:a16="http://schemas.microsoft.com/office/drawing/2014/main" id="{3FD9E3F6-6D66-1CFC-4F68-5FBE07EA1886}"/>
                    </a:ext>
                  </a:extLst>
                </p:cNvPr>
                <p:cNvSpPr/>
                <p:nvPr/>
              </p:nvSpPr>
              <p:spPr>
                <a:xfrm>
                  <a:off x="7811811" y="4156581"/>
                  <a:ext cx="64672" cy="64672"/>
                </a:xfrm>
                <a:custGeom>
                  <a:avLst/>
                  <a:gdLst>
                    <a:gd name="connsiteX0" fmla="*/ 32336 w 64672"/>
                    <a:gd name="connsiteY0" fmla="*/ 64673 h 64672"/>
                    <a:gd name="connsiteX1" fmla="*/ 55188 w 64672"/>
                    <a:gd name="connsiteY1" fmla="*/ 55188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8" y="55188"/>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35" name="Graphic 5">
                <a:extLst>
                  <a:ext uri="{FF2B5EF4-FFF2-40B4-BE49-F238E27FC236}">
                    <a16:creationId xmlns:a16="http://schemas.microsoft.com/office/drawing/2014/main" id="{75C566AB-4DAF-CE1A-22DA-38050542B044}"/>
                  </a:ext>
                </a:extLst>
              </p:cNvPr>
              <p:cNvGrpSpPr/>
              <p:nvPr/>
            </p:nvGrpSpPr>
            <p:grpSpPr>
              <a:xfrm>
                <a:off x="7715664" y="4193445"/>
                <a:ext cx="64672" cy="64672"/>
                <a:chOff x="7715664" y="4193445"/>
                <a:chExt cx="64672" cy="64672"/>
              </a:xfrm>
            </p:grpSpPr>
            <p:sp>
              <p:nvSpPr>
                <p:cNvPr id="736" name="Freeform: Shape 735">
                  <a:extLst>
                    <a:ext uri="{FF2B5EF4-FFF2-40B4-BE49-F238E27FC236}">
                      <a16:creationId xmlns:a16="http://schemas.microsoft.com/office/drawing/2014/main" id="{AB91CFEF-C172-FE20-6DB6-A79C267EFD5C}"/>
                    </a:ext>
                  </a:extLst>
                </p:cNvPr>
                <p:cNvSpPr/>
                <p:nvPr/>
              </p:nvSpPr>
              <p:spPr>
                <a:xfrm>
                  <a:off x="7715664" y="4193445"/>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37" name="Freeform: Shape 736">
                  <a:extLst>
                    <a:ext uri="{FF2B5EF4-FFF2-40B4-BE49-F238E27FC236}">
                      <a16:creationId xmlns:a16="http://schemas.microsoft.com/office/drawing/2014/main" id="{E32DCE0C-DB6E-7D95-5B08-979737A961B1}"/>
                    </a:ext>
                  </a:extLst>
                </p:cNvPr>
                <p:cNvSpPr/>
                <p:nvPr/>
              </p:nvSpPr>
              <p:spPr>
                <a:xfrm>
                  <a:off x="7715664" y="4193445"/>
                  <a:ext cx="64672" cy="64672"/>
                </a:xfrm>
                <a:custGeom>
                  <a:avLst/>
                  <a:gdLst>
                    <a:gd name="connsiteX0" fmla="*/ 32336 w 64672"/>
                    <a:gd name="connsiteY0" fmla="*/ 64673 h 64672"/>
                    <a:gd name="connsiteX1" fmla="*/ 55188 w 64672"/>
                    <a:gd name="connsiteY1" fmla="*/ 55187 h 64672"/>
                    <a:gd name="connsiteX2" fmla="*/ 64673 w 64672"/>
                    <a:gd name="connsiteY2" fmla="*/ 32336 h 64672"/>
                    <a:gd name="connsiteX3" fmla="*/ 55188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8" y="55187"/>
                      </a:cubicBezTo>
                      <a:cubicBezTo>
                        <a:pt x="61224" y="49151"/>
                        <a:pt x="64673" y="40959"/>
                        <a:pt x="64673" y="32336"/>
                      </a:cubicBezTo>
                      <a:cubicBezTo>
                        <a:pt x="64673" y="23713"/>
                        <a:pt x="61224" y="15521"/>
                        <a:pt x="55188"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38" name="Graphic 5">
                <a:extLst>
                  <a:ext uri="{FF2B5EF4-FFF2-40B4-BE49-F238E27FC236}">
                    <a16:creationId xmlns:a16="http://schemas.microsoft.com/office/drawing/2014/main" id="{AFC753BD-A966-30A3-AC1F-5F76293FAD07}"/>
                  </a:ext>
                </a:extLst>
              </p:cNvPr>
              <p:cNvGrpSpPr/>
              <p:nvPr/>
            </p:nvGrpSpPr>
            <p:grpSpPr>
              <a:xfrm>
                <a:off x="7619517" y="4230740"/>
                <a:ext cx="64672" cy="64672"/>
                <a:chOff x="7619517" y="4230740"/>
                <a:chExt cx="64672" cy="64672"/>
              </a:xfrm>
            </p:grpSpPr>
            <p:sp>
              <p:nvSpPr>
                <p:cNvPr id="739" name="Freeform: Shape 738">
                  <a:extLst>
                    <a:ext uri="{FF2B5EF4-FFF2-40B4-BE49-F238E27FC236}">
                      <a16:creationId xmlns:a16="http://schemas.microsoft.com/office/drawing/2014/main" id="{93DF5F11-B250-B863-5D3E-E30E1AD9EA5F}"/>
                    </a:ext>
                  </a:extLst>
                </p:cNvPr>
                <p:cNvSpPr/>
                <p:nvPr/>
              </p:nvSpPr>
              <p:spPr>
                <a:xfrm>
                  <a:off x="7619517" y="423074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40" name="Freeform: Shape 739">
                  <a:extLst>
                    <a:ext uri="{FF2B5EF4-FFF2-40B4-BE49-F238E27FC236}">
                      <a16:creationId xmlns:a16="http://schemas.microsoft.com/office/drawing/2014/main" id="{736B51FB-25A0-651F-4F2F-CDD3CA699525}"/>
                    </a:ext>
                  </a:extLst>
                </p:cNvPr>
                <p:cNvSpPr/>
                <p:nvPr/>
              </p:nvSpPr>
              <p:spPr>
                <a:xfrm>
                  <a:off x="7619517" y="4230740"/>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41" name="Graphic 5">
                <a:extLst>
                  <a:ext uri="{FF2B5EF4-FFF2-40B4-BE49-F238E27FC236}">
                    <a16:creationId xmlns:a16="http://schemas.microsoft.com/office/drawing/2014/main" id="{E6B9F78D-3BA0-64C2-2BCA-608A140DA29D}"/>
                  </a:ext>
                </a:extLst>
              </p:cNvPr>
              <p:cNvGrpSpPr/>
              <p:nvPr/>
            </p:nvGrpSpPr>
            <p:grpSpPr>
              <a:xfrm>
                <a:off x="7523155" y="4264585"/>
                <a:ext cx="64672" cy="64672"/>
                <a:chOff x="7523155" y="4264585"/>
                <a:chExt cx="64672" cy="64672"/>
              </a:xfrm>
            </p:grpSpPr>
            <p:sp>
              <p:nvSpPr>
                <p:cNvPr id="742" name="Freeform: Shape 741">
                  <a:extLst>
                    <a:ext uri="{FF2B5EF4-FFF2-40B4-BE49-F238E27FC236}">
                      <a16:creationId xmlns:a16="http://schemas.microsoft.com/office/drawing/2014/main" id="{CD401E0C-52CA-60EE-28F6-14181661FD87}"/>
                    </a:ext>
                  </a:extLst>
                </p:cNvPr>
                <p:cNvSpPr/>
                <p:nvPr/>
              </p:nvSpPr>
              <p:spPr>
                <a:xfrm>
                  <a:off x="7523155" y="42645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43" name="Freeform: Shape 742">
                  <a:extLst>
                    <a:ext uri="{FF2B5EF4-FFF2-40B4-BE49-F238E27FC236}">
                      <a16:creationId xmlns:a16="http://schemas.microsoft.com/office/drawing/2014/main" id="{929DB09C-4BD9-B021-6DFC-BF2542F5D752}"/>
                    </a:ext>
                  </a:extLst>
                </p:cNvPr>
                <p:cNvSpPr/>
                <p:nvPr/>
              </p:nvSpPr>
              <p:spPr>
                <a:xfrm>
                  <a:off x="7523155" y="42645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44" name="Graphic 5">
                <a:extLst>
                  <a:ext uri="{FF2B5EF4-FFF2-40B4-BE49-F238E27FC236}">
                    <a16:creationId xmlns:a16="http://schemas.microsoft.com/office/drawing/2014/main" id="{9B8405E0-6514-38F2-646E-4C75AFC38EA3}"/>
                  </a:ext>
                </a:extLst>
              </p:cNvPr>
              <p:cNvGrpSpPr/>
              <p:nvPr/>
            </p:nvGrpSpPr>
            <p:grpSpPr>
              <a:xfrm>
                <a:off x="7427008" y="4295628"/>
                <a:ext cx="64672" cy="64672"/>
                <a:chOff x="7427008" y="4295628"/>
                <a:chExt cx="64672" cy="64672"/>
              </a:xfrm>
            </p:grpSpPr>
            <p:sp>
              <p:nvSpPr>
                <p:cNvPr id="745" name="Freeform: Shape 744">
                  <a:extLst>
                    <a:ext uri="{FF2B5EF4-FFF2-40B4-BE49-F238E27FC236}">
                      <a16:creationId xmlns:a16="http://schemas.microsoft.com/office/drawing/2014/main" id="{B7D51A95-C823-C321-9F6E-19EBEE6CB81C}"/>
                    </a:ext>
                  </a:extLst>
                </p:cNvPr>
                <p:cNvSpPr/>
                <p:nvPr/>
              </p:nvSpPr>
              <p:spPr>
                <a:xfrm>
                  <a:off x="7427008" y="429562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46" name="Freeform: Shape 745">
                  <a:extLst>
                    <a:ext uri="{FF2B5EF4-FFF2-40B4-BE49-F238E27FC236}">
                      <a16:creationId xmlns:a16="http://schemas.microsoft.com/office/drawing/2014/main" id="{83FD1F4E-EEDB-95BF-68B0-2BCD8590A942}"/>
                    </a:ext>
                  </a:extLst>
                </p:cNvPr>
                <p:cNvSpPr/>
                <p:nvPr/>
              </p:nvSpPr>
              <p:spPr>
                <a:xfrm>
                  <a:off x="7427008" y="4295628"/>
                  <a:ext cx="64672" cy="64672"/>
                </a:xfrm>
                <a:custGeom>
                  <a:avLst/>
                  <a:gdLst>
                    <a:gd name="connsiteX0" fmla="*/ 32336 w 64672"/>
                    <a:gd name="connsiteY0" fmla="*/ 64673 h 64672"/>
                    <a:gd name="connsiteX1" fmla="*/ 55187 w 64672"/>
                    <a:gd name="connsiteY1" fmla="*/ 55187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7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3"/>
                        <a:pt x="55187" y="55187"/>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7"/>
                      </a:cubicBezTo>
                      <a:cubicBezTo>
                        <a:pt x="15521" y="61223"/>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47" name="Graphic 5">
                <a:extLst>
                  <a:ext uri="{FF2B5EF4-FFF2-40B4-BE49-F238E27FC236}">
                    <a16:creationId xmlns:a16="http://schemas.microsoft.com/office/drawing/2014/main" id="{248D3D14-4A3B-7A64-409E-AF63B707C040}"/>
                  </a:ext>
                </a:extLst>
              </p:cNvPr>
              <p:cNvGrpSpPr/>
              <p:nvPr/>
            </p:nvGrpSpPr>
            <p:grpSpPr>
              <a:xfrm>
                <a:off x="7330861" y="4321497"/>
                <a:ext cx="64672" cy="64672"/>
                <a:chOff x="7330861" y="4321497"/>
                <a:chExt cx="64672" cy="64672"/>
              </a:xfrm>
            </p:grpSpPr>
            <p:sp>
              <p:nvSpPr>
                <p:cNvPr id="748" name="Freeform: Shape 747">
                  <a:extLst>
                    <a:ext uri="{FF2B5EF4-FFF2-40B4-BE49-F238E27FC236}">
                      <a16:creationId xmlns:a16="http://schemas.microsoft.com/office/drawing/2014/main" id="{0F54E587-1AC8-A335-3413-5E5A86DF5044}"/>
                    </a:ext>
                  </a:extLst>
                </p:cNvPr>
                <p:cNvSpPr/>
                <p:nvPr/>
              </p:nvSpPr>
              <p:spPr>
                <a:xfrm>
                  <a:off x="7330861" y="4321497"/>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49" name="Freeform: Shape 748">
                  <a:extLst>
                    <a:ext uri="{FF2B5EF4-FFF2-40B4-BE49-F238E27FC236}">
                      <a16:creationId xmlns:a16="http://schemas.microsoft.com/office/drawing/2014/main" id="{A2F1663A-9B82-EA8E-1CC7-A68EE110FB0D}"/>
                    </a:ext>
                  </a:extLst>
                </p:cNvPr>
                <p:cNvSpPr/>
                <p:nvPr/>
              </p:nvSpPr>
              <p:spPr>
                <a:xfrm>
                  <a:off x="7330861" y="4321497"/>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nvGrpSpPr>
              <p:cNvPr id="750" name="Graphic 5">
                <a:extLst>
                  <a:ext uri="{FF2B5EF4-FFF2-40B4-BE49-F238E27FC236}">
                    <a16:creationId xmlns:a16="http://schemas.microsoft.com/office/drawing/2014/main" id="{251D02F7-33DF-EA49-160D-0C0BF3023633}"/>
                  </a:ext>
                </a:extLst>
              </p:cNvPr>
              <p:cNvGrpSpPr/>
              <p:nvPr/>
            </p:nvGrpSpPr>
            <p:grpSpPr>
              <a:xfrm>
                <a:off x="7234714" y="4333785"/>
                <a:ext cx="64672" cy="64672"/>
                <a:chOff x="7234714" y="4333785"/>
                <a:chExt cx="64672" cy="64672"/>
              </a:xfrm>
            </p:grpSpPr>
            <p:sp>
              <p:nvSpPr>
                <p:cNvPr id="751" name="Freeform: Shape 750">
                  <a:extLst>
                    <a:ext uri="{FF2B5EF4-FFF2-40B4-BE49-F238E27FC236}">
                      <a16:creationId xmlns:a16="http://schemas.microsoft.com/office/drawing/2014/main" id="{AD1726B7-5A3D-9128-76B4-4DCD82F08037}"/>
                    </a:ext>
                  </a:extLst>
                </p:cNvPr>
                <p:cNvSpPr/>
                <p:nvPr/>
              </p:nvSpPr>
              <p:spPr>
                <a:xfrm>
                  <a:off x="7234714" y="43337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95C4FF"/>
                </a:solidFill>
                <a:ln w="0" cap="flat">
                  <a:noFill/>
                  <a:prstDash val="solid"/>
                  <a:miter/>
                </a:ln>
              </p:spPr>
              <p:txBody>
                <a:bodyPr rtlCol="0" anchor="ctr"/>
                <a:lstStyle/>
                <a:p>
                  <a:endParaRPr lang="en-GB"/>
                </a:p>
              </p:txBody>
            </p:sp>
            <p:sp>
              <p:nvSpPr>
                <p:cNvPr id="752" name="Freeform: Shape 751">
                  <a:extLst>
                    <a:ext uri="{FF2B5EF4-FFF2-40B4-BE49-F238E27FC236}">
                      <a16:creationId xmlns:a16="http://schemas.microsoft.com/office/drawing/2014/main" id="{F2E0EDFE-0968-2973-AC88-4295F1BB553D}"/>
                    </a:ext>
                  </a:extLst>
                </p:cNvPr>
                <p:cNvSpPr/>
                <p:nvPr/>
              </p:nvSpPr>
              <p:spPr>
                <a:xfrm>
                  <a:off x="7234714" y="4333785"/>
                  <a:ext cx="64672" cy="64672"/>
                </a:xfrm>
                <a:custGeom>
                  <a:avLst/>
                  <a:gdLst>
                    <a:gd name="connsiteX0" fmla="*/ 32336 w 64672"/>
                    <a:gd name="connsiteY0" fmla="*/ 64673 h 64672"/>
                    <a:gd name="connsiteX1" fmla="*/ 55187 w 64672"/>
                    <a:gd name="connsiteY1" fmla="*/ 55188 h 64672"/>
                    <a:gd name="connsiteX2" fmla="*/ 64673 w 64672"/>
                    <a:gd name="connsiteY2" fmla="*/ 32336 h 64672"/>
                    <a:gd name="connsiteX3" fmla="*/ 55187 w 64672"/>
                    <a:gd name="connsiteY3" fmla="*/ 9485 h 64672"/>
                    <a:gd name="connsiteX4" fmla="*/ 32336 w 64672"/>
                    <a:gd name="connsiteY4" fmla="*/ 0 h 64672"/>
                    <a:gd name="connsiteX5" fmla="*/ 9485 w 64672"/>
                    <a:gd name="connsiteY5" fmla="*/ 9485 h 64672"/>
                    <a:gd name="connsiteX6" fmla="*/ 0 w 64672"/>
                    <a:gd name="connsiteY6" fmla="*/ 32336 h 64672"/>
                    <a:gd name="connsiteX7" fmla="*/ 9485 w 64672"/>
                    <a:gd name="connsiteY7" fmla="*/ 55188 h 64672"/>
                    <a:gd name="connsiteX8" fmla="*/ 32336 w 64672"/>
                    <a:gd name="connsiteY8" fmla="*/ 64673 h 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72" h="64672">
                      <a:moveTo>
                        <a:pt x="32336" y="64673"/>
                      </a:moveTo>
                      <a:cubicBezTo>
                        <a:pt x="40959" y="64673"/>
                        <a:pt x="49151" y="61224"/>
                        <a:pt x="55187" y="55188"/>
                      </a:cubicBezTo>
                      <a:cubicBezTo>
                        <a:pt x="61224" y="49151"/>
                        <a:pt x="64673" y="40959"/>
                        <a:pt x="64673" y="32336"/>
                      </a:cubicBezTo>
                      <a:cubicBezTo>
                        <a:pt x="64673" y="23713"/>
                        <a:pt x="61224" y="15521"/>
                        <a:pt x="55187" y="9485"/>
                      </a:cubicBezTo>
                      <a:cubicBezTo>
                        <a:pt x="49151" y="3449"/>
                        <a:pt x="40959" y="0"/>
                        <a:pt x="32336" y="0"/>
                      </a:cubicBezTo>
                      <a:cubicBezTo>
                        <a:pt x="23713" y="0"/>
                        <a:pt x="15521" y="3449"/>
                        <a:pt x="9485" y="9485"/>
                      </a:cubicBezTo>
                      <a:cubicBezTo>
                        <a:pt x="3449" y="15521"/>
                        <a:pt x="0" y="23713"/>
                        <a:pt x="0" y="32336"/>
                      </a:cubicBezTo>
                      <a:cubicBezTo>
                        <a:pt x="0" y="40959"/>
                        <a:pt x="3449" y="49151"/>
                        <a:pt x="9485" y="55188"/>
                      </a:cubicBezTo>
                      <a:cubicBezTo>
                        <a:pt x="15521" y="61224"/>
                        <a:pt x="23713" y="64673"/>
                        <a:pt x="32336" y="64673"/>
                      </a:cubicBezTo>
                      <a:close/>
                    </a:path>
                  </a:pathLst>
                </a:custGeom>
                <a:solidFill>
                  <a:srgbClr val="6FB5FC"/>
                </a:solidFill>
                <a:ln w="21538" cap="flat">
                  <a:solidFill>
                    <a:srgbClr val="6FB5FC"/>
                  </a:solidFill>
                  <a:prstDash val="solid"/>
                  <a:round/>
                </a:ln>
              </p:spPr>
              <p:txBody>
                <a:bodyPr rtlCol="0" anchor="ctr"/>
                <a:lstStyle/>
                <a:p>
                  <a:endParaRPr lang="en-GB"/>
                </a:p>
              </p:txBody>
            </p:sp>
          </p:grpSp>
        </p:grpSp>
        <p:sp>
          <p:nvSpPr>
            <p:cNvPr id="753" name="Freeform: Shape 752">
              <a:extLst>
                <a:ext uri="{FF2B5EF4-FFF2-40B4-BE49-F238E27FC236}">
                  <a16:creationId xmlns:a16="http://schemas.microsoft.com/office/drawing/2014/main" id="{14C99CDA-EBB8-E461-2AC4-82F68046AF17}"/>
                </a:ext>
              </a:extLst>
            </p:cNvPr>
            <p:cNvSpPr/>
            <p:nvPr/>
          </p:nvSpPr>
          <p:spPr>
            <a:xfrm>
              <a:off x="7011162" y="2570805"/>
              <a:ext cx="21557" cy="2031803"/>
            </a:xfrm>
            <a:custGeom>
              <a:avLst/>
              <a:gdLst>
                <a:gd name="connsiteX0" fmla="*/ 0 w 21557"/>
                <a:gd name="connsiteY0" fmla="*/ 2031803 h 2031803"/>
                <a:gd name="connsiteX1" fmla="*/ 0 w 21557"/>
                <a:gd name="connsiteY1" fmla="*/ 0 h 2031803"/>
              </a:gdLst>
              <a:ahLst/>
              <a:cxnLst>
                <a:cxn ang="0">
                  <a:pos x="connsiteX0" y="connsiteY0"/>
                </a:cxn>
                <a:cxn ang="0">
                  <a:pos x="connsiteX1" y="connsiteY1"/>
                </a:cxn>
              </a:cxnLst>
              <a:rect l="l" t="t" r="r" b="b"/>
              <a:pathLst>
                <a:path w="21557" h="2031803">
                  <a:moveTo>
                    <a:pt x="0" y="2031803"/>
                  </a:moveTo>
                  <a:lnTo>
                    <a:pt x="0" y="0"/>
                  </a:lnTo>
                </a:path>
              </a:pathLst>
            </a:custGeom>
            <a:ln w="17231" cap="flat">
              <a:solidFill>
                <a:srgbClr val="FFFFFF"/>
              </a:solidFill>
              <a:prstDash val="solid"/>
              <a:round/>
            </a:ln>
          </p:spPr>
          <p:txBody>
            <a:bodyPr rtlCol="0" anchor="ctr"/>
            <a:lstStyle/>
            <a:p>
              <a:endParaRPr lang="en-GB"/>
            </a:p>
          </p:txBody>
        </p:sp>
        <p:sp>
          <p:nvSpPr>
            <p:cNvPr id="754" name="Freeform: Shape 753">
              <a:extLst>
                <a:ext uri="{FF2B5EF4-FFF2-40B4-BE49-F238E27FC236}">
                  <a16:creationId xmlns:a16="http://schemas.microsoft.com/office/drawing/2014/main" id="{C0995D2C-804D-CA46-816E-D6EB77B820F9}"/>
                </a:ext>
              </a:extLst>
            </p:cNvPr>
            <p:cNvSpPr/>
            <p:nvPr/>
          </p:nvSpPr>
          <p:spPr>
            <a:xfrm>
              <a:off x="7011162" y="4602608"/>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17231" cap="flat">
              <a:solidFill>
                <a:srgbClr val="3A456A"/>
              </a:solidFill>
              <a:prstDash val="solid"/>
              <a:round/>
            </a:ln>
          </p:spPr>
          <p:txBody>
            <a:bodyPr rtlCol="0" anchor="ctr"/>
            <a:lstStyle/>
            <a:p>
              <a:endParaRPr lang="en-GB" sz="2800"/>
            </a:p>
          </p:txBody>
        </p:sp>
        <p:sp>
          <p:nvSpPr>
            <p:cNvPr id="755" name="Freeform: Shape 754">
              <a:extLst>
                <a:ext uri="{FF2B5EF4-FFF2-40B4-BE49-F238E27FC236}">
                  <a16:creationId xmlns:a16="http://schemas.microsoft.com/office/drawing/2014/main" id="{BBC88A57-887B-2FBB-EEE0-9D071CA36EBB}"/>
                </a:ext>
              </a:extLst>
            </p:cNvPr>
            <p:cNvSpPr/>
            <p:nvPr/>
          </p:nvSpPr>
          <p:spPr>
            <a:xfrm>
              <a:off x="7011162" y="2570805"/>
              <a:ext cx="4400767" cy="2031803"/>
            </a:xfrm>
            <a:custGeom>
              <a:avLst/>
              <a:gdLst>
                <a:gd name="connsiteX0" fmla="*/ 0 w 4400767"/>
                <a:gd name="connsiteY0" fmla="*/ 0 h 2031803"/>
                <a:gd name="connsiteX1" fmla="*/ 4185192 w 4400767"/>
                <a:gd name="connsiteY1" fmla="*/ 0 h 2031803"/>
                <a:gd name="connsiteX2" fmla="*/ 4400768 w 4400767"/>
                <a:gd name="connsiteY2" fmla="*/ 0 h 2031803"/>
                <a:gd name="connsiteX3" fmla="*/ 4400768 w 4400767"/>
                <a:gd name="connsiteY3" fmla="*/ 2031803 h 2031803"/>
              </a:gdLst>
              <a:ahLst/>
              <a:cxnLst>
                <a:cxn ang="0">
                  <a:pos x="connsiteX0" y="connsiteY0"/>
                </a:cxn>
                <a:cxn ang="0">
                  <a:pos x="connsiteX1" y="connsiteY1"/>
                </a:cxn>
                <a:cxn ang="0">
                  <a:pos x="connsiteX2" y="connsiteY2"/>
                </a:cxn>
                <a:cxn ang="0">
                  <a:pos x="connsiteX3" y="connsiteY3"/>
                </a:cxn>
              </a:cxnLst>
              <a:rect l="l" t="t" r="r" b="b"/>
              <a:pathLst>
                <a:path w="4400767" h="2031803">
                  <a:moveTo>
                    <a:pt x="0" y="0"/>
                  </a:moveTo>
                  <a:lnTo>
                    <a:pt x="4185192" y="0"/>
                  </a:lnTo>
                  <a:lnTo>
                    <a:pt x="4400768" y="0"/>
                  </a:lnTo>
                  <a:lnTo>
                    <a:pt x="4400768" y="2031803"/>
                  </a:lnTo>
                </a:path>
              </a:pathLst>
            </a:custGeom>
            <a:noFill/>
            <a:ln w="17231" cap="flat">
              <a:solidFill>
                <a:srgbClr val="FFFFFF"/>
              </a:solidFill>
              <a:prstDash val="solid"/>
              <a:round/>
            </a:ln>
          </p:spPr>
          <p:txBody>
            <a:bodyPr rtlCol="0" anchor="ctr"/>
            <a:lstStyle/>
            <a:p>
              <a:endParaRPr lang="en-GB"/>
            </a:p>
          </p:txBody>
        </p:sp>
        <p:sp>
          <p:nvSpPr>
            <p:cNvPr id="756" name="Freeform: Shape 755">
              <a:extLst>
                <a:ext uri="{FF2B5EF4-FFF2-40B4-BE49-F238E27FC236}">
                  <a16:creationId xmlns:a16="http://schemas.microsoft.com/office/drawing/2014/main" id="{693077C2-12F6-4B98-2539-D309D4D0536A}"/>
                </a:ext>
              </a:extLst>
            </p:cNvPr>
            <p:cNvSpPr/>
            <p:nvPr/>
          </p:nvSpPr>
          <p:spPr>
            <a:xfrm>
              <a:off x="1110257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57" name="Freeform: Shape 756">
              <a:extLst>
                <a:ext uri="{FF2B5EF4-FFF2-40B4-BE49-F238E27FC236}">
                  <a16:creationId xmlns:a16="http://schemas.microsoft.com/office/drawing/2014/main" id="{6C2DAA3F-5468-1118-F887-4D4474BA91B9}"/>
                </a:ext>
              </a:extLst>
            </p:cNvPr>
            <p:cNvSpPr/>
            <p:nvPr/>
          </p:nvSpPr>
          <p:spPr>
            <a:xfrm>
              <a:off x="1110257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58" name="Freeform: Shape 757">
              <a:extLst>
                <a:ext uri="{FF2B5EF4-FFF2-40B4-BE49-F238E27FC236}">
                  <a16:creationId xmlns:a16="http://schemas.microsoft.com/office/drawing/2014/main" id="{029E36F2-593E-B5B7-A96A-D58AE85613DE}"/>
                </a:ext>
              </a:extLst>
            </p:cNvPr>
            <p:cNvSpPr/>
            <p:nvPr/>
          </p:nvSpPr>
          <p:spPr>
            <a:xfrm>
              <a:off x="10591016"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59" name="Freeform: Shape 758">
              <a:extLst>
                <a:ext uri="{FF2B5EF4-FFF2-40B4-BE49-F238E27FC236}">
                  <a16:creationId xmlns:a16="http://schemas.microsoft.com/office/drawing/2014/main" id="{CCB1A3DD-05FF-A0E4-1F7B-99B2BCA5451F}"/>
                </a:ext>
              </a:extLst>
            </p:cNvPr>
            <p:cNvSpPr/>
            <p:nvPr/>
          </p:nvSpPr>
          <p:spPr>
            <a:xfrm>
              <a:off x="10591016"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60" name="Freeform: Shape 759">
              <a:extLst>
                <a:ext uri="{FF2B5EF4-FFF2-40B4-BE49-F238E27FC236}">
                  <a16:creationId xmlns:a16="http://schemas.microsoft.com/office/drawing/2014/main" id="{E09FF47F-A31A-F06B-C235-6FC18D530ACD}"/>
                </a:ext>
              </a:extLst>
            </p:cNvPr>
            <p:cNvSpPr/>
            <p:nvPr/>
          </p:nvSpPr>
          <p:spPr>
            <a:xfrm>
              <a:off x="10079239"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61" name="Freeform: Shape 760">
              <a:extLst>
                <a:ext uri="{FF2B5EF4-FFF2-40B4-BE49-F238E27FC236}">
                  <a16:creationId xmlns:a16="http://schemas.microsoft.com/office/drawing/2014/main" id="{CE40FF17-2536-B1DF-1DD0-EF0B8B89B0D1}"/>
                </a:ext>
              </a:extLst>
            </p:cNvPr>
            <p:cNvSpPr/>
            <p:nvPr/>
          </p:nvSpPr>
          <p:spPr>
            <a:xfrm>
              <a:off x="10079239"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62" name="Freeform: Shape 761">
              <a:extLst>
                <a:ext uri="{FF2B5EF4-FFF2-40B4-BE49-F238E27FC236}">
                  <a16:creationId xmlns:a16="http://schemas.microsoft.com/office/drawing/2014/main" id="{ECE99858-3E2E-5EC1-F608-CB9E5B73B13D}"/>
                </a:ext>
              </a:extLst>
            </p:cNvPr>
            <p:cNvSpPr/>
            <p:nvPr/>
          </p:nvSpPr>
          <p:spPr>
            <a:xfrm>
              <a:off x="9567462"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63" name="Freeform: Shape 762">
              <a:extLst>
                <a:ext uri="{FF2B5EF4-FFF2-40B4-BE49-F238E27FC236}">
                  <a16:creationId xmlns:a16="http://schemas.microsoft.com/office/drawing/2014/main" id="{A9E2C826-04E9-8D68-12BE-8D35D4886DC0}"/>
                </a:ext>
              </a:extLst>
            </p:cNvPr>
            <p:cNvSpPr/>
            <p:nvPr/>
          </p:nvSpPr>
          <p:spPr>
            <a:xfrm>
              <a:off x="9567462"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64" name="Freeform: Shape 763">
              <a:extLst>
                <a:ext uri="{FF2B5EF4-FFF2-40B4-BE49-F238E27FC236}">
                  <a16:creationId xmlns:a16="http://schemas.microsoft.com/office/drawing/2014/main" id="{A219DFF0-4DBC-6DFC-F101-E44FBD68FB95}"/>
                </a:ext>
              </a:extLst>
            </p:cNvPr>
            <p:cNvSpPr/>
            <p:nvPr/>
          </p:nvSpPr>
          <p:spPr>
            <a:xfrm>
              <a:off x="9055684"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65" name="Freeform: Shape 764">
              <a:extLst>
                <a:ext uri="{FF2B5EF4-FFF2-40B4-BE49-F238E27FC236}">
                  <a16:creationId xmlns:a16="http://schemas.microsoft.com/office/drawing/2014/main" id="{B855743D-E86A-D0AB-7105-60F44DF1ABDE}"/>
                </a:ext>
              </a:extLst>
            </p:cNvPr>
            <p:cNvSpPr/>
            <p:nvPr/>
          </p:nvSpPr>
          <p:spPr>
            <a:xfrm>
              <a:off x="9055684"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66" name="Freeform: Shape 765">
              <a:extLst>
                <a:ext uri="{FF2B5EF4-FFF2-40B4-BE49-F238E27FC236}">
                  <a16:creationId xmlns:a16="http://schemas.microsoft.com/office/drawing/2014/main" id="{C2AD23D0-49C1-EF97-D981-997112C41F99}"/>
                </a:ext>
              </a:extLst>
            </p:cNvPr>
            <p:cNvSpPr/>
            <p:nvPr/>
          </p:nvSpPr>
          <p:spPr>
            <a:xfrm>
              <a:off x="8543907"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67" name="Freeform: Shape 766">
              <a:extLst>
                <a:ext uri="{FF2B5EF4-FFF2-40B4-BE49-F238E27FC236}">
                  <a16:creationId xmlns:a16="http://schemas.microsoft.com/office/drawing/2014/main" id="{CA17D943-D4E1-2131-1D89-B18C1064E734}"/>
                </a:ext>
              </a:extLst>
            </p:cNvPr>
            <p:cNvSpPr/>
            <p:nvPr/>
          </p:nvSpPr>
          <p:spPr>
            <a:xfrm>
              <a:off x="8543907"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68" name="Freeform: Shape 767">
              <a:extLst>
                <a:ext uri="{FF2B5EF4-FFF2-40B4-BE49-F238E27FC236}">
                  <a16:creationId xmlns:a16="http://schemas.microsoft.com/office/drawing/2014/main" id="{27D89A3F-6765-37D7-FD37-310383F1040D}"/>
                </a:ext>
              </a:extLst>
            </p:cNvPr>
            <p:cNvSpPr/>
            <p:nvPr/>
          </p:nvSpPr>
          <p:spPr>
            <a:xfrm>
              <a:off x="8032345"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69" name="Freeform: Shape 768">
              <a:extLst>
                <a:ext uri="{FF2B5EF4-FFF2-40B4-BE49-F238E27FC236}">
                  <a16:creationId xmlns:a16="http://schemas.microsoft.com/office/drawing/2014/main" id="{A9FF0D92-EFD9-BAD1-FD9E-52566DF412A4}"/>
                </a:ext>
              </a:extLst>
            </p:cNvPr>
            <p:cNvSpPr/>
            <p:nvPr/>
          </p:nvSpPr>
          <p:spPr>
            <a:xfrm>
              <a:off x="8032345"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70" name="Freeform: Shape 769">
              <a:extLst>
                <a:ext uri="{FF2B5EF4-FFF2-40B4-BE49-F238E27FC236}">
                  <a16:creationId xmlns:a16="http://schemas.microsoft.com/office/drawing/2014/main" id="{55A5B600-0464-C6FC-E94F-A8921D9A1624}"/>
                </a:ext>
              </a:extLst>
            </p:cNvPr>
            <p:cNvSpPr/>
            <p:nvPr/>
          </p:nvSpPr>
          <p:spPr>
            <a:xfrm>
              <a:off x="752056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71" name="Freeform: Shape 770">
              <a:extLst>
                <a:ext uri="{FF2B5EF4-FFF2-40B4-BE49-F238E27FC236}">
                  <a16:creationId xmlns:a16="http://schemas.microsoft.com/office/drawing/2014/main" id="{55ECF729-E36D-8254-6CBA-22C9094DC94D}"/>
                </a:ext>
              </a:extLst>
            </p:cNvPr>
            <p:cNvSpPr/>
            <p:nvPr/>
          </p:nvSpPr>
          <p:spPr>
            <a:xfrm>
              <a:off x="7520568"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72" name="Freeform: Shape 771">
              <a:extLst>
                <a:ext uri="{FF2B5EF4-FFF2-40B4-BE49-F238E27FC236}">
                  <a16:creationId xmlns:a16="http://schemas.microsoft.com/office/drawing/2014/main" id="{E7D867B1-B6B7-A685-3834-F03BC7CF1003}"/>
                </a:ext>
              </a:extLst>
            </p:cNvPr>
            <p:cNvSpPr/>
            <p:nvPr/>
          </p:nvSpPr>
          <p:spPr>
            <a:xfrm>
              <a:off x="7008790"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21538" cap="flat">
              <a:solidFill>
                <a:srgbClr val="FFFFFF"/>
              </a:solidFill>
              <a:prstDash val="solid"/>
              <a:miter/>
            </a:ln>
          </p:spPr>
          <p:txBody>
            <a:bodyPr rtlCol="0" anchor="ctr"/>
            <a:lstStyle/>
            <a:p>
              <a:endParaRPr lang="en-GB" sz="2800"/>
            </a:p>
          </p:txBody>
        </p:sp>
        <p:sp>
          <p:nvSpPr>
            <p:cNvPr id="773" name="Freeform: Shape 772">
              <a:extLst>
                <a:ext uri="{FF2B5EF4-FFF2-40B4-BE49-F238E27FC236}">
                  <a16:creationId xmlns:a16="http://schemas.microsoft.com/office/drawing/2014/main" id="{A4B2A020-D8DC-E0D7-9D19-EB375F7BFF42}"/>
                </a:ext>
              </a:extLst>
            </p:cNvPr>
            <p:cNvSpPr/>
            <p:nvPr/>
          </p:nvSpPr>
          <p:spPr>
            <a:xfrm>
              <a:off x="7008790" y="4603470"/>
              <a:ext cx="21557" cy="75451"/>
            </a:xfrm>
            <a:custGeom>
              <a:avLst/>
              <a:gdLst>
                <a:gd name="connsiteX0" fmla="*/ 0 w 21557"/>
                <a:gd name="connsiteY0" fmla="*/ 0 h 75451"/>
                <a:gd name="connsiteX1" fmla="*/ 0 w 21557"/>
                <a:gd name="connsiteY1" fmla="*/ 75452 h 75451"/>
              </a:gdLst>
              <a:ahLst/>
              <a:cxnLst>
                <a:cxn ang="0">
                  <a:pos x="connsiteX0" y="connsiteY0"/>
                </a:cxn>
                <a:cxn ang="0">
                  <a:pos x="connsiteX1" y="connsiteY1"/>
                </a:cxn>
              </a:cxnLst>
              <a:rect l="l" t="t" r="r" b="b"/>
              <a:pathLst>
                <a:path w="21557" h="75451">
                  <a:moveTo>
                    <a:pt x="0" y="0"/>
                  </a:moveTo>
                  <a:lnTo>
                    <a:pt x="0" y="75452"/>
                  </a:lnTo>
                </a:path>
              </a:pathLst>
            </a:custGeom>
            <a:ln w="17231" cap="flat">
              <a:solidFill>
                <a:srgbClr val="FFFFFF"/>
              </a:solidFill>
              <a:prstDash val="solid"/>
              <a:round/>
            </a:ln>
          </p:spPr>
          <p:txBody>
            <a:bodyPr rtlCol="0" anchor="ctr"/>
            <a:lstStyle/>
            <a:p>
              <a:endParaRPr lang="en-GB" sz="2800"/>
            </a:p>
          </p:txBody>
        </p:sp>
        <p:sp>
          <p:nvSpPr>
            <p:cNvPr id="774" name="Freeform: Shape 773">
              <a:extLst>
                <a:ext uri="{FF2B5EF4-FFF2-40B4-BE49-F238E27FC236}">
                  <a16:creationId xmlns:a16="http://schemas.microsoft.com/office/drawing/2014/main" id="{0EA49670-8814-F278-9194-CEC7ABCE0BC7}"/>
                </a:ext>
              </a:extLst>
            </p:cNvPr>
            <p:cNvSpPr/>
            <p:nvPr/>
          </p:nvSpPr>
          <p:spPr>
            <a:xfrm>
              <a:off x="7011162" y="4602608"/>
              <a:ext cx="4400767" cy="21557"/>
            </a:xfrm>
            <a:custGeom>
              <a:avLst/>
              <a:gdLst>
                <a:gd name="connsiteX0" fmla="*/ 0 w 4400767"/>
                <a:gd name="connsiteY0" fmla="*/ 0 h 21557"/>
                <a:gd name="connsiteX1" fmla="*/ 4400768 w 4400767"/>
                <a:gd name="connsiteY1" fmla="*/ 0 h 21557"/>
              </a:gdLst>
              <a:ahLst/>
              <a:cxnLst>
                <a:cxn ang="0">
                  <a:pos x="connsiteX0" y="connsiteY0"/>
                </a:cxn>
                <a:cxn ang="0">
                  <a:pos x="connsiteX1" y="connsiteY1"/>
                </a:cxn>
              </a:cxnLst>
              <a:rect l="l" t="t" r="r" b="b"/>
              <a:pathLst>
                <a:path w="4400767" h="21557">
                  <a:moveTo>
                    <a:pt x="0" y="0"/>
                  </a:moveTo>
                  <a:lnTo>
                    <a:pt x="4400768" y="0"/>
                  </a:lnTo>
                </a:path>
              </a:pathLst>
            </a:custGeom>
            <a:ln w="17231" cap="flat">
              <a:solidFill>
                <a:srgbClr val="FFFFFF"/>
              </a:solidFill>
              <a:prstDash val="solid"/>
              <a:round/>
            </a:ln>
          </p:spPr>
          <p:txBody>
            <a:bodyPr rtlCol="0" anchor="ctr"/>
            <a:lstStyle/>
            <a:p>
              <a:endParaRPr lang="en-GB" sz="2800"/>
            </a:p>
          </p:txBody>
        </p:sp>
      </p:grpSp>
      <p:grpSp>
        <p:nvGrpSpPr>
          <p:cNvPr id="545" name="Group 544">
            <a:extLst>
              <a:ext uri="{FF2B5EF4-FFF2-40B4-BE49-F238E27FC236}">
                <a16:creationId xmlns:a16="http://schemas.microsoft.com/office/drawing/2014/main" id="{FD2AD4D5-6545-8DE0-BED6-4F85923721FD}"/>
              </a:ext>
            </a:extLst>
          </p:cNvPr>
          <p:cNvGrpSpPr/>
          <p:nvPr/>
        </p:nvGrpSpPr>
        <p:grpSpPr>
          <a:xfrm>
            <a:off x="733480" y="1971056"/>
            <a:ext cx="2229524" cy="3575574"/>
            <a:chOff x="655635" y="2134952"/>
            <a:chExt cx="2229524" cy="3575574"/>
          </a:xfrm>
        </p:grpSpPr>
        <p:sp>
          <p:nvSpPr>
            <p:cNvPr id="502" name="TextBox 501">
              <a:extLst>
                <a:ext uri="{FF2B5EF4-FFF2-40B4-BE49-F238E27FC236}">
                  <a16:creationId xmlns:a16="http://schemas.microsoft.com/office/drawing/2014/main" id="{C01B47EC-7C11-2944-F323-E79643E152BA}"/>
                </a:ext>
              </a:extLst>
            </p:cNvPr>
            <p:cNvSpPr txBox="1"/>
            <p:nvPr/>
          </p:nvSpPr>
          <p:spPr>
            <a:xfrm>
              <a:off x="1194623" y="5146549"/>
              <a:ext cx="413817" cy="295608"/>
            </a:xfrm>
            <a:prstGeom prst="rect">
              <a:avLst/>
            </a:prstGeom>
            <a:noFill/>
          </p:spPr>
          <p:txBody>
            <a:bodyPr wrap="none" rtlCol="0">
              <a:spAutoFit/>
            </a:bodyPr>
            <a:lstStyle/>
            <a:p>
              <a:pPr algn="l"/>
              <a:r>
                <a:rPr lang="en-GB" sz="1206" spc="32" baseline="0">
                  <a:ln/>
                  <a:solidFill>
                    <a:srgbClr val="FFFFFF"/>
                  </a:solidFill>
                  <a:latin typeface="DotMatrixOT-TwoRegular"/>
                  <a:sym typeface="DotMatrixOT-TwoRegular"/>
                  <a:rtl val="0"/>
                </a:rPr>
                <a:t>RF</a:t>
              </a:r>
            </a:p>
          </p:txBody>
        </p:sp>
        <p:sp>
          <p:nvSpPr>
            <p:cNvPr id="503" name="TextBox 502">
              <a:extLst>
                <a:ext uri="{FF2B5EF4-FFF2-40B4-BE49-F238E27FC236}">
                  <a16:creationId xmlns:a16="http://schemas.microsoft.com/office/drawing/2014/main" id="{DA6772D7-BB76-58C3-5C54-3465C0F889A7}"/>
                </a:ext>
              </a:extLst>
            </p:cNvPr>
            <p:cNvSpPr txBox="1"/>
            <p:nvPr/>
          </p:nvSpPr>
          <p:spPr>
            <a:xfrm>
              <a:off x="2059846" y="5146549"/>
              <a:ext cx="413817" cy="295608"/>
            </a:xfrm>
            <a:prstGeom prst="rect">
              <a:avLst/>
            </a:prstGeom>
            <a:noFill/>
          </p:spPr>
          <p:txBody>
            <a:bodyPr wrap="none" rtlCol="0">
              <a:spAutoFit/>
            </a:bodyPr>
            <a:lstStyle/>
            <a:p>
              <a:pPr algn="l"/>
              <a:r>
                <a:rPr lang="en-GB" sz="1206" spc="32" baseline="0">
                  <a:ln/>
                  <a:solidFill>
                    <a:srgbClr val="FFFFFF"/>
                  </a:solidFill>
                  <a:latin typeface="DotMatrixOT-TwoRegular"/>
                  <a:sym typeface="DotMatrixOT-TwoRegular"/>
                  <a:rtl val="0"/>
                </a:rPr>
                <a:t>RF</a:t>
              </a:r>
            </a:p>
          </p:txBody>
        </p:sp>
        <p:sp>
          <p:nvSpPr>
            <p:cNvPr id="504" name="TextBox 503">
              <a:extLst>
                <a:ext uri="{FF2B5EF4-FFF2-40B4-BE49-F238E27FC236}">
                  <a16:creationId xmlns:a16="http://schemas.microsoft.com/office/drawing/2014/main" id="{9ACED4C8-7225-D3EC-C716-5FC88665CCE3}"/>
                </a:ext>
              </a:extLst>
            </p:cNvPr>
            <p:cNvSpPr txBox="1"/>
            <p:nvPr/>
          </p:nvSpPr>
          <p:spPr>
            <a:xfrm>
              <a:off x="1446431" y="5392232"/>
              <a:ext cx="835748" cy="318294"/>
            </a:xfrm>
            <a:prstGeom prst="rect">
              <a:avLst/>
            </a:prstGeom>
            <a:noFill/>
          </p:spPr>
          <p:txBody>
            <a:bodyPr wrap="none" rtlCol="0">
              <a:spAutoFit/>
            </a:bodyPr>
            <a:lstStyle/>
            <a:p>
              <a:pPr algn="l"/>
              <a:r>
                <a:rPr lang="en-GB" sz="1340" spc="35" baseline="0">
                  <a:ln/>
                  <a:solidFill>
                    <a:srgbClr val="FFFFFF"/>
                  </a:solidFill>
                  <a:latin typeface="DotMatrixOT-TwoRegular"/>
                  <a:sym typeface="DotMatrixOT-TwoRegular"/>
                  <a:rtl val="0"/>
                </a:rPr>
                <a:t>DRIVE</a:t>
              </a:r>
            </a:p>
          </p:txBody>
        </p:sp>
        <p:sp>
          <p:nvSpPr>
            <p:cNvPr id="505" name="Freeform: Shape 504">
              <a:extLst>
                <a:ext uri="{FF2B5EF4-FFF2-40B4-BE49-F238E27FC236}">
                  <a16:creationId xmlns:a16="http://schemas.microsoft.com/office/drawing/2014/main" id="{808AC80A-080C-16D2-CCCB-6FA4D18C75B3}"/>
                </a:ext>
              </a:extLst>
            </p:cNvPr>
            <p:cNvSpPr/>
            <p:nvPr/>
          </p:nvSpPr>
          <p:spPr>
            <a:xfrm>
              <a:off x="1834370" y="5162324"/>
              <a:ext cx="22685" cy="248632"/>
            </a:xfrm>
            <a:custGeom>
              <a:avLst/>
              <a:gdLst>
                <a:gd name="connsiteX0" fmla="*/ 0 w 22685"/>
                <a:gd name="connsiteY0" fmla="*/ 0 h 248632"/>
                <a:gd name="connsiteX1" fmla="*/ 0 w 22685"/>
                <a:gd name="connsiteY1" fmla="*/ 248633 h 248632"/>
              </a:gdLst>
              <a:ahLst/>
              <a:cxnLst>
                <a:cxn ang="0">
                  <a:pos x="connsiteX0" y="connsiteY0"/>
                </a:cxn>
                <a:cxn ang="0">
                  <a:pos x="connsiteX1" y="connsiteY1"/>
                </a:cxn>
              </a:cxnLst>
              <a:rect l="l" t="t" r="r" b="b"/>
              <a:pathLst>
                <a:path w="22685" h="248632">
                  <a:moveTo>
                    <a:pt x="0" y="0"/>
                  </a:moveTo>
                  <a:lnTo>
                    <a:pt x="0" y="248633"/>
                  </a:lnTo>
                </a:path>
              </a:pathLst>
            </a:custGeom>
            <a:ln w="11323" cap="flat">
              <a:solidFill>
                <a:srgbClr val="FFFFFF"/>
              </a:solidFill>
              <a:prstDash val="solid"/>
              <a:miter/>
            </a:ln>
          </p:spPr>
          <p:txBody>
            <a:bodyPr rtlCol="0" anchor="ctr"/>
            <a:lstStyle/>
            <a:p>
              <a:endParaRPr lang="en-GB"/>
            </a:p>
          </p:txBody>
        </p:sp>
        <p:grpSp>
          <p:nvGrpSpPr>
            <p:cNvPr id="506" name="Graphic 9">
              <a:extLst>
                <a:ext uri="{FF2B5EF4-FFF2-40B4-BE49-F238E27FC236}">
                  <a16:creationId xmlns:a16="http://schemas.microsoft.com/office/drawing/2014/main" id="{877326FE-D110-6F4F-F3EB-F0F1B3002984}"/>
                </a:ext>
              </a:extLst>
            </p:cNvPr>
            <p:cNvGrpSpPr/>
            <p:nvPr/>
          </p:nvGrpSpPr>
          <p:grpSpPr>
            <a:xfrm>
              <a:off x="1925565" y="2442793"/>
              <a:ext cx="959594" cy="139061"/>
              <a:chOff x="1925565" y="2442793"/>
              <a:chExt cx="959594" cy="139061"/>
            </a:xfrm>
            <a:solidFill>
              <a:srgbClr val="6FB5FC"/>
            </a:solidFill>
          </p:grpSpPr>
          <p:sp>
            <p:nvSpPr>
              <p:cNvPr id="507" name="Freeform: Shape 506">
                <a:extLst>
                  <a:ext uri="{FF2B5EF4-FFF2-40B4-BE49-F238E27FC236}">
                    <a16:creationId xmlns:a16="http://schemas.microsoft.com/office/drawing/2014/main" id="{5529A219-0690-17EE-71D3-9C0D2ABE7BEF}"/>
                  </a:ext>
                </a:extLst>
              </p:cNvPr>
              <p:cNvSpPr/>
              <p:nvPr/>
            </p:nvSpPr>
            <p:spPr>
              <a:xfrm>
                <a:off x="1925565" y="2512438"/>
                <a:ext cx="940992" cy="22685"/>
              </a:xfrm>
              <a:custGeom>
                <a:avLst/>
                <a:gdLst>
                  <a:gd name="connsiteX0" fmla="*/ 0 w 940992"/>
                  <a:gd name="connsiteY0" fmla="*/ 0 h 22685"/>
                  <a:gd name="connsiteX1" fmla="*/ 940992 w 940992"/>
                  <a:gd name="connsiteY1" fmla="*/ 0 h 22685"/>
                </a:gdLst>
                <a:ahLst/>
                <a:cxnLst>
                  <a:cxn ang="0">
                    <a:pos x="connsiteX0" y="connsiteY0"/>
                  </a:cxn>
                  <a:cxn ang="0">
                    <a:pos x="connsiteX1" y="connsiteY1"/>
                  </a:cxn>
                </a:cxnLst>
                <a:rect l="l" t="t" r="r" b="b"/>
                <a:pathLst>
                  <a:path w="940992" h="22685">
                    <a:moveTo>
                      <a:pt x="0" y="0"/>
                    </a:moveTo>
                    <a:lnTo>
                      <a:pt x="940992" y="0"/>
                    </a:lnTo>
                  </a:path>
                </a:pathLst>
              </a:custGeom>
              <a:ln w="16985" cap="flat">
                <a:solidFill>
                  <a:srgbClr val="6FB5FC"/>
                </a:solidFill>
                <a:prstDash val="solid"/>
                <a:miter/>
              </a:ln>
            </p:spPr>
            <p:txBody>
              <a:bodyPr rtlCol="0" anchor="ctr"/>
              <a:lstStyle/>
              <a:p>
                <a:endParaRPr lang="en-GB"/>
              </a:p>
            </p:txBody>
          </p:sp>
          <p:sp>
            <p:nvSpPr>
              <p:cNvPr id="508" name="Freeform: Shape 507">
                <a:extLst>
                  <a:ext uri="{FF2B5EF4-FFF2-40B4-BE49-F238E27FC236}">
                    <a16:creationId xmlns:a16="http://schemas.microsoft.com/office/drawing/2014/main" id="{463D8957-9F9E-1CB3-D149-11A8BFC69E61}"/>
                  </a:ext>
                </a:extLst>
              </p:cNvPr>
              <p:cNvSpPr/>
              <p:nvPr/>
            </p:nvSpPr>
            <p:spPr>
              <a:xfrm>
                <a:off x="2798728" y="2442793"/>
                <a:ext cx="86431" cy="139061"/>
              </a:xfrm>
              <a:custGeom>
                <a:avLst/>
                <a:gdLst>
                  <a:gd name="connsiteX0" fmla="*/ 11569 w 86431"/>
                  <a:gd name="connsiteY0" fmla="*/ 139062 h 139061"/>
                  <a:gd name="connsiteX1" fmla="*/ 0 w 86431"/>
                  <a:gd name="connsiteY1" fmla="*/ 126585 h 139061"/>
                  <a:gd name="connsiteX2" fmla="*/ 61251 w 86431"/>
                  <a:gd name="connsiteY2" fmla="*/ 69644 h 139061"/>
                  <a:gd name="connsiteX3" fmla="*/ 0 w 86431"/>
                  <a:gd name="connsiteY3" fmla="*/ 12477 h 139061"/>
                  <a:gd name="connsiteX4" fmla="*/ 11569 w 86431"/>
                  <a:gd name="connsiteY4" fmla="*/ 0 h 139061"/>
                  <a:gd name="connsiteX5" fmla="*/ 86431 w 86431"/>
                  <a:gd name="connsiteY5" fmla="*/ 69644 h 139061"/>
                  <a:gd name="connsiteX6" fmla="*/ 11569 w 86431"/>
                  <a:gd name="connsiteY6" fmla="*/ 139062 h 139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431" h="139061">
                    <a:moveTo>
                      <a:pt x="11569" y="139062"/>
                    </a:moveTo>
                    <a:lnTo>
                      <a:pt x="0" y="126585"/>
                    </a:lnTo>
                    <a:lnTo>
                      <a:pt x="61251" y="69644"/>
                    </a:lnTo>
                    <a:lnTo>
                      <a:pt x="0" y="12477"/>
                    </a:lnTo>
                    <a:lnTo>
                      <a:pt x="11569" y="0"/>
                    </a:lnTo>
                    <a:lnTo>
                      <a:pt x="86431" y="69644"/>
                    </a:lnTo>
                    <a:lnTo>
                      <a:pt x="11569" y="139062"/>
                    </a:lnTo>
                    <a:close/>
                  </a:path>
                </a:pathLst>
              </a:custGeom>
              <a:solidFill>
                <a:srgbClr val="6FB5FC"/>
              </a:solidFill>
              <a:ln w="0" cap="flat">
                <a:noFill/>
                <a:prstDash val="solid"/>
                <a:miter/>
              </a:ln>
            </p:spPr>
            <p:txBody>
              <a:bodyPr rtlCol="0" anchor="ctr"/>
              <a:lstStyle/>
              <a:p>
                <a:endParaRPr lang="en-GB"/>
              </a:p>
            </p:txBody>
          </p:sp>
        </p:grpSp>
        <p:sp>
          <p:nvSpPr>
            <p:cNvPr id="509" name="TextBox 508">
              <a:extLst>
                <a:ext uri="{FF2B5EF4-FFF2-40B4-BE49-F238E27FC236}">
                  <a16:creationId xmlns:a16="http://schemas.microsoft.com/office/drawing/2014/main" id="{761D934F-F45D-578C-4FC2-1D9A0C775838}"/>
                </a:ext>
              </a:extLst>
            </p:cNvPr>
            <p:cNvSpPr txBox="1"/>
            <p:nvPr/>
          </p:nvSpPr>
          <p:spPr>
            <a:xfrm>
              <a:off x="1545793" y="2304744"/>
              <a:ext cx="341678" cy="431721"/>
            </a:xfrm>
            <a:prstGeom prst="rect">
              <a:avLst/>
            </a:prstGeom>
            <a:noFill/>
          </p:spPr>
          <p:txBody>
            <a:bodyPr wrap="none" rtlCol="0">
              <a:spAutoFit/>
            </a:bodyPr>
            <a:lstStyle/>
            <a:p>
              <a:pPr algn="l"/>
              <a:r>
                <a:rPr lang="en-GB" sz="1474" spc="39" baseline="0">
                  <a:ln/>
                  <a:solidFill>
                    <a:srgbClr val="6FB5FC"/>
                  </a:solidFill>
                  <a:latin typeface="ABCMonumentGrotesk-Regular"/>
                  <a:sym typeface="ABCMonumentGrotesk-Regular"/>
                  <a:rtl val="0"/>
                </a:rPr>
                <a:t>B</a:t>
              </a:r>
            </a:p>
          </p:txBody>
        </p:sp>
        <p:sp>
          <p:nvSpPr>
            <p:cNvPr id="510" name="TextBox 509">
              <a:extLst>
                <a:ext uri="{FF2B5EF4-FFF2-40B4-BE49-F238E27FC236}">
                  <a16:creationId xmlns:a16="http://schemas.microsoft.com/office/drawing/2014/main" id="{946E4F59-DB5D-24FA-4E87-66BCE43293C3}"/>
                </a:ext>
              </a:extLst>
            </p:cNvPr>
            <p:cNvSpPr txBox="1"/>
            <p:nvPr/>
          </p:nvSpPr>
          <p:spPr>
            <a:xfrm>
              <a:off x="1715254" y="2492579"/>
              <a:ext cx="261825" cy="288803"/>
            </a:xfrm>
            <a:prstGeom prst="rect">
              <a:avLst/>
            </a:prstGeom>
            <a:noFill/>
          </p:spPr>
          <p:txBody>
            <a:bodyPr wrap="none" rtlCol="0">
              <a:spAutoFit/>
            </a:bodyPr>
            <a:lstStyle/>
            <a:p>
              <a:pPr algn="l"/>
              <a:r>
                <a:rPr lang="en-GB" sz="855" spc="23" baseline="0">
                  <a:ln/>
                  <a:solidFill>
                    <a:srgbClr val="6FB5FC"/>
                  </a:solidFill>
                  <a:latin typeface="ABCMonumentGrotesk-Regular"/>
                  <a:sym typeface="ABCMonumentGrotesk-Regular"/>
                  <a:rtl val="0"/>
                </a:rPr>
                <a:t>0</a:t>
              </a:r>
            </a:p>
          </p:txBody>
        </p:sp>
        <p:grpSp>
          <p:nvGrpSpPr>
            <p:cNvPr id="511" name="Graphic 9">
              <a:extLst>
                <a:ext uri="{FF2B5EF4-FFF2-40B4-BE49-F238E27FC236}">
                  <a16:creationId xmlns:a16="http://schemas.microsoft.com/office/drawing/2014/main" id="{39573454-DED8-F703-D41A-437D32302799}"/>
                </a:ext>
              </a:extLst>
            </p:cNvPr>
            <p:cNvGrpSpPr/>
            <p:nvPr/>
          </p:nvGrpSpPr>
          <p:grpSpPr>
            <a:xfrm>
              <a:off x="655635" y="2134952"/>
              <a:ext cx="509288" cy="585057"/>
              <a:chOff x="655635" y="2134952"/>
              <a:chExt cx="509288" cy="585057"/>
            </a:xfrm>
          </p:grpSpPr>
          <p:grpSp>
            <p:nvGrpSpPr>
              <p:cNvPr id="512" name="Graphic 9">
                <a:extLst>
                  <a:ext uri="{FF2B5EF4-FFF2-40B4-BE49-F238E27FC236}">
                    <a16:creationId xmlns:a16="http://schemas.microsoft.com/office/drawing/2014/main" id="{F6195FDF-D836-0C1D-0BD3-A6EA965728F7}"/>
                  </a:ext>
                </a:extLst>
              </p:cNvPr>
              <p:cNvGrpSpPr/>
              <p:nvPr/>
            </p:nvGrpSpPr>
            <p:grpSpPr>
              <a:xfrm>
                <a:off x="772691" y="2338894"/>
                <a:ext cx="392231" cy="381115"/>
                <a:chOff x="772691" y="2338894"/>
                <a:chExt cx="392231" cy="381115"/>
              </a:xfrm>
            </p:grpSpPr>
            <p:sp>
              <p:nvSpPr>
                <p:cNvPr id="513" name="Freeform: Shape 512">
                  <a:extLst>
                    <a:ext uri="{FF2B5EF4-FFF2-40B4-BE49-F238E27FC236}">
                      <a16:creationId xmlns:a16="http://schemas.microsoft.com/office/drawing/2014/main" id="{B5632B7B-8920-87CC-BE28-782D9C6B3B4A}"/>
                    </a:ext>
                  </a:extLst>
                </p:cNvPr>
                <p:cNvSpPr/>
                <p:nvPr/>
              </p:nvSpPr>
              <p:spPr>
                <a:xfrm>
                  <a:off x="818970" y="2385399"/>
                  <a:ext cx="333702" cy="322360"/>
                </a:xfrm>
                <a:custGeom>
                  <a:avLst/>
                  <a:gdLst>
                    <a:gd name="connsiteX0" fmla="*/ 333703 w 333702"/>
                    <a:gd name="connsiteY0" fmla="*/ 0 h 322360"/>
                    <a:gd name="connsiteX1" fmla="*/ 0 w 333702"/>
                    <a:gd name="connsiteY1" fmla="*/ 0 h 322360"/>
                    <a:gd name="connsiteX2" fmla="*/ 0 w 333702"/>
                    <a:gd name="connsiteY2" fmla="*/ 322360 h 322360"/>
                  </a:gdLst>
                  <a:ahLst/>
                  <a:cxnLst>
                    <a:cxn ang="0">
                      <a:pos x="connsiteX0" y="connsiteY0"/>
                    </a:cxn>
                    <a:cxn ang="0">
                      <a:pos x="connsiteX1" y="connsiteY1"/>
                    </a:cxn>
                    <a:cxn ang="0">
                      <a:pos x="connsiteX2" y="connsiteY2"/>
                    </a:cxn>
                  </a:cxnLst>
                  <a:rect l="l" t="t" r="r" b="b"/>
                  <a:pathLst>
                    <a:path w="333702" h="322360">
                      <a:moveTo>
                        <a:pt x="333703" y="0"/>
                      </a:moveTo>
                      <a:lnTo>
                        <a:pt x="0" y="0"/>
                      </a:lnTo>
                      <a:lnTo>
                        <a:pt x="0" y="322360"/>
                      </a:lnTo>
                    </a:path>
                  </a:pathLst>
                </a:custGeom>
                <a:noFill/>
                <a:ln w="11323" cap="flat">
                  <a:solidFill>
                    <a:srgbClr val="FFFFFF"/>
                  </a:solidFill>
                  <a:prstDash val="solid"/>
                  <a:miter/>
                </a:ln>
              </p:spPr>
              <p:txBody>
                <a:bodyPr rtlCol="0" anchor="ctr"/>
                <a:lstStyle/>
                <a:p>
                  <a:endParaRPr lang="en-GB"/>
                </a:p>
              </p:txBody>
            </p:sp>
            <p:sp>
              <p:nvSpPr>
                <p:cNvPr id="514" name="Freeform: Shape 513">
                  <a:extLst>
                    <a:ext uri="{FF2B5EF4-FFF2-40B4-BE49-F238E27FC236}">
                      <a16:creationId xmlns:a16="http://schemas.microsoft.com/office/drawing/2014/main" id="{8C00A38D-DEEA-947F-0BD1-3EFEAF515655}"/>
                    </a:ext>
                  </a:extLst>
                </p:cNvPr>
                <p:cNvSpPr/>
                <p:nvPr/>
              </p:nvSpPr>
              <p:spPr>
                <a:xfrm>
                  <a:off x="1107302" y="2338894"/>
                  <a:ext cx="57620" cy="92783"/>
                </a:xfrm>
                <a:custGeom>
                  <a:avLst/>
                  <a:gdLst>
                    <a:gd name="connsiteX0" fmla="*/ 7713 w 57620"/>
                    <a:gd name="connsiteY0" fmla="*/ 0 h 92783"/>
                    <a:gd name="connsiteX1" fmla="*/ 0 w 57620"/>
                    <a:gd name="connsiteY1" fmla="*/ 8394 h 92783"/>
                    <a:gd name="connsiteX2" fmla="*/ 41061 w 57620"/>
                    <a:gd name="connsiteY2" fmla="*/ 46505 h 92783"/>
                    <a:gd name="connsiteX3" fmla="*/ 0 w 57620"/>
                    <a:gd name="connsiteY3" fmla="*/ 84617 h 92783"/>
                    <a:gd name="connsiteX4" fmla="*/ 7713 w 57620"/>
                    <a:gd name="connsiteY4" fmla="*/ 92783 h 92783"/>
                    <a:gd name="connsiteX5" fmla="*/ 57621 w 57620"/>
                    <a:gd name="connsiteY5" fmla="*/ 46505 h 92783"/>
                    <a:gd name="connsiteX6" fmla="*/ 7713 w 57620"/>
                    <a:gd name="connsiteY6" fmla="*/ 0 h 92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20" h="92783">
                      <a:moveTo>
                        <a:pt x="7713" y="0"/>
                      </a:moveTo>
                      <a:lnTo>
                        <a:pt x="0" y="8394"/>
                      </a:lnTo>
                      <a:lnTo>
                        <a:pt x="41061" y="46505"/>
                      </a:lnTo>
                      <a:lnTo>
                        <a:pt x="0" y="84617"/>
                      </a:lnTo>
                      <a:lnTo>
                        <a:pt x="7713" y="92783"/>
                      </a:lnTo>
                      <a:lnTo>
                        <a:pt x="57621" y="46505"/>
                      </a:lnTo>
                      <a:lnTo>
                        <a:pt x="7713" y="0"/>
                      </a:lnTo>
                      <a:close/>
                    </a:path>
                  </a:pathLst>
                </a:custGeom>
                <a:solidFill>
                  <a:srgbClr val="FFFFFF"/>
                </a:solidFill>
                <a:ln w="0" cap="flat">
                  <a:noFill/>
                  <a:prstDash val="solid"/>
                  <a:miter/>
                </a:ln>
              </p:spPr>
              <p:txBody>
                <a:bodyPr rtlCol="0" anchor="ctr"/>
                <a:lstStyle/>
                <a:p>
                  <a:endParaRPr lang="en-GB"/>
                </a:p>
              </p:txBody>
            </p:sp>
            <p:sp>
              <p:nvSpPr>
                <p:cNvPr id="515" name="Freeform: Shape 514">
                  <a:extLst>
                    <a:ext uri="{FF2B5EF4-FFF2-40B4-BE49-F238E27FC236}">
                      <a16:creationId xmlns:a16="http://schemas.microsoft.com/office/drawing/2014/main" id="{3D32F7D0-BB2B-58CD-77CE-DA0CAAC39082}"/>
                    </a:ext>
                  </a:extLst>
                </p:cNvPr>
                <p:cNvSpPr/>
                <p:nvPr/>
              </p:nvSpPr>
              <p:spPr>
                <a:xfrm>
                  <a:off x="772691" y="2662388"/>
                  <a:ext cx="92783" cy="57621"/>
                </a:xfrm>
                <a:custGeom>
                  <a:avLst/>
                  <a:gdLst>
                    <a:gd name="connsiteX0" fmla="*/ 0 w 92783"/>
                    <a:gd name="connsiteY0" fmla="*/ 7713 h 57621"/>
                    <a:gd name="connsiteX1" fmla="*/ 8394 w 92783"/>
                    <a:gd name="connsiteY1" fmla="*/ 0 h 57621"/>
                    <a:gd name="connsiteX2" fmla="*/ 46278 w 92783"/>
                    <a:gd name="connsiteY2" fmla="*/ 41061 h 57621"/>
                    <a:gd name="connsiteX3" fmla="*/ 84390 w 92783"/>
                    <a:gd name="connsiteY3" fmla="*/ 0 h 57621"/>
                    <a:gd name="connsiteX4" fmla="*/ 92783 w 92783"/>
                    <a:gd name="connsiteY4" fmla="*/ 7713 h 57621"/>
                    <a:gd name="connsiteX5" fmla="*/ 46278 w 92783"/>
                    <a:gd name="connsiteY5" fmla="*/ 57621 h 57621"/>
                    <a:gd name="connsiteX6" fmla="*/ 0 w 92783"/>
                    <a:gd name="connsiteY6" fmla="*/ 7713 h 57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83" h="57621">
                      <a:moveTo>
                        <a:pt x="0" y="7713"/>
                      </a:moveTo>
                      <a:lnTo>
                        <a:pt x="8394" y="0"/>
                      </a:lnTo>
                      <a:lnTo>
                        <a:pt x="46278" y="41061"/>
                      </a:lnTo>
                      <a:lnTo>
                        <a:pt x="84390" y="0"/>
                      </a:lnTo>
                      <a:lnTo>
                        <a:pt x="92783" y="7713"/>
                      </a:lnTo>
                      <a:lnTo>
                        <a:pt x="46278" y="57621"/>
                      </a:lnTo>
                      <a:lnTo>
                        <a:pt x="0" y="7713"/>
                      </a:lnTo>
                      <a:close/>
                    </a:path>
                  </a:pathLst>
                </a:custGeom>
                <a:solidFill>
                  <a:srgbClr val="FFFFFF"/>
                </a:solidFill>
                <a:ln w="0" cap="flat">
                  <a:noFill/>
                  <a:prstDash val="solid"/>
                  <a:miter/>
                </a:ln>
              </p:spPr>
              <p:txBody>
                <a:bodyPr rtlCol="0" anchor="ctr"/>
                <a:lstStyle/>
                <a:p>
                  <a:endParaRPr lang="en-GB"/>
                </a:p>
              </p:txBody>
            </p:sp>
          </p:grpSp>
          <p:sp>
            <p:nvSpPr>
              <p:cNvPr id="516" name="TextBox 515">
                <a:extLst>
                  <a:ext uri="{FF2B5EF4-FFF2-40B4-BE49-F238E27FC236}">
                    <a16:creationId xmlns:a16="http://schemas.microsoft.com/office/drawing/2014/main" id="{E77B0A59-E065-D7EE-A056-3A654EEA2E6D}"/>
                  </a:ext>
                </a:extLst>
              </p:cNvPr>
              <p:cNvSpPr txBox="1"/>
              <p:nvPr/>
            </p:nvSpPr>
            <p:spPr>
              <a:xfrm rot="-10800000" flipV="1">
                <a:off x="564195" y="2363045"/>
                <a:ext cx="296307" cy="340979"/>
              </a:xfrm>
              <a:prstGeom prst="rect">
                <a:avLst/>
              </a:prstGeom>
              <a:noFill/>
            </p:spPr>
            <p:txBody>
              <a:bodyPr wrap="none" rtlCol="0">
                <a:spAutoFit/>
              </a:bodyPr>
              <a:lstStyle/>
              <a:p>
                <a:pPr algn="l"/>
                <a:r>
                  <a:rPr lang="en-GB" sz="1072" spc="57" baseline="0">
                    <a:ln/>
                    <a:solidFill>
                      <a:srgbClr val="FFFFFF"/>
                    </a:solidFill>
                    <a:latin typeface="ABCMonumentGrotesk-Regular"/>
                    <a:sym typeface="ABCMonumentGrotesk-Regular"/>
                    <a:rtl val="0"/>
                  </a:rPr>
                  <a:t>X</a:t>
                </a:r>
              </a:p>
            </p:txBody>
          </p:sp>
          <p:sp>
            <p:nvSpPr>
              <p:cNvPr id="517" name="TextBox 516">
                <a:extLst>
                  <a:ext uri="{FF2B5EF4-FFF2-40B4-BE49-F238E27FC236}">
                    <a16:creationId xmlns:a16="http://schemas.microsoft.com/office/drawing/2014/main" id="{DF59AD46-E29E-50F3-CA4B-9D265B09BF4C}"/>
                  </a:ext>
                </a:extLst>
              </p:cNvPr>
              <p:cNvSpPr txBox="1"/>
              <p:nvPr/>
            </p:nvSpPr>
            <p:spPr>
              <a:xfrm>
                <a:off x="813961" y="2089232"/>
                <a:ext cx="296307" cy="340979"/>
              </a:xfrm>
              <a:prstGeom prst="rect">
                <a:avLst/>
              </a:prstGeom>
              <a:noFill/>
            </p:spPr>
            <p:txBody>
              <a:bodyPr wrap="none" rtlCol="0">
                <a:spAutoFit/>
              </a:bodyPr>
              <a:lstStyle/>
              <a:p>
                <a:pPr algn="l"/>
                <a:r>
                  <a:rPr lang="en-GB" sz="1072" spc="57" baseline="0">
                    <a:ln/>
                    <a:solidFill>
                      <a:srgbClr val="FFFFFF"/>
                    </a:solidFill>
                    <a:latin typeface="ABCMonumentGrotesk-Regular"/>
                    <a:sym typeface="ABCMonumentGrotesk-Regular"/>
                    <a:rtl val="0"/>
                  </a:rPr>
                  <a:t>Y</a:t>
                </a:r>
              </a:p>
            </p:txBody>
          </p:sp>
        </p:grpSp>
        <p:sp>
          <p:nvSpPr>
            <p:cNvPr id="518" name="Freeform: Shape 517">
              <a:extLst>
                <a:ext uri="{FF2B5EF4-FFF2-40B4-BE49-F238E27FC236}">
                  <a16:creationId xmlns:a16="http://schemas.microsoft.com/office/drawing/2014/main" id="{FC99946C-1154-7A59-5852-FB0ECA2BCE0B}"/>
                </a:ext>
              </a:extLst>
            </p:cNvPr>
            <p:cNvSpPr/>
            <p:nvPr/>
          </p:nvSpPr>
          <p:spPr>
            <a:xfrm rot="10800000">
              <a:off x="806946" y="2821867"/>
              <a:ext cx="2067324" cy="2300757"/>
            </a:xfrm>
            <a:custGeom>
              <a:avLst/>
              <a:gdLst>
                <a:gd name="connsiteX0" fmla="*/ 0 w 2067324"/>
                <a:gd name="connsiteY0" fmla="*/ 0 h 2300757"/>
                <a:gd name="connsiteX1" fmla="*/ 2067324 w 2067324"/>
                <a:gd name="connsiteY1" fmla="*/ 0 h 2300757"/>
                <a:gd name="connsiteX2" fmla="*/ 2067324 w 2067324"/>
                <a:gd name="connsiteY2" fmla="*/ 2300757 h 2300757"/>
                <a:gd name="connsiteX3" fmla="*/ 0 w 2067324"/>
                <a:gd name="connsiteY3" fmla="*/ 2300757 h 2300757"/>
              </a:gdLst>
              <a:ahLst/>
              <a:cxnLst>
                <a:cxn ang="0">
                  <a:pos x="connsiteX0" y="connsiteY0"/>
                </a:cxn>
                <a:cxn ang="0">
                  <a:pos x="connsiteX1" y="connsiteY1"/>
                </a:cxn>
                <a:cxn ang="0">
                  <a:pos x="connsiteX2" y="connsiteY2"/>
                </a:cxn>
                <a:cxn ang="0">
                  <a:pos x="connsiteX3" y="connsiteY3"/>
                </a:cxn>
              </a:cxnLst>
              <a:rect l="l" t="t" r="r" b="b"/>
              <a:pathLst>
                <a:path w="2067324" h="2300757">
                  <a:moveTo>
                    <a:pt x="0" y="0"/>
                  </a:moveTo>
                  <a:lnTo>
                    <a:pt x="2067324" y="0"/>
                  </a:lnTo>
                  <a:lnTo>
                    <a:pt x="2067324" y="2300757"/>
                  </a:lnTo>
                  <a:lnTo>
                    <a:pt x="0" y="2300757"/>
                  </a:lnTo>
                  <a:close/>
                </a:path>
              </a:pathLst>
            </a:custGeom>
            <a:solidFill>
              <a:srgbClr val="E4E4ED"/>
            </a:solidFill>
            <a:ln w="0" cap="flat">
              <a:noFill/>
              <a:prstDash val="solid"/>
              <a:miter/>
            </a:ln>
          </p:spPr>
          <p:txBody>
            <a:bodyPr rtlCol="0" anchor="ctr"/>
            <a:lstStyle/>
            <a:p>
              <a:endParaRPr lang="en-GB"/>
            </a:p>
          </p:txBody>
        </p:sp>
        <p:grpSp>
          <p:nvGrpSpPr>
            <p:cNvPr id="519" name="Graphic 9">
              <a:extLst>
                <a:ext uri="{FF2B5EF4-FFF2-40B4-BE49-F238E27FC236}">
                  <a16:creationId xmlns:a16="http://schemas.microsoft.com/office/drawing/2014/main" id="{BA05214E-C50C-0E5D-B0FD-E0FA33CC8650}"/>
                </a:ext>
              </a:extLst>
            </p:cNvPr>
            <p:cNvGrpSpPr/>
            <p:nvPr/>
          </p:nvGrpSpPr>
          <p:grpSpPr>
            <a:xfrm>
              <a:off x="2468655" y="2821413"/>
              <a:ext cx="405388" cy="2302345"/>
              <a:chOff x="2468655" y="2821413"/>
              <a:chExt cx="405388" cy="2302345"/>
            </a:xfrm>
          </p:grpSpPr>
          <p:sp>
            <p:nvSpPr>
              <p:cNvPr id="520" name="Freeform: Shape 519">
                <a:extLst>
                  <a:ext uri="{FF2B5EF4-FFF2-40B4-BE49-F238E27FC236}">
                    <a16:creationId xmlns:a16="http://schemas.microsoft.com/office/drawing/2014/main" id="{25EEEC51-9824-F160-12D1-22B6199208FA}"/>
                  </a:ext>
                </a:extLst>
              </p:cNvPr>
              <p:cNvSpPr/>
              <p:nvPr/>
            </p:nvSpPr>
            <p:spPr>
              <a:xfrm rot="5400000">
                <a:off x="2396402" y="4345535"/>
                <a:ext cx="550121" cy="405161"/>
              </a:xfrm>
              <a:custGeom>
                <a:avLst/>
                <a:gdLst>
                  <a:gd name="connsiteX0" fmla="*/ 0 w 550121"/>
                  <a:gd name="connsiteY0" fmla="*/ 0 h 405161"/>
                  <a:gd name="connsiteX1" fmla="*/ 550122 w 550121"/>
                  <a:gd name="connsiteY1" fmla="*/ 0 h 405161"/>
                  <a:gd name="connsiteX2" fmla="*/ 550122 w 550121"/>
                  <a:gd name="connsiteY2" fmla="*/ 405162 h 405161"/>
                  <a:gd name="connsiteX3" fmla="*/ 0 w 550121"/>
                  <a:gd name="connsiteY3" fmla="*/ 405162 h 405161"/>
                </a:gdLst>
                <a:ahLst/>
                <a:cxnLst>
                  <a:cxn ang="0">
                    <a:pos x="connsiteX0" y="connsiteY0"/>
                  </a:cxn>
                  <a:cxn ang="0">
                    <a:pos x="connsiteX1" y="connsiteY1"/>
                  </a:cxn>
                  <a:cxn ang="0">
                    <a:pos x="connsiteX2" y="connsiteY2"/>
                  </a:cxn>
                  <a:cxn ang="0">
                    <a:pos x="connsiteX3" y="connsiteY3"/>
                  </a:cxn>
                </a:cxnLst>
                <a:rect l="l" t="t" r="r" b="b"/>
                <a:pathLst>
                  <a:path w="550121" h="405161">
                    <a:moveTo>
                      <a:pt x="0" y="0"/>
                    </a:moveTo>
                    <a:lnTo>
                      <a:pt x="550122" y="0"/>
                    </a:lnTo>
                    <a:lnTo>
                      <a:pt x="550122" y="405162"/>
                    </a:lnTo>
                    <a:lnTo>
                      <a:pt x="0" y="405162"/>
                    </a:lnTo>
                    <a:close/>
                  </a:path>
                </a:pathLst>
              </a:custGeom>
              <a:solidFill>
                <a:srgbClr val="CBCDE2"/>
              </a:solidFill>
              <a:ln w="0" cap="flat">
                <a:noFill/>
                <a:prstDash val="solid"/>
                <a:miter/>
              </a:ln>
            </p:spPr>
            <p:txBody>
              <a:bodyPr rtlCol="0" anchor="ctr"/>
              <a:lstStyle/>
              <a:p>
                <a:endParaRPr lang="en-GB"/>
              </a:p>
            </p:txBody>
          </p:sp>
          <p:sp>
            <p:nvSpPr>
              <p:cNvPr id="521" name="Freeform: Shape 520">
                <a:extLst>
                  <a:ext uri="{FF2B5EF4-FFF2-40B4-BE49-F238E27FC236}">
                    <a16:creationId xmlns:a16="http://schemas.microsoft.com/office/drawing/2014/main" id="{4CC4E150-5DCB-EA9D-B57E-77EF945839FC}"/>
                  </a:ext>
                </a:extLst>
              </p:cNvPr>
              <p:cNvSpPr/>
              <p:nvPr/>
            </p:nvSpPr>
            <p:spPr>
              <a:xfrm rot="5400000">
                <a:off x="2533649" y="4783591"/>
                <a:ext cx="275174" cy="405161"/>
              </a:xfrm>
              <a:custGeom>
                <a:avLst/>
                <a:gdLst>
                  <a:gd name="connsiteX0" fmla="*/ 0 w 275174"/>
                  <a:gd name="connsiteY0" fmla="*/ 0 h 405161"/>
                  <a:gd name="connsiteX1" fmla="*/ 275174 w 275174"/>
                  <a:gd name="connsiteY1" fmla="*/ 0 h 405161"/>
                  <a:gd name="connsiteX2" fmla="*/ 275174 w 275174"/>
                  <a:gd name="connsiteY2" fmla="*/ 405162 h 405161"/>
                  <a:gd name="connsiteX3" fmla="*/ 0 w 275174"/>
                  <a:gd name="connsiteY3" fmla="*/ 405162 h 405161"/>
                </a:gdLst>
                <a:ahLst/>
                <a:cxnLst>
                  <a:cxn ang="0">
                    <a:pos x="connsiteX0" y="connsiteY0"/>
                  </a:cxn>
                  <a:cxn ang="0">
                    <a:pos x="connsiteX1" y="connsiteY1"/>
                  </a:cxn>
                  <a:cxn ang="0">
                    <a:pos x="connsiteX2" y="connsiteY2"/>
                  </a:cxn>
                  <a:cxn ang="0">
                    <a:pos x="connsiteX3" y="connsiteY3"/>
                  </a:cxn>
                </a:cxnLst>
                <a:rect l="l" t="t" r="r" b="b"/>
                <a:pathLst>
                  <a:path w="275174" h="405161">
                    <a:moveTo>
                      <a:pt x="0" y="0"/>
                    </a:moveTo>
                    <a:lnTo>
                      <a:pt x="275174" y="0"/>
                    </a:lnTo>
                    <a:lnTo>
                      <a:pt x="275174" y="405162"/>
                    </a:lnTo>
                    <a:lnTo>
                      <a:pt x="0" y="405162"/>
                    </a:lnTo>
                    <a:close/>
                  </a:path>
                </a:pathLst>
              </a:custGeom>
              <a:solidFill>
                <a:srgbClr val="BABDD7"/>
              </a:solidFill>
              <a:ln w="0" cap="flat">
                <a:noFill/>
                <a:prstDash val="solid"/>
                <a:miter/>
              </a:ln>
            </p:spPr>
            <p:txBody>
              <a:bodyPr rtlCol="0" anchor="ctr"/>
              <a:lstStyle/>
              <a:p>
                <a:endParaRPr lang="en-GB"/>
              </a:p>
            </p:txBody>
          </p:sp>
          <p:sp>
            <p:nvSpPr>
              <p:cNvPr id="522" name="Freeform: Shape 521">
                <a:extLst>
                  <a:ext uri="{FF2B5EF4-FFF2-40B4-BE49-F238E27FC236}">
                    <a16:creationId xmlns:a16="http://schemas.microsoft.com/office/drawing/2014/main" id="{0A14B4B5-5176-D4FF-5FEE-E710CC3AE415}"/>
                  </a:ext>
                </a:extLst>
              </p:cNvPr>
              <p:cNvSpPr/>
              <p:nvPr/>
            </p:nvSpPr>
            <p:spPr>
              <a:xfrm rot="5400000">
                <a:off x="2533649" y="2756420"/>
                <a:ext cx="275174" cy="405161"/>
              </a:xfrm>
              <a:custGeom>
                <a:avLst/>
                <a:gdLst>
                  <a:gd name="connsiteX0" fmla="*/ 0 w 275174"/>
                  <a:gd name="connsiteY0" fmla="*/ 0 h 405161"/>
                  <a:gd name="connsiteX1" fmla="*/ 275174 w 275174"/>
                  <a:gd name="connsiteY1" fmla="*/ 0 h 405161"/>
                  <a:gd name="connsiteX2" fmla="*/ 275174 w 275174"/>
                  <a:gd name="connsiteY2" fmla="*/ 405162 h 405161"/>
                  <a:gd name="connsiteX3" fmla="*/ 0 w 275174"/>
                  <a:gd name="connsiteY3" fmla="*/ 405162 h 405161"/>
                </a:gdLst>
                <a:ahLst/>
                <a:cxnLst>
                  <a:cxn ang="0">
                    <a:pos x="connsiteX0" y="connsiteY0"/>
                  </a:cxn>
                  <a:cxn ang="0">
                    <a:pos x="connsiteX1" y="connsiteY1"/>
                  </a:cxn>
                  <a:cxn ang="0">
                    <a:pos x="connsiteX2" y="connsiteY2"/>
                  </a:cxn>
                  <a:cxn ang="0">
                    <a:pos x="connsiteX3" y="connsiteY3"/>
                  </a:cxn>
                </a:cxnLst>
                <a:rect l="l" t="t" r="r" b="b"/>
                <a:pathLst>
                  <a:path w="275174" h="405161">
                    <a:moveTo>
                      <a:pt x="0" y="0"/>
                    </a:moveTo>
                    <a:lnTo>
                      <a:pt x="275174" y="0"/>
                    </a:lnTo>
                    <a:lnTo>
                      <a:pt x="275174" y="405162"/>
                    </a:lnTo>
                    <a:lnTo>
                      <a:pt x="0" y="405162"/>
                    </a:lnTo>
                    <a:close/>
                  </a:path>
                </a:pathLst>
              </a:custGeom>
              <a:solidFill>
                <a:srgbClr val="BABDD7"/>
              </a:solidFill>
              <a:ln w="0" cap="flat">
                <a:noFill/>
                <a:prstDash val="solid"/>
                <a:miter/>
              </a:ln>
            </p:spPr>
            <p:txBody>
              <a:bodyPr rtlCol="0" anchor="ctr"/>
              <a:lstStyle/>
              <a:p>
                <a:endParaRPr lang="en-GB"/>
              </a:p>
            </p:txBody>
          </p:sp>
          <p:sp>
            <p:nvSpPr>
              <p:cNvPr id="523" name="Freeform: Shape 522">
                <a:extLst>
                  <a:ext uri="{FF2B5EF4-FFF2-40B4-BE49-F238E27FC236}">
                    <a16:creationId xmlns:a16="http://schemas.microsoft.com/office/drawing/2014/main" id="{285396F1-F069-15B5-D946-8315CE0D560F}"/>
                  </a:ext>
                </a:extLst>
              </p:cNvPr>
              <p:cNvSpPr/>
              <p:nvPr/>
            </p:nvSpPr>
            <p:spPr>
              <a:xfrm rot="5400000">
                <a:off x="2396175" y="3194476"/>
                <a:ext cx="550121" cy="405161"/>
              </a:xfrm>
              <a:custGeom>
                <a:avLst/>
                <a:gdLst>
                  <a:gd name="connsiteX0" fmla="*/ 0 w 550121"/>
                  <a:gd name="connsiteY0" fmla="*/ 0 h 405161"/>
                  <a:gd name="connsiteX1" fmla="*/ 550122 w 550121"/>
                  <a:gd name="connsiteY1" fmla="*/ 0 h 405161"/>
                  <a:gd name="connsiteX2" fmla="*/ 550122 w 550121"/>
                  <a:gd name="connsiteY2" fmla="*/ 405162 h 405161"/>
                  <a:gd name="connsiteX3" fmla="*/ 0 w 550121"/>
                  <a:gd name="connsiteY3" fmla="*/ 405162 h 405161"/>
                </a:gdLst>
                <a:ahLst/>
                <a:cxnLst>
                  <a:cxn ang="0">
                    <a:pos x="connsiteX0" y="connsiteY0"/>
                  </a:cxn>
                  <a:cxn ang="0">
                    <a:pos x="connsiteX1" y="connsiteY1"/>
                  </a:cxn>
                  <a:cxn ang="0">
                    <a:pos x="connsiteX2" y="connsiteY2"/>
                  </a:cxn>
                  <a:cxn ang="0">
                    <a:pos x="connsiteX3" y="connsiteY3"/>
                  </a:cxn>
                </a:cxnLst>
                <a:rect l="l" t="t" r="r" b="b"/>
                <a:pathLst>
                  <a:path w="550121" h="405161">
                    <a:moveTo>
                      <a:pt x="0" y="0"/>
                    </a:moveTo>
                    <a:lnTo>
                      <a:pt x="550122" y="0"/>
                    </a:lnTo>
                    <a:lnTo>
                      <a:pt x="550122" y="405162"/>
                    </a:lnTo>
                    <a:lnTo>
                      <a:pt x="0" y="405162"/>
                    </a:lnTo>
                    <a:close/>
                  </a:path>
                </a:pathLst>
              </a:custGeom>
              <a:solidFill>
                <a:srgbClr val="CBCDE2"/>
              </a:solidFill>
              <a:ln w="0" cap="flat">
                <a:noFill/>
                <a:prstDash val="solid"/>
                <a:miter/>
              </a:ln>
            </p:spPr>
            <p:txBody>
              <a:bodyPr rtlCol="0" anchor="ctr"/>
              <a:lstStyle/>
              <a:p>
                <a:endParaRPr lang="en-GB"/>
              </a:p>
            </p:txBody>
          </p:sp>
          <p:sp>
            <p:nvSpPr>
              <p:cNvPr id="524" name="Freeform: Shape 523">
                <a:extLst>
                  <a:ext uri="{FF2B5EF4-FFF2-40B4-BE49-F238E27FC236}">
                    <a16:creationId xmlns:a16="http://schemas.microsoft.com/office/drawing/2014/main" id="{09B5A672-FD28-1D02-1EE1-2D33EB5A9CE4}"/>
                  </a:ext>
                </a:extLst>
              </p:cNvPr>
              <p:cNvSpPr/>
              <p:nvPr/>
            </p:nvSpPr>
            <p:spPr>
              <a:xfrm rot="5400000">
                <a:off x="2396175" y="3770005"/>
                <a:ext cx="550121" cy="405161"/>
              </a:xfrm>
              <a:custGeom>
                <a:avLst/>
                <a:gdLst>
                  <a:gd name="connsiteX0" fmla="*/ 0 w 550121"/>
                  <a:gd name="connsiteY0" fmla="*/ 0 h 405161"/>
                  <a:gd name="connsiteX1" fmla="*/ 550122 w 550121"/>
                  <a:gd name="connsiteY1" fmla="*/ 0 h 405161"/>
                  <a:gd name="connsiteX2" fmla="*/ 550122 w 550121"/>
                  <a:gd name="connsiteY2" fmla="*/ 405162 h 405161"/>
                  <a:gd name="connsiteX3" fmla="*/ 0 w 550121"/>
                  <a:gd name="connsiteY3" fmla="*/ 405162 h 405161"/>
                </a:gdLst>
                <a:ahLst/>
                <a:cxnLst>
                  <a:cxn ang="0">
                    <a:pos x="connsiteX0" y="connsiteY0"/>
                  </a:cxn>
                  <a:cxn ang="0">
                    <a:pos x="connsiteX1" y="connsiteY1"/>
                  </a:cxn>
                  <a:cxn ang="0">
                    <a:pos x="connsiteX2" y="connsiteY2"/>
                  </a:cxn>
                  <a:cxn ang="0">
                    <a:pos x="connsiteX3" y="connsiteY3"/>
                  </a:cxn>
                </a:cxnLst>
                <a:rect l="l" t="t" r="r" b="b"/>
                <a:pathLst>
                  <a:path w="550121" h="405161">
                    <a:moveTo>
                      <a:pt x="0" y="0"/>
                    </a:moveTo>
                    <a:lnTo>
                      <a:pt x="550122" y="0"/>
                    </a:lnTo>
                    <a:lnTo>
                      <a:pt x="550122" y="405162"/>
                    </a:lnTo>
                    <a:lnTo>
                      <a:pt x="0" y="405162"/>
                    </a:lnTo>
                    <a:close/>
                  </a:path>
                </a:pathLst>
              </a:custGeom>
              <a:solidFill>
                <a:srgbClr val="BABDD7"/>
              </a:solidFill>
              <a:ln w="0" cap="flat">
                <a:noFill/>
                <a:prstDash val="solid"/>
                <a:miter/>
              </a:ln>
            </p:spPr>
            <p:txBody>
              <a:bodyPr rtlCol="0" anchor="ctr"/>
              <a:lstStyle/>
              <a:p>
                <a:endParaRPr lang="en-GB"/>
              </a:p>
            </p:txBody>
          </p:sp>
        </p:grpSp>
        <p:grpSp>
          <p:nvGrpSpPr>
            <p:cNvPr id="525" name="Graphic 9">
              <a:extLst>
                <a:ext uri="{FF2B5EF4-FFF2-40B4-BE49-F238E27FC236}">
                  <a16:creationId xmlns:a16="http://schemas.microsoft.com/office/drawing/2014/main" id="{0781DB80-C4A0-E564-D601-612AAE88C574}"/>
                </a:ext>
              </a:extLst>
            </p:cNvPr>
            <p:cNvGrpSpPr/>
            <p:nvPr/>
          </p:nvGrpSpPr>
          <p:grpSpPr>
            <a:xfrm>
              <a:off x="807400" y="2821413"/>
              <a:ext cx="405161" cy="2302345"/>
              <a:chOff x="807400" y="2821413"/>
              <a:chExt cx="405161" cy="2302345"/>
            </a:xfrm>
          </p:grpSpPr>
          <p:sp>
            <p:nvSpPr>
              <p:cNvPr id="526" name="Freeform: Shape 525">
                <a:extLst>
                  <a:ext uri="{FF2B5EF4-FFF2-40B4-BE49-F238E27FC236}">
                    <a16:creationId xmlns:a16="http://schemas.microsoft.com/office/drawing/2014/main" id="{952F9324-C5B4-01C0-F567-E9609C2803CA}"/>
                  </a:ext>
                </a:extLst>
              </p:cNvPr>
              <p:cNvSpPr/>
              <p:nvPr/>
            </p:nvSpPr>
            <p:spPr>
              <a:xfrm rot="5400000">
                <a:off x="735034" y="4345648"/>
                <a:ext cx="550121" cy="404935"/>
              </a:xfrm>
              <a:custGeom>
                <a:avLst/>
                <a:gdLst>
                  <a:gd name="connsiteX0" fmla="*/ 0 w 550121"/>
                  <a:gd name="connsiteY0" fmla="*/ 0 h 404935"/>
                  <a:gd name="connsiteX1" fmla="*/ 550122 w 550121"/>
                  <a:gd name="connsiteY1" fmla="*/ 0 h 404935"/>
                  <a:gd name="connsiteX2" fmla="*/ 550122 w 550121"/>
                  <a:gd name="connsiteY2" fmla="*/ 404935 h 404935"/>
                  <a:gd name="connsiteX3" fmla="*/ 0 w 550121"/>
                  <a:gd name="connsiteY3" fmla="*/ 404935 h 404935"/>
                </a:gdLst>
                <a:ahLst/>
                <a:cxnLst>
                  <a:cxn ang="0">
                    <a:pos x="connsiteX0" y="connsiteY0"/>
                  </a:cxn>
                  <a:cxn ang="0">
                    <a:pos x="connsiteX1" y="connsiteY1"/>
                  </a:cxn>
                  <a:cxn ang="0">
                    <a:pos x="connsiteX2" y="connsiteY2"/>
                  </a:cxn>
                  <a:cxn ang="0">
                    <a:pos x="connsiteX3" y="connsiteY3"/>
                  </a:cxn>
                </a:cxnLst>
                <a:rect l="l" t="t" r="r" b="b"/>
                <a:pathLst>
                  <a:path w="550121" h="404935">
                    <a:moveTo>
                      <a:pt x="0" y="0"/>
                    </a:moveTo>
                    <a:lnTo>
                      <a:pt x="550122" y="0"/>
                    </a:lnTo>
                    <a:lnTo>
                      <a:pt x="550122" y="404935"/>
                    </a:lnTo>
                    <a:lnTo>
                      <a:pt x="0" y="404935"/>
                    </a:lnTo>
                    <a:close/>
                  </a:path>
                </a:pathLst>
              </a:custGeom>
              <a:solidFill>
                <a:srgbClr val="CBCDE2"/>
              </a:solidFill>
              <a:ln w="0" cap="flat">
                <a:noFill/>
                <a:prstDash val="solid"/>
                <a:miter/>
              </a:ln>
            </p:spPr>
            <p:txBody>
              <a:bodyPr rtlCol="0" anchor="ctr"/>
              <a:lstStyle/>
              <a:p>
                <a:endParaRPr lang="en-GB"/>
              </a:p>
            </p:txBody>
          </p:sp>
          <p:sp>
            <p:nvSpPr>
              <p:cNvPr id="527" name="Freeform: Shape 526">
                <a:extLst>
                  <a:ext uri="{FF2B5EF4-FFF2-40B4-BE49-F238E27FC236}">
                    <a16:creationId xmlns:a16="http://schemas.microsoft.com/office/drawing/2014/main" id="{E4CB2FAC-84EE-FC2C-1728-23F49F033836}"/>
                  </a:ext>
                </a:extLst>
              </p:cNvPr>
              <p:cNvSpPr/>
              <p:nvPr/>
            </p:nvSpPr>
            <p:spPr>
              <a:xfrm rot="5400000">
                <a:off x="872280" y="4783704"/>
                <a:ext cx="275174" cy="404935"/>
              </a:xfrm>
              <a:custGeom>
                <a:avLst/>
                <a:gdLst>
                  <a:gd name="connsiteX0" fmla="*/ 0 w 275174"/>
                  <a:gd name="connsiteY0" fmla="*/ 0 h 404935"/>
                  <a:gd name="connsiteX1" fmla="*/ 275174 w 275174"/>
                  <a:gd name="connsiteY1" fmla="*/ 0 h 404935"/>
                  <a:gd name="connsiteX2" fmla="*/ 275174 w 275174"/>
                  <a:gd name="connsiteY2" fmla="*/ 404935 h 404935"/>
                  <a:gd name="connsiteX3" fmla="*/ 0 w 275174"/>
                  <a:gd name="connsiteY3" fmla="*/ 404935 h 404935"/>
                </a:gdLst>
                <a:ahLst/>
                <a:cxnLst>
                  <a:cxn ang="0">
                    <a:pos x="connsiteX0" y="connsiteY0"/>
                  </a:cxn>
                  <a:cxn ang="0">
                    <a:pos x="connsiteX1" y="connsiteY1"/>
                  </a:cxn>
                  <a:cxn ang="0">
                    <a:pos x="connsiteX2" y="connsiteY2"/>
                  </a:cxn>
                  <a:cxn ang="0">
                    <a:pos x="connsiteX3" y="connsiteY3"/>
                  </a:cxn>
                </a:cxnLst>
                <a:rect l="l" t="t" r="r" b="b"/>
                <a:pathLst>
                  <a:path w="275174" h="404935">
                    <a:moveTo>
                      <a:pt x="0" y="0"/>
                    </a:moveTo>
                    <a:lnTo>
                      <a:pt x="275174" y="0"/>
                    </a:lnTo>
                    <a:lnTo>
                      <a:pt x="275174" y="404935"/>
                    </a:lnTo>
                    <a:lnTo>
                      <a:pt x="0" y="404935"/>
                    </a:lnTo>
                    <a:close/>
                  </a:path>
                </a:pathLst>
              </a:custGeom>
              <a:solidFill>
                <a:srgbClr val="BABDD7"/>
              </a:solidFill>
              <a:ln w="0" cap="flat">
                <a:noFill/>
                <a:prstDash val="solid"/>
                <a:miter/>
              </a:ln>
            </p:spPr>
            <p:txBody>
              <a:bodyPr rtlCol="0" anchor="ctr"/>
              <a:lstStyle/>
              <a:p>
                <a:endParaRPr lang="en-GB"/>
              </a:p>
            </p:txBody>
          </p:sp>
          <p:sp>
            <p:nvSpPr>
              <p:cNvPr id="528" name="Freeform: Shape 527">
                <a:extLst>
                  <a:ext uri="{FF2B5EF4-FFF2-40B4-BE49-F238E27FC236}">
                    <a16:creationId xmlns:a16="http://schemas.microsoft.com/office/drawing/2014/main" id="{155DD3EC-A187-0003-79A4-3ABD4F40BD7B}"/>
                  </a:ext>
                </a:extLst>
              </p:cNvPr>
              <p:cNvSpPr/>
              <p:nvPr/>
            </p:nvSpPr>
            <p:spPr>
              <a:xfrm rot="5400000">
                <a:off x="872507" y="2756533"/>
                <a:ext cx="275174" cy="404935"/>
              </a:xfrm>
              <a:custGeom>
                <a:avLst/>
                <a:gdLst>
                  <a:gd name="connsiteX0" fmla="*/ 0 w 275174"/>
                  <a:gd name="connsiteY0" fmla="*/ 0 h 404935"/>
                  <a:gd name="connsiteX1" fmla="*/ 275174 w 275174"/>
                  <a:gd name="connsiteY1" fmla="*/ 0 h 404935"/>
                  <a:gd name="connsiteX2" fmla="*/ 275174 w 275174"/>
                  <a:gd name="connsiteY2" fmla="*/ 404935 h 404935"/>
                  <a:gd name="connsiteX3" fmla="*/ 0 w 275174"/>
                  <a:gd name="connsiteY3" fmla="*/ 404935 h 404935"/>
                </a:gdLst>
                <a:ahLst/>
                <a:cxnLst>
                  <a:cxn ang="0">
                    <a:pos x="connsiteX0" y="connsiteY0"/>
                  </a:cxn>
                  <a:cxn ang="0">
                    <a:pos x="connsiteX1" y="connsiteY1"/>
                  </a:cxn>
                  <a:cxn ang="0">
                    <a:pos x="connsiteX2" y="connsiteY2"/>
                  </a:cxn>
                  <a:cxn ang="0">
                    <a:pos x="connsiteX3" y="connsiteY3"/>
                  </a:cxn>
                </a:cxnLst>
                <a:rect l="l" t="t" r="r" b="b"/>
                <a:pathLst>
                  <a:path w="275174" h="404935">
                    <a:moveTo>
                      <a:pt x="0" y="0"/>
                    </a:moveTo>
                    <a:lnTo>
                      <a:pt x="275174" y="0"/>
                    </a:lnTo>
                    <a:lnTo>
                      <a:pt x="275174" y="404935"/>
                    </a:lnTo>
                    <a:lnTo>
                      <a:pt x="0" y="404935"/>
                    </a:lnTo>
                    <a:close/>
                  </a:path>
                </a:pathLst>
              </a:custGeom>
              <a:solidFill>
                <a:srgbClr val="BABDD7"/>
              </a:solidFill>
              <a:ln w="0" cap="flat">
                <a:noFill/>
                <a:prstDash val="solid"/>
                <a:miter/>
              </a:ln>
            </p:spPr>
            <p:txBody>
              <a:bodyPr rtlCol="0" anchor="ctr"/>
              <a:lstStyle/>
              <a:p>
                <a:endParaRPr lang="en-GB"/>
              </a:p>
            </p:txBody>
          </p:sp>
          <p:sp>
            <p:nvSpPr>
              <p:cNvPr id="529" name="Freeform: Shape 528">
                <a:extLst>
                  <a:ext uri="{FF2B5EF4-FFF2-40B4-BE49-F238E27FC236}">
                    <a16:creationId xmlns:a16="http://schemas.microsoft.com/office/drawing/2014/main" id="{508E2AC8-46F8-B7FE-1C84-8021EE4A80E0}"/>
                  </a:ext>
                </a:extLst>
              </p:cNvPr>
              <p:cNvSpPr/>
              <p:nvPr/>
            </p:nvSpPr>
            <p:spPr>
              <a:xfrm rot="5400000">
                <a:off x="735034" y="3194589"/>
                <a:ext cx="550121" cy="404935"/>
              </a:xfrm>
              <a:custGeom>
                <a:avLst/>
                <a:gdLst>
                  <a:gd name="connsiteX0" fmla="*/ 0 w 550121"/>
                  <a:gd name="connsiteY0" fmla="*/ 0 h 404935"/>
                  <a:gd name="connsiteX1" fmla="*/ 550122 w 550121"/>
                  <a:gd name="connsiteY1" fmla="*/ 0 h 404935"/>
                  <a:gd name="connsiteX2" fmla="*/ 550122 w 550121"/>
                  <a:gd name="connsiteY2" fmla="*/ 404935 h 404935"/>
                  <a:gd name="connsiteX3" fmla="*/ 0 w 550121"/>
                  <a:gd name="connsiteY3" fmla="*/ 404935 h 404935"/>
                </a:gdLst>
                <a:ahLst/>
                <a:cxnLst>
                  <a:cxn ang="0">
                    <a:pos x="connsiteX0" y="connsiteY0"/>
                  </a:cxn>
                  <a:cxn ang="0">
                    <a:pos x="connsiteX1" y="connsiteY1"/>
                  </a:cxn>
                  <a:cxn ang="0">
                    <a:pos x="connsiteX2" y="connsiteY2"/>
                  </a:cxn>
                  <a:cxn ang="0">
                    <a:pos x="connsiteX3" y="connsiteY3"/>
                  </a:cxn>
                </a:cxnLst>
                <a:rect l="l" t="t" r="r" b="b"/>
                <a:pathLst>
                  <a:path w="550121" h="404935">
                    <a:moveTo>
                      <a:pt x="0" y="0"/>
                    </a:moveTo>
                    <a:lnTo>
                      <a:pt x="550122" y="0"/>
                    </a:lnTo>
                    <a:lnTo>
                      <a:pt x="550122" y="404935"/>
                    </a:lnTo>
                    <a:lnTo>
                      <a:pt x="0" y="404935"/>
                    </a:lnTo>
                    <a:close/>
                  </a:path>
                </a:pathLst>
              </a:custGeom>
              <a:solidFill>
                <a:srgbClr val="CBCDE2"/>
              </a:solidFill>
              <a:ln w="0" cap="flat">
                <a:noFill/>
                <a:prstDash val="solid"/>
                <a:miter/>
              </a:ln>
            </p:spPr>
            <p:txBody>
              <a:bodyPr rtlCol="0" anchor="ctr"/>
              <a:lstStyle/>
              <a:p>
                <a:endParaRPr lang="en-GB"/>
              </a:p>
            </p:txBody>
          </p:sp>
          <p:sp>
            <p:nvSpPr>
              <p:cNvPr id="530" name="Freeform: Shape 529">
                <a:extLst>
                  <a:ext uri="{FF2B5EF4-FFF2-40B4-BE49-F238E27FC236}">
                    <a16:creationId xmlns:a16="http://schemas.microsoft.com/office/drawing/2014/main" id="{E41F81EA-2BDB-A356-3B9C-86CC3BF93CD1}"/>
                  </a:ext>
                </a:extLst>
              </p:cNvPr>
              <p:cNvSpPr/>
              <p:nvPr/>
            </p:nvSpPr>
            <p:spPr>
              <a:xfrm rot="5400000">
                <a:off x="734807" y="3770119"/>
                <a:ext cx="550121" cy="404935"/>
              </a:xfrm>
              <a:custGeom>
                <a:avLst/>
                <a:gdLst>
                  <a:gd name="connsiteX0" fmla="*/ 0 w 550121"/>
                  <a:gd name="connsiteY0" fmla="*/ 0 h 404935"/>
                  <a:gd name="connsiteX1" fmla="*/ 550122 w 550121"/>
                  <a:gd name="connsiteY1" fmla="*/ 0 h 404935"/>
                  <a:gd name="connsiteX2" fmla="*/ 550122 w 550121"/>
                  <a:gd name="connsiteY2" fmla="*/ 404935 h 404935"/>
                  <a:gd name="connsiteX3" fmla="*/ 0 w 550121"/>
                  <a:gd name="connsiteY3" fmla="*/ 404935 h 404935"/>
                </a:gdLst>
                <a:ahLst/>
                <a:cxnLst>
                  <a:cxn ang="0">
                    <a:pos x="connsiteX0" y="connsiteY0"/>
                  </a:cxn>
                  <a:cxn ang="0">
                    <a:pos x="connsiteX1" y="connsiteY1"/>
                  </a:cxn>
                  <a:cxn ang="0">
                    <a:pos x="connsiteX2" y="connsiteY2"/>
                  </a:cxn>
                  <a:cxn ang="0">
                    <a:pos x="connsiteX3" y="connsiteY3"/>
                  </a:cxn>
                </a:cxnLst>
                <a:rect l="l" t="t" r="r" b="b"/>
                <a:pathLst>
                  <a:path w="550121" h="404935">
                    <a:moveTo>
                      <a:pt x="0" y="0"/>
                    </a:moveTo>
                    <a:lnTo>
                      <a:pt x="550122" y="0"/>
                    </a:lnTo>
                    <a:lnTo>
                      <a:pt x="550122" y="404935"/>
                    </a:lnTo>
                    <a:lnTo>
                      <a:pt x="0" y="404935"/>
                    </a:lnTo>
                    <a:close/>
                  </a:path>
                </a:pathLst>
              </a:custGeom>
              <a:solidFill>
                <a:srgbClr val="BABDD7"/>
              </a:solidFill>
              <a:ln w="0" cap="flat">
                <a:noFill/>
                <a:prstDash val="solid"/>
                <a:miter/>
              </a:ln>
            </p:spPr>
            <p:txBody>
              <a:bodyPr rtlCol="0" anchor="ctr"/>
              <a:lstStyle/>
              <a:p>
                <a:endParaRPr lang="en-GB"/>
              </a:p>
            </p:txBody>
          </p:sp>
        </p:grpSp>
        <p:sp>
          <p:nvSpPr>
            <p:cNvPr id="531" name="Freeform: Shape 530">
              <a:extLst>
                <a:ext uri="{FF2B5EF4-FFF2-40B4-BE49-F238E27FC236}">
                  <a16:creationId xmlns:a16="http://schemas.microsoft.com/office/drawing/2014/main" id="{9C958CC4-FBFF-DF7D-B4A2-8EE438F0EE05}"/>
                </a:ext>
              </a:extLst>
            </p:cNvPr>
            <p:cNvSpPr/>
            <p:nvPr/>
          </p:nvSpPr>
          <p:spPr>
            <a:xfrm rot="10800000">
              <a:off x="1650845" y="2824136"/>
              <a:ext cx="379527" cy="2298488"/>
            </a:xfrm>
            <a:custGeom>
              <a:avLst/>
              <a:gdLst>
                <a:gd name="connsiteX0" fmla="*/ 0 w 379527"/>
                <a:gd name="connsiteY0" fmla="*/ 0 h 2298488"/>
                <a:gd name="connsiteX1" fmla="*/ 379527 w 379527"/>
                <a:gd name="connsiteY1" fmla="*/ 0 h 2298488"/>
                <a:gd name="connsiteX2" fmla="*/ 379527 w 379527"/>
                <a:gd name="connsiteY2" fmla="*/ 2298489 h 2298488"/>
                <a:gd name="connsiteX3" fmla="*/ 0 w 379527"/>
                <a:gd name="connsiteY3" fmla="*/ 2298489 h 2298488"/>
              </a:gdLst>
              <a:ahLst/>
              <a:cxnLst>
                <a:cxn ang="0">
                  <a:pos x="connsiteX0" y="connsiteY0"/>
                </a:cxn>
                <a:cxn ang="0">
                  <a:pos x="connsiteX1" y="connsiteY1"/>
                </a:cxn>
                <a:cxn ang="0">
                  <a:pos x="connsiteX2" y="connsiteY2"/>
                </a:cxn>
                <a:cxn ang="0">
                  <a:pos x="connsiteX3" y="connsiteY3"/>
                </a:cxn>
              </a:cxnLst>
              <a:rect l="l" t="t" r="r" b="b"/>
              <a:pathLst>
                <a:path w="379527" h="2298488">
                  <a:moveTo>
                    <a:pt x="0" y="0"/>
                  </a:moveTo>
                  <a:lnTo>
                    <a:pt x="379527" y="0"/>
                  </a:lnTo>
                  <a:lnTo>
                    <a:pt x="379527" y="2298489"/>
                  </a:lnTo>
                  <a:lnTo>
                    <a:pt x="0" y="2298489"/>
                  </a:lnTo>
                  <a:close/>
                </a:path>
              </a:pathLst>
            </a:custGeom>
            <a:solidFill>
              <a:srgbClr val="7078E5"/>
            </a:solidFill>
            <a:ln w="0" cap="flat">
              <a:noFill/>
              <a:prstDash val="solid"/>
              <a:miter/>
            </a:ln>
          </p:spPr>
          <p:txBody>
            <a:bodyPr rtlCol="0" anchor="ctr"/>
            <a:lstStyle/>
            <a:p>
              <a:endParaRPr lang="en-GB"/>
            </a:p>
          </p:txBody>
        </p:sp>
        <p:grpSp>
          <p:nvGrpSpPr>
            <p:cNvPr id="532" name="Graphic 9">
              <a:extLst>
                <a:ext uri="{FF2B5EF4-FFF2-40B4-BE49-F238E27FC236}">
                  <a16:creationId xmlns:a16="http://schemas.microsoft.com/office/drawing/2014/main" id="{8CFF1467-7B7A-9174-859D-F8FE6D9C86F5}"/>
                </a:ext>
              </a:extLst>
            </p:cNvPr>
            <p:cNvGrpSpPr/>
            <p:nvPr/>
          </p:nvGrpSpPr>
          <p:grpSpPr>
            <a:xfrm>
              <a:off x="1247951" y="2824136"/>
              <a:ext cx="1185314" cy="2298488"/>
              <a:chOff x="1247951" y="2824136"/>
              <a:chExt cx="1185314" cy="2298488"/>
            </a:xfrm>
            <a:solidFill>
              <a:srgbClr val="757A9B"/>
            </a:solidFill>
          </p:grpSpPr>
          <p:sp>
            <p:nvSpPr>
              <p:cNvPr id="533" name="Freeform: Shape 532">
                <a:extLst>
                  <a:ext uri="{FF2B5EF4-FFF2-40B4-BE49-F238E27FC236}">
                    <a16:creationId xmlns:a16="http://schemas.microsoft.com/office/drawing/2014/main" id="{917AF90B-5BC7-C0B3-90E2-7D6E69922373}"/>
                  </a:ext>
                </a:extLst>
              </p:cNvPr>
              <p:cNvSpPr/>
              <p:nvPr/>
            </p:nvSpPr>
            <p:spPr>
              <a:xfrm rot="10800000">
                <a:off x="2123609" y="2824136"/>
                <a:ext cx="309656" cy="2298488"/>
              </a:xfrm>
              <a:custGeom>
                <a:avLst/>
                <a:gdLst>
                  <a:gd name="connsiteX0" fmla="*/ 0 w 309656"/>
                  <a:gd name="connsiteY0" fmla="*/ 0 h 2298488"/>
                  <a:gd name="connsiteX1" fmla="*/ 309656 w 309656"/>
                  <a:gd name="connsiteY1" fmla="*/ 0 h 2298488"/>
                  <a:gd name="connsiteX2" fmla="*/ 309656 w 309656"/>
                  <a:gd name="connsiteY2" fmla="*/ 2298489 h 2298488"/>
                  <a:gd name="connsiteX3" fmla="*/ 0 w 309656"/>
                  <a:gd name="connsiteY3" fmla="*/ 2298489 h 2298488"/>
                </a:gdLst>
                <a:ahLst/>
                <a:cxnLst>
                  <a:cxn ang="0">
                    <a:pos x="connsiteX0" y="connsiteY0"/>
                  </a:cxn>
                  <a:cxn ang="0">
                    <a:pos x="connsiteX1" y="connsiteY1"/>
                  </a:cxn>
                  <a:cxn ang="0">
                    <a:pos x="connsiteX2" y="connsiteY2"/>
                  </a:cxn>
                  <a:cxn ang="0">
                    <a:pos x="connsiteX3" y="connsiteY3"/>
                  </a:cxn>
                </a:cxnLst>
                <a:rect l="l" t="t" r="r" b="b"/>
                <a:pathLst>
                  <a:path w="309656" h="2298488">
                    <a:moveTo>
                      <a:pt x="0" y="0"/>
                    </a:moveTo>
                    <a:lnTo>
                      <a:pt x="309656" y="0"/>
                    </a:lnTo>
                    <a:lnTo>
                      <a:pt x="309656" y="2298489"/>
                    </a:lnTo>
                    <a:lnTo>
                      <a:pt x="0" y="2298489"/>
                    </a:lnTo>
                    <a:close/>
                  </a:path>
                </a:pathLst>
              </a:custGeom>
              <a:solidFill>
                <a:srgbClr val="757A9B"/>
              </a:solidFill>
              <a:ln w="0" cap="flat">
                <a:noFill/>
                <a:prstDash val="solid"/>
                <a:miter/>
              </a:ln>
            </p:spPr>
            <p:txBody>
              <a:bodyPr rtlCol="0" anchor="ctr"/>
              <a:lstStyle/>
              <a:p>
                <a:endParaRPr lang="en-GB"/>
              </a:p>
            </p:txBody>
          </p:sp>
          <p:sp>
            <p:nvSpPr>
              <p:cNvPr id="534" name="Freeform: Shape 533">
                <a:extLst>
                  <a:ext uri="{FF2B5EF4-FFF2-40B4-BE49-F238E27FC236}">
                    <a16:creationId xmlns:a16="http://schemas.microsoft.com/office/drawing/2014/main" id="{405168C9-B5B0-4569-3187-CFA05BE0CB14}"/>
                  </a:ext>
                </a:extLst>
              </p:cNvPr>
              <p:cNvSpPr/>
              <p:nvPr/>
            </p:nvSpPr>
            <p:spPr>
              <a:xfrm rot="10800000">
                <a:off x="1247951" y="2824136"/>
                <a:ext cx="309656" cy="2298488"/>
              </a:xfrm>
              <a:custGeom>
                <a:avLst/>
                <a:gdLst>
                  <a:gd name="connsiteX0" fmla="*/ 0 w 309656"/>
                  <a:gd name="connsiteY0" fmla="*/ 0 h 2298488"/>
                  <a:gd name="connsiteX1" fmla="*/ 309656 w 309656"/>
                  <a:gd name="connsiteY1" fmla="*/ 0 h 2298488"/>
                  <a:gd name="connsiteX2" fmla="*/ 309656 w 309656"/>
                  <a:gd name="connsiteY2" fmla="*/ 2298489 h 2298488"/>
                  <a:gd name="connsiteX3" fmla="*/ 0 w 309656"/>
                  <a:gd name="connsiteY3" fmla="*/ 2298489 h 2298488"/>
                </a:gdLst>
                <a:ahLst/>
                <a:cxnLst>
                  <a:cxn ang="0">
                    <a:pos x="connsiteX0" y="connsiteY0"/>
                  </a:cxn>
                  <a:cxn ang="0">
                    <a:pos x="connsiteX1" y="connsiteY1"/>
                  </a:cxn>
                  <a:cxn ang="0">
                    <a:pos x="connsiteX2" y="connsiteY2"/>
                  </a:cxn>
                  <a:cxn ang="0">
                    <a:pos x="connsiteX3" y="connsiteY3"/>
                  </a:cxn>
                </a:cxnLst>
                <a:rect l="l" t="t" r="r" b="b"/>
                <a:pathLst>
                  <a:path w="309656" h="2298488">
                    <a:moveTo>
                      <a:pt x="0" y="0"/>
                    </a:moveTo>
                    <a:lnTo>
                      <a:pt x="309656" y="0"/>
                    </a:lnTo>
                    <a:lnTo>
                      <a:pt x="309656" y="2298489"/>
                    </a:lnTo>
                    <a:lnTo>
                      <a:pt x="0" y="2298489"/>
                    </a:lnTo>
                    <a:close/>
                  </a:path>
                </a:pathLst>
              </a:custGeom>
              <a:solidFill>
                <a:srgbClr val="757A9B"/>
              </a:solidFill>
              <a:ln w="0" cap="flat">
                <a:noFill/>
                <a:prstDash val="solid"/>
                <a:miter/>
              </a:ln>
            </p:spPr>
            <p:txBody>
              <a:bodyPr rtlCol="0" anchor="ctr"/>
              <a:lstStyle/>
              <a:p>
                <a:endParaRPr lang="en-GB"/>
              </a:p>
            </p:txBody>
          </p:sp>
        </p:grpSp>
        <p:grpSp>
          <p:nvGrpSpPr>
            <p:cNvPr id="535" name="Graphic 9">
              <a:extLst>
                <a:ext uri="{FF2B5EF4-FFF2-40B4-BE49-F238E27FC236}">
                  <a16:creationId xmlns:a16="http://schemas.microsoft.com/office/drawing/2014/main" id="{24C22CFD-879C-9F32-B457-C7949095DE80}"/>
                </a:ext>
              </a:extLst>
            </p:cNvPr>
            <p:cNvGrpSpPr/>
            <p:nvPr/>
          </p:nvGrpSpPr>
          <p:grpSpPr>
            <a:xfrm>
              <a:off x="1887227" y="3994231"/>
              <a:ext cx="345726" cy="92783"/>
              <a:chOff x="1887227" y="3918028"/>
              <a:chExt cx="345726" cy="92783"/>
            </a:xfrm>
            <a:solidFill>
              <a:srgbClr val="000000"/>
            </a:solidFill>
          </p:grpSpPr>
          <p:sp>
            <p:nvSpPr>
              <p:cNvPr id="536" name="Freeform: Shape 535">
                <a:extLst>
                  <a:ext uri="{FF2B5EF4-FFF2-40B4-BE49-F238E27FC236}">
                    <a16:creationId xmlns:a16="http://schemas.microsoft.com/office/drawing/2014/main" id="{DBC08477-2329-3782-ACCC-B3706770BA10}"/>
                  </a:ext>
                </a:extLst>
              </p:cNvPr>
              <p:cNvSpPr/>
              <p:nvPr/>
            </p:nvSpPr>
            <p:spPr>
              <a:xfrm>
                <a:off x="1887227" y="3964306"/>
                <a:ext cx="333475" cy="22685"/>
              </a:xfrm>
              <a:custGeom>
                <a:avLst/>
                <a:gdLst>
                  <a:gd name="connsiteX0" fmla="*/ 0 w 333475"/>
                  <a:gd name="connsiteY0" fmla="*/ 0 h 22685"/>
                  <a:gd name="connsiteX1" fmla="*/ 333476 w 333475"/>
                  <a:gd name="connsiteY1" fmla="*/ 0 h 22685"/>
                </a:gdLst>
                <a:ahLst/>
                <a:cxnLst>
                  <a:cxn ang="0">
                    <a:pos x="connsiteX0" y="connsiteY0"/>
                  </a:cxn>
                  <a:cxn ang="0">
                    <a:pos x="connsiteX1" y="connsiteY1"/>
                  </a:cxn>
                </a:cxnLst>
                <a:rect l="l" t="t" r="r" b="b"/>
                <a:pathLst>
                  <a:path w="333475" h="22685">
                    <a:moveTo>
                      <a:pt x="0" y="0"/>
                    </a:moveTo>
                    <a:lnTo>
                      <a:pt x="333476" y="0"/>
                    </a:lnTo>
                  </a:path>
                </a:pathLst>
              </a:custGeom>
              <a:ln w="11323" cap="flat">
                <a:solidFill>
                  <a:srgbClr val="000000"/>
                </a:solidFill>
                <a:prstDash val="solid"/>
                <a:miter/>
              </a:ln>
            </p:spPr>
            <p:txBody>
              <a:bodyPr rtlCol="0" anchor="ctr"/>
              <a:lstStyle/>
              <a:p>
                <a:endParaRPr lang="en-GB"/>
              </a:p>
            </p:txBody>
          </p:sp>
          <p:sp>
            <p:nvSpPr>
              <p:cNvPr id="537" name="Freeform: Shape 536">
                <a:extLst>
                  <a:ext uri="{FF2B5EF4-FFF2-40B4-BE49-F238E27FC236}">
                    <a16:creationId xmlns:a16="http://schemas.microsoft.com/office/drawing/2014/main" id="{174DAF1E-9695-AACE-E718-6B8F7DE43085}"/>
                  </a:ext>
                </a:extLst>
              </p:cNvPr>
              <p:cNvSpPr/>
              <p:nvPr/>
            </p:nvSpPr>
            <p:spPr>
              <a:xfrm>
                <a:off x="2175332" y="3918028"/>
                <a:ext cx="57621" cy="92783"/>
              </a:xfrm>
              <a:custGeom>
                <a:avLst/>
                <a:gdLst>
                  <a:gd name="connsiteX0" fmla="*/ 7940 w 57621"/>
                  <a:gd name="connsiteY0" fmla="*/ 92783 h 92783"/>
                  <a:gd name="connsiteX1" fmla="*/ 0 w 57621"/>
                  <a:gd name="connsiteY1" fmla="*/ 84390 h 92783"/>
                  <a:gd name="connsiteX2" fmla="*/ 41061 w 57621"/>
                  <a:gd name="connsiteY2" fmla="*/ 46278 h 92783"/>
                  <a:gd name="connsiteX3" fmla="*/ 0 w 57621"/>
                  <a:gd name="connsiteY3" fmla="*/ 8394 h 92783"/>
                  <a:gd name="connsiteX4" fmla="*/ 7940 w 57621"/>
                  <a:gd name="connsiteY4" fmla="*/ 0 h 92783"/>
                  <a:gd name="connsiteX5" fmla="*/ 57621 w 57621"/>
                  <a:gd name="connsiteY5" fmla="*/ 46278 h 92783"/>
                  <a:gd name="connsiteX6" fmla="*/ 7940 w 57621"/>
                  <a:gd name="connsiteY6" fmla="*/ 92783 h 92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21" h="92783">
                    <a:moveTo>
                      <a:pt x="7940" y="92783"/>
                    </a:moveTo>
                    <a:lnTo>
                      <a:pt x="0" y="84390"/>
                    </a:lnTo>
                    <a:lnTo>
                      <a:pt x="41061" y="46278"/>
                    </a:lnTo>
                    <a:lnTo>
                      <a:pt x="0" y="8394"/>
                    </a:lnTo>
                    <a:lnTo>
                      <a:pt x="7940" y="0"/>
                    </a:lnTo>
                    <a:lnTo>
                      <a:pt x="57621" y="46278"/>
                    </a:lnTo>
                    <a:lnTo>
                      <a:pt x="7940" y="92783"/>
                    </a:lnTo>
                    <a:close/>
                  </a:path>
                </a:pathLst>
              </a:custGeom>
              <a:solidFill>
                <a:srgbClr val="000000"/>
              </a:solidFill>
              <a:ln w="0" cap="flat">
                <a:noFill/>
                <a:prstDash val="solid"/>
                <a:miter/>
              </a:ln>
            </p:spPr>
            <p:txBody>
              <a:bodyPr rtlCol="0" anchor="ctr"/>
              <a:lstStyle/>
              <a:p>
                <a:endParaRPr lang="en-GB"/>
              </a:p>
            </p:txBody>
          </p:sp>
        </p:grpSp>
        <p:sp>
          <p:nvSpPr>
            <p:cNvPr id="538" name="TextBox 537">
              <a:extLst>
                <a:ext uri="{FF2B5EF4-FFF2-40B4-BE49-F238E27FC236}">
                  <a16:creationId xmlns:a16="http://schemas.microsoft.com/office/drawing/2014/main" id="{023D84A5-0D98-93F6-88DE-DA21F01AD939}"/>
                </a:ext>
              </a:extLst>
            </p:cNvPr>
            <p:cNvSpPr txBox="1"/>
            <p:nvPr/>
          </p:nvSpPr>
          <p:spPr>
            <a:xfrm>
              <a:off x="2445725" y="4383638"/>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sp>
          <p:nvSpPr>
            <p:cNvPr id="539" name="TextBox 538">
              <a:extLst>
                <a:ext uri="{FF2B5EF4-FFF2-40B4-BE49-F238E27FC236}">
                  <a16:creationId xmlns:a16="http://schemas.microsoft.com/office/drawing/2014/main" id="{5EC9A16D-C285-0A49-8E9F-BC6D8001D544}"/>
                </a:ext>
              </a:extLst>
            </p:cNvPr>
            <p:cNvSpPr txBox="1"/>
            <p:nvPr/>
          </p:nvSpPr>
          <p:spPr>
            <a:xfrm>
              <a:off x="2445725" y="3815367"/>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sp>
          <p:nvSpPr>
            <p:cNvPr id="540" name="TextBox 539">
              <a:extLst>
                <a:ext uri="{FF2B5EF4-FFF2-40B4-BE49-F238E27FC236}">
                  <a16:creationId xmlns:a16="http://schemas.microsoft.com/office/drawing/2014/main" id="{5F4D846A-10C7-F571-27B1-47C7EF9FB4A2}"/>
                </a:ext>
              </a:extLst>
            </p:cNvPr>
            <p:cNvSpPr txBox="1"/>
            <p:nvPr/>
          </p:nvSpPr>
          <p:spPr>
            <a:xfrm>
              <a:off x="2445725" y="3247097"/>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sp>
          <p:nvSpPr>
            <p:cNvPr id="541" name="TextBox 540">
              <a:extLst>
                <a:ext uri="{FF2B5EF4-FFF2-40B4-BE49-F238E27FC236}">
                  <a16:creationId xmlns:a16="http://schemas.microsoft.com/office/drawing/2014/main" id="{FBFD2A36-4323-A11B-821D-F31BAB2DBB3A}"/>
                </a:ext>
              </a:extLst>
            </p:cNvPr>
            <p:cNvSpPr txBox="1"/>
            <p:nvPr/>
          </p:nvSpPr>
          <p:spPr>
            <a:xfrm>
              <a:off x="794225" y="4383638"/>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sp>
          <p:nvSpPr>
            <p:cNvPr id="542" name="TextBox 541">
              <a:extLst>
                <a:ext uri="{FF2B5EF4-FFF2-40B4-BE49-F238E27FC236}">
                  <a16:creationId xmlns:a16="http://schemas.microsoft.com/office/drawing/2014/main" id="{7B70B60E-490F-BBC8-1D24-8660141539F8}"/>
                </a:ext>
              </a:extLst>
            </p:cNvPr>
            <p:cNvSpPr txBox="1"/>
            <p:nvPr/>
          </p:nvSpPr>
          <p:spPr>
            <a:xfrm>
              <a:off x="794225" y="3815367"/>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sp>
          <p:nvSpPr>
            <p:cNvPr id="543" name="TextBox 542">
              <a:extLst>
                <a:ext uri="{FF2B5EF4-FFF2-40B4-BE49-F238E27FC236}">
                  <a16:creationId xmlns:a16="http://schemas.microsoft.com/office/drawing/2014/main" id="{D865DCB8-2693-6324-AFD5-5AE0E5C10244}"/>
                </a:ext>
              </a:extLst>
            </p:cNvPr>
            <p:cNvSpPr txBox="1"/>
            <p:nvPr/>
          </p:nvSpPr>
          <p:spPr>
            <a:xfrm>
              <a:off x="794225" y="3247097"/>
              <a:ext cx="413817" cy="295608"/>
            </a:xfrm>
            <a:prstGeom prst="rect">
              <a:avLst/>
            </a:prstGeom>
            <a:noFill/>
          </p:spPr>
          <p:txBody>
            <a:bodyPr wrap="none" rtlCol="0">
              <a:spAutoFit/>
            </a:bodyPr>
            <a:lstStyle/>
            <a:p>
              <a:pPr algn="l"/>
              <a:r>
                <a:rPr lang="en-GB" sz="1206" spc="32" baseline="0">
                  <a:ln/>
                  <a:solidFill>
                    <a:srgbClr val="3A456A"/>
                  </a:solidFill>
                  <a:latin typeface="DotMatrixOT-TwoRegular"/>
                  <a:sym typeface="DotMatrixOT-TwoRegular"/>
                  <a:rtl val="0"/>
                </a:rPr>
                <a:t>DC</a:t>
              </a:r>
            </a:p>
          </p:txBody>
        </p:sp>
        <p:pic>
          <p:nvPicPr>
            <p:cNvPr id="544" name="Picture 543">
              <a:extLst>
                <a:ext uri="{FF2B5EF4-FFF2-40B4-BE49-F238E27FC236}">
                  <a16:creationId xmlns:a16="http://schemas.microsoft.com/office/drawing/2014/main" id="{5E63AC31-10BC-1447-E66A-C558E4C3B60C}"/>
                </a:ext>
              </a:extLst>
            </p:cNvPr>
            <p:cNvPicPr>
              <a:picLocks noChangeAspect="1"/>
            </p:cNvPicPr>
            <p:nvPr/>
          </p:nvPicPr>
          <p:blipFill>
            <a:blip r:embed="rId3"/>
            <a:stretch>
              <a:fillRect/>
            </a:stretch>
          </p:blipFill>
          <p:spPr>
            <a:xfrm rot="10800000" flipV="1">
              <a:off x="700325" y="2945503"/>
              <a:ext cx="2177802" cy="2177802"/>
            </a:xfrm>
            <a:custGeom>
              <a:avLst/>
              <a:gdLst>
                <a:gd name="connsiteX0" fmla="*/ -910 w 2177802"/>
                <a:gd name="connsiteY0" fmla="*/ -877 h 2177802"/>
                <a:gd name="connsiteX1" fmla="*/ 2176892 w 2177802"/>
                <a:gd name="connsiteY1" fmla="*/ -877 h 2177802"/>
                <a:gd name="connsiteX2" fmla="*/ 2176892 w 2177802"/>
                <a:gd name="connsiteY2" fmla="*/ 2176925 h 2177802"/>
                <a:gd name="connsiteX3" fmla="*/ -910 w 2177802"/>
                <a:gd name="connsiteY3" fmla="*/ 2176925 h 2177802"/>
              </a:gdLst>
              <a:ahLst/>
              <a:cxnLst>
                <a:cxn ang="0">
                  <a:pos x="connsiteX0" y="connsiteY0"/>
                </a:cxn>
                <a:cxn ang="0">
                  <a:pos x="connsiteX1" y="connsiteY1"/>
                </a:cxn>
                <a:cxn ang="0">
                  <a:pos x="connsiteX2" y="connsiteY2"/>
                </a:cxn>
                <a:cxn ang="0">
                  <a:pos x="connsiteX3" y="connsiteY3"/>
                </a:cxn>
              </a:cxnLst>
              <a:rect l="l" t="t" r="r" b="b"/>
              <a:pathLst>
                <a:path w="2177802" h="2177802">
                  <a:moveTo>
                    <a:pt x="-910" y="-877"/>
                  </a:moveTo>
                  <a:lnTo>
                    <a:pt x="2176892" y="-877"/>
                  </a:lnTo>
                  <a:lnTo>
                    <a:pt x="2176892" y="2176925"/>
                  </a:lnTo>
                  <a:lnTo>
                    <a:pt x="-910" y="2176925"/>
                  </a:lnTo>
                  <a:close/>
                </a:path>
              </a:pathLst>
            </a:custGeom>
          </p:spPr>
        </p:pic>
      </p:grpSp>
      <p:grpSp>
        <p:nvGrpSpPr>
          <p:cNvPr id="546" name="Group 545">
            <a:extLst>
              <a:ext uri="{FF2B5EF4-FFF2-40B4-BE49-F238E27FC236}">
                <a16:creationId xmlns:a16="http://schemas.microsoft.com/office/drawing/2014/main" id="{4A939EB2-5FE8-D26A-8562-6C445B7FA89A}"/>
              </a:ext>
            </a:extLst>
          </p:cNvPr>
          <p:cNvGrpSpPr/>
          <p:nvPr/>
        </p:nvGrpSpPr>
        <p:grpSpPr>
          <a:xfrm>
            <a:off x="3334705" y="3051417"/>
            <a:ext cx="2182874" cy="2495794"/>
            <a:chOff x="3189976" y="3202702"/>
            <a:chExt cx="2182874" cy="2495794"/>
          </a:xfrm>
        </p:grpSpPr>
        <p:grpSp>
          <p:nvGrpSpPr>
            <p:cNvPr id="500" name="Group 499">
              <a:extLst>
                <a:ext uri="{FF2B5EF4-FFF2-40B4-BE49-F238E27FC236}">
                  <a16:creationId xmlns:a16="http://schemas.microsoft.com/office/drawing/2014/main" id="{A148A879-920B-D65D-C196-4262B662B791}"/>
                </a:ext>
              </a:extLst>
            </p:cNvPr>
            <p:cNvGrpSpPr/>
            <p:nvPr/>
          </p:nvGrpSpPr>
          <p:grpSpPr>
            <a:xfrm>
              <a:off x="3236785" y="3640666"/>
              <a:ext cx="2095623" cy="2057830"/>
              <a:chOff x="3236785" y="3640666"/>
              <a:chExt cx="2095623" cy="2057830"/>
            </a:xfrm>
          </p:grpSpPr>
          <p:sp>
            <p:nvSpPr>
              <p:cNvPr id="472" name="Freeform: Shape 471">
                <a:extLst>
                  <a:ext uri="{FF2B5EF4-FFF2-40B4-BE49-F238E27FC236}">
                    <a16:creationId xmlns:a16="http://schemas.microsoft.com/office/drawing/2014/main" id="{16485DB7-6B09-34F1-759F-1BA022B084DF}"/>
                  </a:ext>
                </a:extLst>
              </p:cNvPr>
              <p:cNvSpPr/>
              <p:nvPr/>
            </p:nvSpPr>
            <p:spPr>
              <a:xfrm rot="10800000">
                <a:off x="4091321" y="4908325"/>
                <a:ext cx="380411" cy="154620"/>
              </a:xfrm>
              <a:custGeom>
                <a:avLst/>
                <a:gdLst>
                  <a:gd name="connsiteX0" fmla="*/ 0 w 380411"/>
                  <a:gd name="connsiteY0" fmla="*/ 0 h 154620"/>
                  <a:gd name="connsiteX1" fmla="*/ 380411 w 380411"/>
                  <a:gd name="connsiteY1" fmla="*/ 0 h 154620"/>
                  <a:gd name="connsiteX2" fmla="*/ 380411 w 380411"/>
                  <a:gd name="connsiteY2" fmla="*/ 154620 h 154620"/>
                  <a:gd name="connsiteX3" fmla="*/ 0 w 380411"/>
                  <a:gd name="connsiteY3" fmla="*/ 154620 h 154620"/>
                </a:gdLst>
                <a:ahLst/>
                <a:cxnLst>
                  <a:cxn ang="0">
                    <a:pos x="connsiteX0" y="connsiteY0"/>
                  </a:cxn>
                  <a:cxn ang="0">
                    <a:pos x="connsiteX1" y="connsiteY1"/>
                  </a:cxn>
                  <a:cxn ang="0">
                    <a:pos x="connsiteX2" y="connsiteY2"/>
                  </a:cxn>
                  <a:cxn ang="0">
                    <a:pos x="connsiteX3" y="connsiteY3"/>
                  </a:cxn>
                </a:cxnLst>
                <a:rect l="l" t="t" r="r" b="b"/>
                <a:pathLst>
                  <a:path w="380411" h="154620">
                    <a:moveTo>
                      <a:pt x="0" y="0"/>
                    </a:moveTo>
                    <a:lnTo>
                      <a:pt x="380411" y="0"/>
                    </a:lnTo>
                    <a:lnTo>
                      <a:pt x="380411" y="154620"/>
                    </a:lnTo>
                    <a:lnTo>
                      <a:pt x="0" y="154620"/>
                    </a:lnTo>
                    <a:close/>
                  </a:path>
                </a:pathLst>
              </a:custGeom>
              <a:solidFill>
                <a:srgbClr val="7078E5"/>
              </a:solidFill>
              <a:ln w="0" cap="flat">
                <a:noFill/>
                <a:prstDash val="solid"/>
                <a:miter/>
              </a:ln>
            </p:spPr>
            <p:txBody>
              <a:bodyPr rtlCol="0" anchor="ctr"/>
              <a:lstStyle/>
              <a:p>
                <a:endParaRPr lang="en-GB"/>
              </a:p>
            </p:txBody>
          </p:sp>
          <p:grpSp>
            <p:nvGrpSpPr>
              <p:cNvPr id="473" name="Graphic 11">
                <a:extLst>
                  <a:ext uri="{FF2B5EF4-FFF2-40B4-BE49-F238E27FC236}">
                    <a16:creationId xmlns:a16="http://schemas.microsoft.com/office/drawing/2014/main" id="{779E6743-C625-4794-09BA-80EFE66B7503}"/>
                  </a:ext>
                </a:extLst>
              </p:cNvPr>
              <p:cNvGrpSpPr/>
              <p:nvPr/>
            </p:nvGrpSpPr>
            <p:grpSpPr>
              <a:xfrm>
                <a:off x="3687262" y="4908325"/>
                <a:ext cx="1188302" cy="154620"/>
                <a:chOff x="3687262" y="4908325"/>
                <a:chExt cx="1188302" cy="154620"/>
              </a:xfrm>
              <a:solidFill>
                <a:srgbClr val="757A9B"/>
              </a:solidFill>
            </p:grpSpPr>
            <p:sp>
              <p:nvSpPr>
                <p:cNvPr id="474" name="Freeform: Shape 473">
                  <a:extLst>
                    <a:ext uri="{FF2B5EF4-FFF2-40B4-BE49-F238E27FC236}">
                      <a16:creationId xmlns:a16="http://schemas.microsoft.com/office/drawing/2014/main" id="{B965A8E4-9AD0-097F-54D5-CC6670AE6917}"/>
                    </a:ext>
                  </a:extLst>
                </p:cNvPr>
                <p:cNvSpPr/>
                <p:nvPr/>
              </p:nvSpPr>
              <p:spPr>
                <a:xfrm rot="10800000">
                  <a:off x="4565187" y="4908325"/>
                  <a:ext cx="310377" cy="154620"/>
                </a:xfrm>
                <a:custGeom>
                  <a:avLst/>
                  <a:gdLst>
                    <a:gd name="connsiteX0" fmla="*/ 0 w 310377"/>
                    <a:gd name="connsiteY0" fmla="*/ 0 h 154620"/>
                    <a:gd name="connsiteX1" fmla="*/ 310378 w 310377"/>
                    <a:gd name="connsiteY1" fmla="*/ 0 h 154620"/>
                    <a:gd name="connsiteX2" fmla="*/ 310378 w 310377"/>
                    <a:gd name="connsiteY2" fmla="*/ 154620 h 154620"/>
                    <a:gd name="connsiteX3" fmla="*/ 0 w 310377"/>
                    <a:gd name="connsiteY3" fmla="*/ 154620 h 154620"/>
                  </a:gdLst>
                  <a:ahLst/>
                  <a:cxnLst>
                    <a:cxn ang="0">
                      <a:pos x="connsiteX0" y="connsiteY0"/>
                    </a:cxn>
                    <a:cxn ang="0">
                      <a:pos x="connsiteX1" y="connsiteY1"/>
                    </a:cxn>
                    <a:cxn ang="0">
                      <a:pos x="connsiteX2" y="connsiteY2"/>
                    </a:cxn>
                    <a:cxn ang="0">
                      <a:pos x="connsiteX3" y="connsiteY3"/>
                    </a:cxn>
                  </a:cxnLst>
                  <a:rect l="l" t="t" r="r" b="b"/>
                  <a:pathLst>
                    <a:path w="310377" h="154620">
                      <a:moveTo>
                        <a:pt x="0" y="0"/>
                      </a:moveTo>
                      <a:lnTo>
                        <a:pt x="310378" y="0"/>
                      </a:lnTo>
                      <a:lnTo>
                        <a:pt x="310378" y="154620"/>
                      </a:lnTo>
                      <a:lnTo>
                        <a:pt x="0" y="154620"/>
                      </a:lnTo>
                      <a:close/>
                    </a:path>
                  </a:pathLst>
                </a:custGeom>
                <a:solidFill>
                  <a:srgbClr val="757A9B"/>
                </a:solidFill>
                <a:ln w="0" cap="flat">
                  <a:noFill/>
                  <a:prstDash val="solid"/>
                  <a:miter/>
                </a:ln>
              </p:spPr>
              <p:txBody>
                <a:bodyPr rtlCol="0" anchor="ctr"/>
                <a:lstStyle/>
                <a:p>
                  <a:endParaRPr lang="en-GB"/>
                </a:p>
              </p:txBody>
            </p:sp>
            <p:sp>
              <p:nvSpPr>
                <p:cNvPr id="475" name="Freeform: Shape 474">
                  <a:extLst>
                    <a:ext uri="{FF2B5EF4-FFF2-40B4-BE49-F238E27FC236}">
                      <a16:creationId xmlns:a16="http://schemas.microsoft.com/office/drawing/2014/main" id="{640AE3C2-4167-5E2A-EC17-6721F3010D0B}"/>
                    </a:ext>
                  </a:extLst>
                </p:cNvPr>
                <p:cNvSpPr/>
                <p:nvPr/>
              </p:nvSpPr>
              <p:spPr>
                <a:xfrm rot="10800000">
                  <a:off x="3687262" y="4908325"/>
                  <a:ext cx="310377" cy="154620"/>
                </a:xfrm>
                <a:custGeom>
                  <a:avLst/>
                  <a:gdLst>
                    <a:gd name="connsiteX0" fmla="*/ 0 w 310377"/>
                    <a:gd name="connsiteY0" fmla="*/ 0 h 154620"/>
                    <a:gd name="connsiteX1" fmla="*/ 310377 w 310377"/>
                    <a:gd name="connsiteY1" fmla="*/ 0 h 154620"/>
                    <a:gd name="connsiteX2" fmla="*/ 310377 w 310377"/>
                    <a:gd name="connsiteY2" fmla="*/ 154620 h 154620"/>
                    <a:gd name="connsiteX3" fmla="*/ 0 w 310377"/>
                    <a:gd name="connsiteY3" fmla="*/ 154620 h 154620"/>
                  </a:gdLst>
                  <a:ahLst/>
                  <a:cxnLst>
                    <a:cxn ang="0">
                      <a:pos x="connsiteX0" y="connsiteY0"/>
                    </a:cxn>
                    <a:cxn ang="0">
                      <a:pos x="connsiteX1" y="connsiteY1"/>
                    </a:cxn>
                    <a:cxn ang="0">
                      <a:pos x="connsiteX2" y="connsiteY2"/>
                    </a:cxn>
                    <a:cxn ang="0">
                      <a:pos x="connsiteX3" y="connsiteY3"/>
                    </a:cxn>
                  </a:cxnLst>
                  <a:rect l="l" t="t" r="r" b="b"/>
                  <a:pathLst>
                    <a:path w="310377" h="154620">
                      <a:moveTo>
                        <a:pt x="0" y="0"/>
                      </a:moveTo>
                      <a:lnTo>
                        <a:pt x="310377" y="0"/>
                      </a:lnTo>
                      <a:lnTo>
                        <a:pt x="310377" y="154620"/>
                      </a:lnTo>
                      <a:lnTo>
                        <a:pt x="0" y="154620"/>
                      </a:lnTo>
                      <a:close/>
                    </a:path>
                  </a:pathLst>
                </a:custGeom>
                <a:solidFill>
                  <a:srgbClr val="757A9B"/>
                </a:solidFill>
                <a:ln w="0" cap="flat">
                  <a:noFill/>
                  <a:prstDash val="solid"/>
                  <a:miter/>
                </a:ln>
              </p:spPr>
              <p:txBody>
                <a:bodyPr rtlCol="0" anchor="ctr"/>
                <a:lstStyle/>
                <a:p>
                  <a:endParaRPr lang="en-GB"/>
                </a:p>
              </p:txBody>
            </p:sp>
          </p:grpSp>
          <p:grpSp>
            <p:nvGrpSpPr>
              <p:cNvPr id="476" name="Graphic 11">
                <a:extLst>
                  <a:ext uri="{FF2B5EF4-FFF2-40B4-BE49-F238E27FC236}">
                    <a16:creationId xmlns:a16="http://schemas.microsoft.com/office/drawing/2014/main" id="{FFAAA2BA-88EC-60FE-53B0-1C3E390D6230}"/>
                  </a:ext>
                </a:extLst>
              </p:cNvPr>
              <p:cNvGrpSpPr/>
              <p:nvPr/>
            </p:nvGrpSpPr>
            <p:grpSpPr>
              <a:xfrm>
                <a:off x="3244093" y="4905369"/>
                <a:ext cx="2074412" cy="157803"/>
                <a:chOff x="3244093" y="4905369"/>
                <a:chExt cx="2074412" cy="157803"/>
              </a:xfrm>
              <a:solidFill>
                <a:srgbClr val="BABDD7"/>
              </a:solidFill>
            </p:grpSpPr>
            <p:sp>
              <p:nvSpPr>
                <p:cNvPr id="477" name="Freeform: Shape 476">
                  <a:extLst>
                    <a:ext uri="{FF2B5EF4-FFF2-40B4-BE49-F238E27FC236}">
                      <a16:creationId xmlns:a16="http://schemas.microsoft.com/office/drawing/2014/main" id="{B3C046AC-DEDF-438C-C88F-C22E51970BC4}"/>
                    </a:ext>
                  </a:extLst>
                </p:cNvPr>
                <p:cNvSpPr/>
                <p:nvPr/>
              </p:nvSpPr>
              <p:spPr>
                <a:xfrm rot="5400000">
                  <a:off x="3370291" y="4779399"/>
                  <a:ext cx="157576" cy="409971"/>
                </a:xfrm>
                <a:custGeom>
                  <a:avLst/>
                  <a:gdLst>
                    <a:gd name="connsiteX0" fmla="*/ 0 w 157576"/>
                    <a:gd name="connsiteY0" fmla="*/ 0 h 409971"/>
                    <a:gd name="connsiteX1" fmla="*/ 157576 w 157576"/>
                    <a:gd name="connsiteY1" fmla="*/ 0 h 409971"/>
                    <a:gd name="connsiteX2" fmla="*/ 157576 w 157576"/>
                    <a:gd name="connsiteY2" fmla="*/ 409971 h 409971"/>
                    <a:gd name="connsiteX3" fmla="*/ 0 w 157576"/>
                    <a:gd name="connsiteY3" fmla="*/ 409971 h 409971"/>
                  </a:gdLst>
                  <a:ahLst/>
                  <a:cxnLst>
                    <a:cxn ang="0">
                      <a:pos x="connsiteX0" y="connsiteY0"/>
                    </a:cxn>
                    <a:cxn ang="0">
                      <a:pos x="connsiteX1" y="connsiteY1"/>
                    </a:cxn>
                    <a:cxn ang="0">
                      <a:pos x="connsiteX2" y="connsiteY2"/>
                    </a:cxn>
                    <a:cxn ang="0">
                      <a:pos x="connsiteX3" y="connsiteY3"/>
                    </a:cxn>
                  </a:cxnLst>
                  <a:rect l="l" t="t" r="r" b="b"/>
                  <a:pathLst>
                    <a:path w="157576" h="409971">
                      <a:moveTo>
                        <a:pt x="0" y="0"/>
                      </a:moveTo>
                      <a:lnTo>
                        <a:pt x="157576" y="0"/>
                      </a:lnTo>
                      <a:lnTo>
                        <a:pt x="157576" y="409971"/>
                      </a:lnTo>
                      <a:lnTo>
                        <a:pt x="0" y="409971"/>
                      </a:lnTo>
                      <a:close/>
                    </a:path>
                  </a:pathLst>
                </a:custGeom>
                <a:solidFill>
                  <a:srgbClr val="BABDD7"/>
                </a:solidFill>
                <a:ln w="0" cap="flat">
                  <a:noFill/>
                  <a:prstDash val="solid"/>
                  <a:miter/>
                </a:ln>
              </p:spPr>
              <p:txBody>
                <a:bodyPr rtlCol="0" anchor="ctr"/>
                <a:lstStyle/>
                <a:p>
                  <a:endParaRPr lang="en-GB"/>
                </a:p>
              </p:txBody>
            </p:sp>
            <p:sp>
              <p:nvSpPr>
                <p:cNvPr id="478" name="Freeform: Shape 477">
                  <a:extLst>
                    <a:ext uri="{FF2B5EF4-FFF2-40B4-BE49-F238E27FC236}">
                      <a16:creationId xmlns:a16="http://schemas.microsoft.com/office/drawing/2014/main" id="{9D7AAB57-C497-51C6-218F-1560F17392E1}"/>
                    </a:ext>
                  </a:extLst>
                </p:cNvPr>
                <p:cNvSpPr/>
                <p:nvPr/>
              </p:nvSpPr>
              <p:spPr>
                <a:xfrm rot="5400000">
                  <a:off x="5034732" y="4779172"/>
                  <a:ext cx="157576" cy="409971"/>
                </a:xfrm>
                <a:custGeom>
                  <a:avLst/>
                  <a:gdLst>
                    <a:gd name="connsiteX0" fmla="*/ 0 w 157576"/>
                    <a:gd name="connsiteY0" fmla="*/ 0 h 409971"/>
                    <a:gd name="connsiteX1" fmla="*/ 157576 w 157576"/>
                    <a:gd name="connsiteY1" fmla="*/ 0 h 409971"/>
                    <a:gd name="connsiteX2" fmla="*/ 157576 w 157576"/>
                    <a:gd name="connsiteY2" fmla="*/ 409971 h 409971"/>
                    <a:gd name="connsiteX3" fmla="*/ 0 w 157576"/>
                    <a:gd name="connsiteY3" fmla="*/ 409971 h 409971"/>
                  </a:gdLst>
                  <a:ahLst/>
                  <a:cxnLst>
                    <a:cxn ang="0">
                      <a:pos x="connsiteX0" y="connsiteY0"/>
                    </a:cxn>
                    <a:cxn ang="0">
                      <a:pos x="connsiteX1" y="connsiteY1"/>
                    </a:cxn>
                    <a:cxn ang="0">
                      <a:pos x="connsiteX2" y="connsiteY2"/>
                    </a:cxn>
                    <a:cxn ang="0">
                      <a:pos x="connsiteX3" y="connsiteY3"/>
                    </a:cxn>
                  </a:cxnLst>
                  <a:rect l="l" t="t" r="r" b="b"/>
                  <a:pathLst>
                    <a:path w="157576" h="409971">
                      <a:moveTo>
                        <a:pt x="0" y="0"/>
                      </a:moveTo>
                      <a:lnTo>
                        <a:pt x="157576" y="0"/>
                      </a:lnTo>
                      <a:lnTo>
                        <a:pt x="157576" y="409971"/>
                      </a:lnTo>
                      <a:lnTo>
                        <a:pt x="0" y="409971"/>
                      </a:lnTo>
                      <a:close/>
                    </a:path>
                  </a:pathLst>
                </a:custGeom>
                <a:solidFill>
                  <a:srgbClr val="BABDD7"/>
                </a:solidFill>
                <a:ln w="0" cap="flat">
                  <a:noFill/>
                  <a:prstDash val="solid"/>
                  <a:miter/>
                </a:ln>
              </p:spPr>
              <p:txBody>
                <a:bodyPr rtlCol="0" anchor="ctr"/>
                <a:lstStyle/>
                <a:p>
                  <a:endParaRPr lang="en-GB"/>
                </a:p>
              </p:txBody>
            </p:sp>
          </p:grpSp>
          <p:sp>
            <p:nvSpPr>
              <p:cNvPr id="479" name="TextBox 478">
                <a:extLst>
                  <a:ext uri="{FF2B5EF4-FFF2-40B4-BE49-F238E27FC236}">
                    <a16:creationId xmlns:a16="http://schemas.microsoft.com/office/drawing/2014/main" id="{23CEF36A-77FA-207A-2121-15540F0F4CC1}"/>
                  </a:ext>
                </a:extLst>
              </p:cNvPr>
              <p:cNvSpPr txBox="1"/>
              <p:nvPr/>
            </p:nvSpPr>
            <p:spPr>
              <a:xfrm>
                <a:off x="3634250" y="5133418"/>
                <a:ext cx="414355" cy="296084"/>
              </a:xfrm>
              <a:prstGeom prst="rect">
                <a:avLst/>
              </a:prstGeom>
              <a:noFill/>
            </p:spPr>
            <p:txBody>
              <a:bodyPr wrap="none" rtlCol="0">
                <a:spAutoFit/>
              </a:bodyPr>
              <a:lstStyle/>
              <a:p>
                <a:pPr algn="l"/>
                <a:r>
                  <a:rPr lang="en-GB" sz="1209" spc="32" baseline="0">
                    <a:ln/>
                    <a:solidFill>
                      <a:srgbClr val="FFFFFF"/>
                    </a:solidFill>
                    <a:latin typeface="DotMatrixOT-TwoRegular"/>
                    <a:sym typeface="DotMatrixOT-TwoRegular"/>
                    <a:rtl val="0"/>
                  </a:rPr>
                  <a:t>RF</a:t>
                </a:r>
              </a:p>
            </p:txBody>
          </p:sp>
          <p:sp>
            <p:nvSpPr>
              <p:cNvPr id="480" name="TextBox 479">
                <a:extLst>
                  <a:ext uri="{FF2B5EF4-FFF2-40B4-BE49-F238E27FC236}">
                    <a16:creationId xmlns:a16="http://schemas.microsoft.com/office/drawing/2014/main" id="{8540AF04-3960-ABD3-DFF3-B033FFF9BDA2}"/>
                  </a:ext>
                </a:extLst>
              </p:cNvPr>
              <p:cNvSpPr txBox="1"/>
              <p:nvPr/>
            </p:nvSpPr>
            <p:spPr>
              <a:xfrm>
                <a:off x="4528774" y="5133418"/>
                <a:ext cx="414355" cy="296084"/>
              </a:xfrm>
              <a:prstGeom prst="rect">
                <a:avLst/>
              </a:prstGeom>
              <a:noFill/>
            </p:spPr>
            <p:txBody>
              <a:bodyPr wrap="none" rtlCol="0">
                <a:spAutoFit/>
              </a:bodyPr>
              <a:lstStyle/>
              <a:p>
                <a:pPr algn="l"/>
                <a:r>
                  <a:rPr lang="en-GB" sz="1209" spc="32" baseline="0">
                    <a:ln/>
                    <a:solidFill>
                      <a:srgbClr val="FFFFFF"/>
                    </a:solidFill>
                    <a:latin typeface="DotMatrixOT-TwoRegular"/>
                    <a:sym typeface="DotMatrixOT-TwoRegular"/>
                    <a:rtl val="0"/>
                  </a:rPr>
                  <a:t>RF</a:t>
                </a:r>
              </a:p>
            </p:txBody>
          </p:sp>
          <p:sp>
            <p:nvSpPr>
              <p:cNvPr id="481" name="TextBox 480">
                <a:extLst>
                  <a:ext uri="{FF2B5EF4-FFF2-40B4-BE49-F238E27FC236}">
                    <a16:creationId xmlns:a16="http://schemas.microsoft.com/office/drawing/2014/main" id="{40ED5BE5-53A1-7089-7D4D-E84EEAB8876C}"/>
                  </a:ext>
                </a:extLst>
              </p:cNvPr>
              <p:cNvSpPr txBox="1"/>
              <p:nvPr/>
            </p:nvSpPr>
            <p:spPr>
              <a:xfrm>
                <a:off x="4918053" y="5131827"/>
                <a:ext cx="414355" cy="296084"/>
              </a:xfrm>
              <a:prstGeom prst="rect">
                <a:avLst/>
              </a:prstGeom>
              <a:noFill/>
            </p:spPr>
            <p:txBody>
              <a:bodyPr wrap="none" rtlCol="0">
                <a:spAutoFit/>
              </a:bodyPr>
              <a:lstStyle/>
              <a:p>
                <a:pPr algn="l"/>
                <a:r>
                  <a:rPr lang="en-GB" sz="1209" spc="32" baseline="0">
                    <a:ln/>
                    <a:solidFill>
                      <a:srgbClr val="FFFFFF"/>
                    </a:solidFill>
                    <a:latin typeface="DotMatrixOT-TwoRegular"/>
                    <a:sym typeface="DotMatrixOT-TwoRegular"/>
                    <a:rtl val="0"/>
                  </a:rPr>
                  <a:t>DC</a:t>
                </a:r>
              </a:p>
            </p:txBody>
          </p:sp>
          <p:sp>
            <p:nvSpPr>
              <p:cNvPr id="482" name="TextBox 481">
                <a:extLst>
                  <a:ext uri="{FF2B5EF4-FFF2-40B4-BE49-F238E27FC236}">
                    <a16:creationId xmlns:a16="http://schemas.microsoft.com/office/drawing/2014/main" id="{91459942-78B1-23A9-AEEE-5AD4C421FFD9}"/>
                  </a:ext>
                </a:extLst>
              </p:cNvPr>
              <p:cNvSpPr txBox="1"/>
              <p:nvPr/>
            </p:nvSpPr>
            <p:spPr>
              <a:xfrm>
                <a:off x="3236785" y="5131827"/>
                <a:ext cx="414355" cy="296084"/>
              </a:xfrm>
              <a:prstGeom prst="rect">
                <a:avLst/>
              </a:prstGeom>
              <a:noFill/>
            </p:spPr>
            <p:txBody>
              <a:bodyPr wrap="none" rtlCol="0">
                <a:spAutoFit/>
              </a:bodyPr>
              <a:lstStyle/>
              <a:p>
                <a:pPr algn="l"/>
                <a:r>
                  <a:rPr lang="en-GB" sz="1209" spc="32" baseline="0">
                    <a:ln/>
                    <a:solidFill>
                      <a:srgbClr val="FFFFFF"/>
                    </a:solidFill>
                    <a:latin typeface="DotMatrixOT-TwoRegular"/>
                    <a:sym typeface="DotMatrixOT-TwoRegular"/>
                    <a:rtl val="0"/>
                  </a:rPr>
                  <a:t>DC</a:t>
                </a:r>
              </a:p>
            </p:txBody>
          </p:sp>
          <p:sp>
            <p:nvSpPr>
              <p:cNvPr id="483" name="TextBox 482">
                <a:extLst>
                  <a:ext uri="{FF2B5EF4-FFF2-40B4-BE49-F238E27FC236}">
                    <a16:creationId xmlns:a16="http://schemas.microsoft.com/office/drawing/2014/main" id="{81F9F629-CA34-4564-94D0-C3E2E66AEED3}"/>
                  </a:ext>
                </a:extLst>
              </p:cNvPr>
              <p:cNvSpPr txBox="1"/>
              <p:nvPr/>
            </p:nvSpPr>
            <p:spPr>
              <a:xfrm>
                <a:off x="3893011" y="5379674"/>
                <a:ext cx="837269" cy="318822"/>
              </a:xfrm>
              <a:prstGeom prst="rect">
                <a:avLst/>
              </a:prstGeom>
              <a:noFill/>
            </p:spPr>
            <p:txBody>
              <a:bodyPr wrap="none" rtlCol="0">
                <a:spAutoFit/>
              </a:bodyPr>
              <a:lstStyle/>
              <a:p>
                <a:pPr algn="l"/>
                <a:r>
                  <a:rPr lang="en-GB" sz="1343" spc="35" baseline="0">
                    <a:ln/>
                    <a:solidFill>
                      <a:srgbClr val="FFFFFF"/>
                    </a:solidFill>
                    <a:latin typeface="DotMatrixOT-TwoRegular"/>
                    <a:sym typeface="DotMatrixOT-TwoRegular"/>
                    <a:rtl val="0"/>
                  </a:rPr>
                  <a:t>DRIVE</a:t>
                </a:r>
              </a:p>
            </p:txBody>
          </p:sp>
          <p:sp>
            <p:nvSpPr>
              <p:cNvPr id="484" name="Freeform: Shape 483">
                <a:extLst>
                  <a:ext uri="{FF2B5EF4-FFF2-40B4-BE49-F238E27FC236}">
                    <a16:creationId xmlns:a16="http://schemas.microsoft.com/office/drawing/2014/main" id="{C4D22DFA-28AB-CBC5-D87D-9A55D2388A25}"/>
                  </a:ext>
                </a:extLst>
              </p:cNvPr>
              <p:cNvSpPr/>
              <p:nvPr/>
            </p:nvSpPr>
            <p:spPr>
              <a:xfrm>
                <a:off x="4281413" y="5148896"/>
                <a:ext cx="22738" cy="249438"/>
              </a:xfrm>
              <a:custGeom>
                <a:avLst/>
                <a:gdLst>
                  <a:gd name="connsiteX0" fmla="*/ 0 w 22738"/>
                  <a:gd name="connsiteY0" fmla="*/ 0 h 249438"/>
                  <a:gd name="connsiteX1" fmla="*/ 0 w 22738"/>
                  <a:gd name="connsiteY1" fmla="*/ 249439 h 249438"/>
                </a:gdLst>
                <a:ahLst/>
                <a:cxnLst>
                  <a:cxn ang="0">
                    <a:pos x="connsiteX0" y="connsiteY0"/>
                  </a:cxn>
                  <a:cxn ang="0">
                    <a:pos x="connsiteX1" y="connsiteY1"/>
                  </a:cxn>
                </a:cxnLst>
                <a:rect l="l" t="t" r="r" b="b"/>
                <a:pathLst>
                  <a:path w="22738" h="249438">
                    <a:moveTo>
                      <a:pt x="0" y="0"/>
                    </a:moveTo>
                    <a:lnTo>
                      <a:pt x="0" y="249439"/>
                    </a:lnTo>
                  </a:path>
                </a:pathLst>
              </a:custGeom>
              <a:ln w="11357" cap="flat">
                <a:solidFill>
                  <a:srgbClr val="FFFFFF"/>
                </a:solidFill>
                <a:prstDash val="solid"/>
                <a:miter/>
              </a:ln>
            </p:spPr>
            <p:txBody>
              <a:bodyPr rtlCol="0" anchor="ctr"/>
              <a:lstStyle/>
              <a:p>
                <a:endParaRPr lang="en-GB"/>
              </a:p>
            </p:txBody>
          </p:sp>
          <p:grpSp>
            <p:nvGrpSpPr>
              <p:cNvPr id="485" name="Graphic 11">
                <a:extLst>
                  <a:ext uri="{FF2B5EF4-FFF2-40B4-BE49-F238E27FC236}">
                    <a16:creationId xmlns:a16="http://schemas.microsoft.com/office/drawing/2014/main" id="{7E49BEA3-2FE2-98AD-7E9D-62334D47FE7F}"/>
                  </a:ext>
                </a:extLst>
              </p:cNvPr>
              <p:cNvGrpSpPr/>
              <p:nvPr/>
            </p:nvGrpSpPr>
            <p:grpSpPr>
              <a:xfrm>
                <a:off x="4668159" y="3640666"/>
                <a:ext cx="610099" cy="684026"/>
                <a:chOff x="4668159" y="3640666"/>
                <a:chExt cx="610099" cy="684026"/>
              </a:xfrm>
            </p:grpSpPr>
            <p:grpSp>
              <p:nvGrpSpPr>
                <p:cNvPr id="486" name="Graphic 11">
                  <a:extLst>
                    <a:ext uri="{FF2B5EF4-FFF2-40B4-BE49-F238E27FC236}">
                      <a16:creationId xmlns:a16="http://schemas.microsoft.com/office/drawing/2014/main" id="{7A530F1C-A123-F9D6-7559-21DECC7BFFC4}"/>
                    </a:ext>
                  </a:extLst>
                </p:cNvPr>
                <p:cNvGrpSpPr/>
                <p:nvPr/>
              </p:nvGrpSpPr>
              <p:grpSpPr>
                <a:xfrm>
                  <a:off x="4885114" y="3640666"/>
                  <a:ext cx="393144" cy="393144"/>
                  <a:chOff x="4885114" y="3640666"/>
                  <a:chExt cx="393144" cy="393144"/>
                </a:xfrm>
              </p:grpSpPr>
              <p:sp>
                <p:nvSpPr>
                  <p:cNvPr id="487" name="Freeform: Shape 486">
                    <a:extLst>
                      <a:ext uri="{FF2B5EF4-FFF2-40B4-BE49-F238E27FC236}">
                        <a16:creationId xmlns:a16="http://schemas.microsoft.com/office/drawing/2014/main" id="{5C2479F1-F337-6BDC-F0E7-9B1DE82DFB53}"/>
                      </a:ext>
                    </a:extLst>
                  </p:cNvPr>
                  <p:cNvSpPr/>
                  <p:nvPr/>
                </p:nvSpPr>
                <p:spPr>
                  <a:xfrm>
                    <a:off x="4931500" y="3652945"/>
                    <a:ext cx="334480" cy="334252"/>
                  </a:xfrm>
                  <a:custGeom>
                    <a:avLst/>
                    <a:gdLst>
                      <a:gd name="connsiteX0" fmla="*/ 334480 w 334480"/>
                      <a:gd name="connsiteY0" fmla="*/ 334253 h 334252"/>
                      <a:gd name="connsiteX1" fmla="*/ 0 w 334480"/>
                      <a:gd name="connsiteY1" fmla="*/ 334253 h 334252"/>
                      <a:gd name="connsiteX2" fmla="*/ 0 w 334480"/>
                      <a:gd name="connsiteY2" fmla="*/ 0 h 334252"/>
                    </a:gdLst>
                    <a:ahLst/>
                    <a:cxnLst>
                      <a:cxn ang="0">
                        <a:pos x="connsiteX0" y="connsiteY0"/>
                      </a:cxn>
                      <a:cxn ang="0">
                        <a:pos x="connsiteX1" y="connsiteY1"/>
                      </a:cxn>
                      <a:cxn ang="0">
                        <a:pos x="connsiteX2" y="connsiteY2"/>
                      </a:cxn>
                    </a:cxnLst>
                    <a:rect l="l" t="t" r="r" b="b"/>
                    <a:pathLst>
                      <a:path w="334480" h="334252">
                        <a:moveTo>
                          <a:pt x="334480" y="334253"/>
                        </a:moveTo>
                        <a:lnTo>
                          <a:pt x="0" y="334253"/>
                        </a:lnTo>
                        <a:lnTo>
                          <a:pt x="0" y="0"/>
                        </a:lnTo>
                      </a:path>
                    </a:pathLst>
                  </a:custGeom>
                  <a:noFill/>
                  <a:ln w="11357" cap="flat">
                    <a:solidFill>
                      <a:srgbClr val="FFFFFF"/>
                    </a:solidFill>
                    <a:prstDash val="solid"/>
                    <a:miter/>
                  </a:ln>
                </p:spPr>
                <p:txBody>
                  <a:bodyPr rtlCol="0" anchor="ctr"/>
                  <a:lstStyle/>
                  <a:p>
                    <a:endParaRPr lang="en-GB"/>
                  </a:p>
                </p:txBody>
              </p:sp>
              <p:sp>
                <p:nvSpPr>
                  <p:cNvPr id="488" name="Freeform: Shape 487">
                    <a:extLst>
                      <a:ext uri="{FF2B5EF4-FFF2-40B4-BE49-F238E27FC236}">
                        <a16:creationId xmlns:a16="http://schemas.microsoft.com/office/drawing/2014/main" id="{3985A586-49F0-50E1-6358-1FB416F676A0}"/>
                      </a:ext>
                    </a:extLst>
                  </p:cNvPr>
                  <p:cNvSpPr/>
                  <p:nvPr/>
                </p:nvSpPr>
                <p:spPr>
                  <a:xfrm>
                    <a:off x="5220504" y="3940812"/>
                    <a:ext cx="57755" cy="92999"/>
                  </a:xfrm>
                  <a:custGeom>
                    <a:avLst/>
                    <a:gdLst>
                      <a:gd name="connsiteX0" fmla="*/ 7731 w 57755"/>
                      <a:gd name="connsiteY0" fmla="*/ 0 h 92999"/>
                      <a:gd name="connsiteX1" fmla="*/ 0 w 57755"/>
                      <a:gd name="connsiteY1" fmla="*/ 8413 h 92999"/>
                      <a:gd name="connsiteX2" fmla="*/ 41156 w 57755"/>
                      <a:gd name="connsiteY2" fmla="*/ 46386 h 92999"/>
                      <a:gd name="connsiteX3" fmla="*/ 0 w 57755"/>
                      <a:gd name="connsiteY3" fmla="*/ 84586 h 92999"/>
                      <a:gd name="connsiteX4" fmla="*/ 7731 w 57755"/>
                      <a:gd name="connsiteY4" fmla="*/ 93000 h 92999"/>
                      <a:gd name="connsiteX5" fmla="*/ 57755 w 57755"/>
                      <a:gd name="connsiteY5" fmla="*/ 46386 h 92999"/>
                      <a:gd name="connsiteX6" fmla="*/ 7731 w 57755"/>
                      <a:gd name="connsiteY6" fmla="*/ 0 h 92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55" h="92999">
                        <a:moveTo>
                          <a:pt x="7731" y="0"/>
                        </a:moveTo>
                        <a:lnTo>
                          <a:pt x="0" y="8413"/>
                        </a:lnTo>
                        <a:lnTo>
                          <a:pt x="41156" y="46386"/>
                        </a:lnTo>
                        <a:lnTo>
                          <a:pt x="0" y="84586"/>
                        </a:lnTo>
                        <a:lnTo>
                          <a:pt x="7731" y="93000"/>
                        </a:lnTo>
                        <a:lnTo>
                          <a:pt x="57755" y="46386"/>
                        </a:lnTo>
                        <a:lnTo>
                          <a:pt x="7731" y="0"/>
                        </a:lnTo>
                        <a:close/>
                      </a:path>
                    </a:pathLst>
                  </a:custGeom>
                  <a:solidFill>
                    <a:srgbClr val="FFFFFF"/>
                  </a:solidFill>
                  <a:ln w="0" cap="flat">
                    <a:noFill/>
                    <a:prstDash val="solid"/>
                    <a:miter/>
                  </a:ln>
                </p:spPr>
                <p:txBody>
                  <a:bodyPr rtlCol="0" anchor="ctr"/>
                  <a:lstStyle/>
                  <a:p>
                    <a:endParaRPr lang="en-GB"/>
                  </a:p>
                </p:txBody>
              </p:sp>
              <p:sp>
                <p:nvSpPr>
                  <p:cNvPr id="489" name="Freeform: Shape 488">
                    <a:extLst>
                      <a:ext uri="{FF2B5EF4-FFF2-40B4-BE49-F238E27FC236}">
                        <a16:creationId xmlns:a16="http://schemas.microsoft.com/office/drawing/2014/main" id="{6F0949DF-D117-BC36-173D-DD4D522E3C95}"/>
                      </a:ext>
                    </a:extLst>
                  </p:cNvPr>
                  <p:cNvSpPr/>
                  <p:nvPr/>
                </p:nvSpPr>
                <p:spPr>
                  <a:xfrm>
                    <a:off x="4885114" y="3640666"/>
                    <a:ext cx="92999" cy="57755"/>
                  </a:xfrm>
                  <a:custGeom>
                    <a:avLst/>
                    <a:gdLst>
                      <a:gd name="connsiteX0" fmla="*/ 92999 w 92999"/>
                      <a:gd name="connsiteY0" fmla="*/ 50024 h 57755"/>
                      <a:gd name="connsiteX1" fmla="*/ 84586 w 92999"/>
                      <a:gd name="connsiteY1" fmla="*/ 57755 h 57755"/>
                      <a:gd name="connsiteX2" fmla="*/ 46386 w 92999"/>
                      <a:gd name="connsiteY2" fmla="*/ 16599 h 57755"/>
                      <a:gd name="connsiteX3" fmla="*/ 8413 w 92999"/>
                      <a:gd name="connsiteY3" fmla="*/ 57755 h 57755"/>
                      <a:gd name="connsiteX4" fmla="*/ 0 w 92999"/>
                      <a:gd name="connsiteY4" fmla="*/ 50024 h 57755"/>
                      <a:gd name="connsiteX5" fmla="*/ 46386 w 92999"/>
                      <a:gd name="connsiteY5" fmla="*/ 0 h 57755"/>
                      <a:gd name="connsiteX6" fmla="*/ 92999 w 92999"/>
                      <a:gd name="connsiteY6" fmla="*/ 50024 h 57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999" h="57755">
                        <a:moveTo>
                          <a:pt x="92999" y="50024"/>
                        </a:moveTo>
                        <a:lnTo>
                          <a:pt x="84586" y="57755"/>
                        </a:lnTo>
                        <a:lnTo>
                          <a:pt x="46386" y="16599"/>
                        </a:lnTo>
                        <a:lnTo>
                          <a:pt x="8413" y="57755"/>
                        </a:lnTo>
                        <a:lnTo>
                          <a:pt x="0" y="50024"/>
                        </a:lnTo>
                        <a:lnTo>
                          <a:pt x="46386" y="0"/>
                        </a:lnTo>
                        <a:lnTo>
                          <a:pt x="92999" y="50024"/>
                        </a:lnTo>
                        <a:close/>
                      </a:path>
                    </a:pathLst>
                  </a:custGeom>
                  <a:solidFill>
                    <a:srgbClr val="FFFFFF"/>
                  </a:solidFill>
                  <a:ln w="0" cap="flat">
                    <a:noFill/>
                    <a:prstDash val="solid"/>
                    <a:miter/>
                  </a:ln>
                </p:spPr>
                <p:txBody>
                  <a:bodyPr rtlCol="0" anchor="ctr"/>
                  <a:lstStyle/>
                  <a:p>
                    <a:endParaRPr lang="en-GB"/>
                  </a:p>
                </p:txBody>
              </p:sp>
            </p:grpSp>
            <p:sp>
              <p:nvSpPr>
                <p:cNvPr id="490" name="TextBox 489">
                  <a:extLst>
                    <a:ext uri="{FF2B5EF4-FFF2-40B4-BE49-F238E27FC236}">
                      <a16:creationId xmlns:a16="http://schemas.microsoft.com/office/drawing/2014/main" id="{C2B4F98D-A429-D36A-8638-94C285238558}"/>
                    </a:ext>
                  </a:extLst>
                </p:cNvPr>
                <p:cNvSpPr txBox="1"/>
                <p:nvPr/>
              </p:nvSpPr>
              <p:spPr>
                <a:xfrm>
                  <a:off x="4668159" y="3674303"/>
                  <a:ext cx="296571" cy="341561"/>
                </a:xfrm>
                <a:prstGeom prst="rect">
                  <a:avLst/>
                </a:prstGeom>
                <a:noFill/>
              </p:spPr>
              <p:txBody>
                <a:bodyPr wrap="none" rtlCol="0">
                  <a:spAutoFit/>
                </a:bodyPr>
                <a:lstStyle/>
                <a:p>
                  <a:pPr algn="l"/>
                  <a:r>
                    <a:rPr lang="en-GB" sz="1074" spc="57" baseline="0">
                      <a:ln/>
                      <a:solidFill>
                        <a:srgbClr val="FFFFFF"/>
                      </a:solidFill>
                      <a:latin typeface="ABCMonumentGrotesk-Regular"/>
                      <a:sym typeface="ABCMonumentGrotesk-Regular"/>
                      <a:rtl val="0"/>
                    </a:rPr>
                    <a:t>Z</a:t>
                  </a:r>
                </a:p>
              </p:txBody>
            </p:sp>
            <p:sp>
              <p:nvSpPr>
                <p:cNvPr id="491" name="TextBox 490">
                  <a:extLst>
                    <a:ext uri="{FF2B5EF4-FFF2-40B4-BE49-F238E27FC236}">
                      <a16:creationId xmlns:a16="http://schemas.microsoft.com/office/drawing/2014/main" id="{71B16841-F611-8266-0D26-D0CBE5D84CAD}"/>
                    </a:ext>
                  </a:extLst>
                </p:cNvPr>
                <p:cNvSpPr txBox="1"/>
                <p:nvPr/>
              </p:nvSpPr>
              <p:spPr>
                <a:xfrm>
                  <a:off x="4936016" y="3983131"/>
                  <a:ext cx="296571" cy="341561"/>
                </a:xfrm>
                <a:prstGeom prst="rect">
                  <a:avLst/>
                </a:prstGeom>
                <a:noFill/>
              </p:spPr>
              <p:txBody>
                <a:bodyPr wrap="none" rtlCol="0">
                  <a:spAutoFit/>
                </a:bodyPr>
                <a:lstStyle/>
                <a:p>
                  <a:pPr algn="l"/>
                  <a:r>
                    <a:rPr lang="en-GB" sz="1074" spc="57" baseline="0" dirty="0">
                      <a:ln/>
                      <a:solidFill>
                        <a:srgbClr val="FFFFFF"/>
                      </a:solidFill>
                      <a:latin typeface="ABCMonumentGrotesk-Regular"/>
                      <a:sym typeface="ABCMonumentGrotesk-Regular"/>
                      <a:rtl val="0"/>
                    </a:rPr>
                    <a:t>Y</a:t>
                  </a:r>
                </a:p>
              </p:txBody>
            </p:sp>
          </p:grpSp>
          <p:sp>
            <p:nvSpPr>
              <p:cNvPr id="492" name="Freeform: Shape 491">
                <a:extLst>
                  <a:ext uri="{FF2B5EF4-FFF2-40B4-BE49-F238E27FC236}">
                    <a16:creationId xmlns:a16="http://schemas.microsoft.com/office/drawing/2014/main" id="{505B7FCE-38AE-7347-2712-3F445EBF84A5}"/>
                  </a:ext>
                </a:extLst>
              </p:cNvPr>
              <p:cNvSpPr/>
              <p:nvPr/>
            </p:nvSpPr>
            <p:spPr>
              <a:xfrm>
                <a:off x="4102690" y="4723236"/>
                <a:ext cx="359264" cy="184634"/>
              </a:xfrm>
              <a:custGeom>
                <a:avLst/>
                <a:gdLst>
                  <a:gd name="connsiteX0" fmla="*/ 0 w 359264"/>
                  <a:gd name="connsiteY0" fmla="*/ 184635 h 184634"/>
                  <a:gd name="connsiteX1" fmla="*/ 179632 w 359264"/>
                  <a:gd name="connsiteY1" fmla="*/ 0 h 184634"/>
                  <a:gd name="connsiteX2" fmla="*/ 359265 w 359264"/>
                  <a:gd name="connsiteY2" fmla="*/ 184635 h 184634"/>
                </a:gdLst>
                <a:ahLst/>
                <a:cxnLst>
                  <a:cxn ang="0">
                    <a:pos x="connsiteX0" y="connsiteY0"/>
                  </a:cxn>
                  <a:cxn ang="0">
                    <a:pos x="connsiteX1" y="connsiteY1"/>
                  </a:cxn>
                  <a:cxn ang="0">
                    <a:pos x="connsiteX2" y="connsiteY2"/>
                  </a:cxn>
                </a:cxnLst>
                <a:rect l="l" t="t" r="r" b="b"/>
                <a:pathLst>
                  <a:path w="359264" h="184634">
                    <a:moveTo>
                      <a:pt x="0" y="184635"/>
                    </a:moveTo>
                    <a:cubicBezTo>
                      <a:pt x="0" y="82767"/>
                      <a:pt x="80494" y="0"/>
                      <a:pt x="179632" y="0"/>
                    </a:cubicBezTo>
                    <a:cubicBezTo>
                      <a:pt x="278771" y="0"/>
                      <a:pt x="359265" y="82540"/>
                      <a:pt x="359265" y="184635"/>
                    </a:cubicBezTo>
                  </a:path>
                </a:pathLst>
              </a:custGeom>
              <a:noFill/>
              <a:ln w="17035" cap="flat">
                <a:solidFill>
                  <a:srgbClr val="DADAE9"/>
                </a:solidFill>
                <a:prstDash val="solid"/>
                <a:miter/>
              </a:ln>
            </p:spPr>
            <p:txBody>
              <a:bodyPr rtlCol="0" anchor="ctr"/>
              <a:lstStyle/>
              <a:p>
                <a:endParaRPr lang="en-GB"/>
              </a:p>
            </p:txBody>
          </p:sp>
          <p:sp>
            <p:nvSpPr>
              <p:cNvPr id="493" name="Freeform: Shape 492">
                <a:extLst>
                  <a:ext uri="{FF2B5EF4-FFF2-40B4-BE49-F238E27FC236}">
                    <a16:creationId xmlns:a16="http://schemas.microsoft.com/office/drawing/2014/main" id="{7E4FD755-DA2C-2BC8-2CF7-C1CC410AA327}"/>
                  </a:ext>
                </a:extLst>
              </p:cNvPr>
              <p:cNvSpPr/>
              <p:nvPr/>
            </p:nvSpPr>
            <p:spPr>
              <a:xfrm>
                <a:off x="3866212" y="4498582"/>
                <a:ext cx="837223" cy="409288"/>
              </a:xfrm>
              <a:custGeom>
                <a:avLst/>
                <a:gdLst>
                  <a:gd name="connsiteX0" fmla="*/ 0 w 837223"/>
                  <a:gd name="connsiteY0" fmla="*/ 409289 h 409288"/>
                  <a:gd name="connsiteX1" fmla="*/ 418612 w 837223"/>
                  <a:gd name="connsiteY1" fmla="*/ 0 h 409288"/>
                  <a:gd name="connsiteX2" fmla="*/ 837223 w 837223"/>
                  <a:gd name="connsiteY2" fmla="*/ 409289 h 409288"/>
                </a:gdLst>
                <a:ahLst/>
                <a:cxnLst>
                  <a:cxn ang="0">
                    <a:pos x="connsiteX0" y="connsiteY0"/>
                  </a:cxn>
                  <a:cxn ang="0">
                    <a:pos x="connsiteX1" y="connsiteY1"/>
                  </a:cxn>
                  <a:cxn ang="0">
                    <a:pos x="connsiteX2" y="connsiteY2"/>
                  </a:cxn>
                </a:cxnLst>
                <a:rect l="l" t="t" r="r" b="b"/>
                <a:pathLst>
                  <a:path w="837223" h="409288">
                    <a:moveTo>
                      <a:pt x="0" y="409289"/>
                    </a:moveTo>
                    <a:cubicBezTo>
                      <a:pt x="0" y="183270"/>
                      <a:pt x="187363" y="0"/>
                      <a:pt x="418612" y="0"/>
                    </a:cubicBezTo>
                    <a:cubicBezTo>
                      <a:pt x="649860" y="0"/>
                      <a:pt x="837223" y="183270"/>
                      <a:pt x="837223" y="409289"/>
                    </a:cubicBezTo>
                  </a:path>
                </a:pathLst>
              </a:custGeom>
              <a:noFill/>
              <a:ln w="17035" cap="flat">
                <a:solidFill>
                  <a:srgbClr val="DADAE9"/>
                </a:solidFill>
                <a:prstDash val="solid"/>
                <a:miter/>
              </a:ln>
            </p:spPr>
            <p:txBody>
              <a:bodyPr rtlCol="0" anchor="ctr"/>
              <a:lstStyle/>
              <a:p>
                <a:endParaRPr lang="en-GB"/>
              </a:p>
            </p:txBody>
          </p:sp>
          <p:sp>
            <p:nvSpPr>
              <p:cNvPr id="494" name="Freeform: Shape 493">
                <a:extLst>
                  <a:ext uri="{FF2B5EF4-FFF2-40B4-BE49-F238E27FC236}">
                    <a16:creationId xmlns:a16="http://schemas.microsoft.com/office/drawing/2014/main" id="{BBE41ED1-3493-07F1-56B4-86BD11E4BACB}"/>
                  </a:ext>
                </a:extLst>
              </p:cNvPr>
              <p:cNvSpPr/>
              <p:nvPr/>
            </p:nvSpPr>
            <p:spPr>
              <a:xfrm>
                <a:off x="3644742" y="4289389"/>
                <a:ext cx="1274252" cy="616434"/>
              </a:xfrm>
              <a:custGeom>
                <a:avLst/>
                <a:gdLst>
                  <a:gd name="connsiteX0" fmla="*/ 0 w 1274252"/>
                  <a:gd name="connsiteY0" fmla="*/ 616435 h 616434"/>
                  <a:gd name="connsiteX1" fmla="*/ 637126 w 1274252"/>
                  <a:gd name="connsiteY1" fmla="*/ 0 h 616434"/>
                  <a:gd name="connsiteX2" fmla="*/ 1274253 w 1274252"/>
                  <a:gd name="connsiteY2" fmla="*/ 616435 h 616434"/>
                </a:gdLst>
                <a:ahLst/>
                <a:cxnLst>
                  <a:cxn ang="0">
                    <a:pos x="connsiteX0" y="connsiteY0"/>
                  </a:cxn>
                  <a:cxn ang="0">
                    <a:pos x="connsiteX1" y="connsiteY1"/>
                  </a:cxn>
                  <a:cxn ang="0">
                    <a:pos x="connsiteX2" y="connsiteY2"/>
                  </a:cxn>
                </a:cxnLst>
                <a:rect l="l" t="t" r="r" b="b"/>
                <a:pathLst>
                  <a:path w="1274252" h="616434">
                    <a:moveTo>
                      <a:pt x="0" y="616435"/>
                    </a:moveTo>
                    <a:cubicBezTo>
                      <a:pt x="0" y="275815"/>
                      <a:pt x="285138" y="0"/>
                      <a:pt x="637126" y="0"/>
                    </a:cubicBezTo>
                    <a:cubicBezTo>
                      <a:pt x="989115" y="0"/>
                      <a:pt x="1274253" y="276043"/>
                      <a:pt x="1274253" y="616435"/>
                    </a:cubicBezTo>
                  </a:path>
                </a:pathLst>
              </a:custGeom>
              <a:noFill/>
              <a:ln w="17035" cap="flat">
                <a:solidFill>
                  <a:srgbClr val="DADAE9"/>
                </a:solidFill>
                <a:prstDash val="solid"/>
                <a:miter/>
              </a:ln>
            </p:spPr>
            <p:txBody>
              <a:bodyPr rtlCol="0" anchor="ctr"/>
              <a:lstStyle/>
              <a:p>
                <a:endParaRPr lang="en-GB"/>
              </a:p>
            </p:txBody>
          </p:sp>
          <p:grpSp>
            <p:nvGrpSpPr>
              <p:cNvPr id="495" name="Graphic 11">
                <a:extLst>
                  <a:ext uri="{FF2B5EF4-FFF2-40B4-BE49-F238E27FC236}">
                    <a16:creationId xmlns:a16="http://schemas.microsoft.com/office/drawing/2014/main" id="{D252E855-7FD5-1A5F-890E-E4A4AA8D0F0B}"/>
                  </a:ext>
                </a:extLst>
              </p:cNvPr>
              <p:cNvGrpSpPr/>
              <p:nvPr/>
            </p:nvGrpSpPr>
            <p:grpSpPr>
              <a:xfrm>
                <a:off x="4302105" y="4237091"/>
                <a:ext cx="345849" cy="92999"/>
                <a:chOff x="4302105" y="4237091"/>
                <a:chExt cx="345849" cy="92999"/>
              </a:xfrm>
              <a:solidFill>
                <a:srgbClr val="FFFFFF"/>
              </a:solidFill>
            </p:grpSpPr>
            <p:sp>
              <p:nvSpPr>
                <p:cNvPr id="496" name="Freeform: Shape 495">
                  <a:extLst>
                    <a:ext uri="{FF2B5EF4-FFF2-40B4-BE49-F238E27FC236}">
                      <a16:creationId xmlns:a16="http://schemas.microsoft.com/office/drawing/2014/main" id="{171A9235-48E1-606E-37A4-9E38F399B1D1}"/>
                    </a:ext>
                  </a:extLst>
                </p:cNvPr>
                <p:cNvSpPr/>
                <p:nvPr/>
              </p:nvSpPr>
              <p:spPr>
                <a:xfrm>
                  <a:off x="4302105" y="4283705"/>
                  <a:ext cx="333570" cy="22738"/>
                </a:xfrm>
                <a:custGeom>
                  <a:avLst/>
                  <a:gdLst>
                    <a:gd name="connsiteX0" fmla="*/ 0 w 333570"/>
                    <a:gd name="connsiteY0" fmla="*/ 0 h 22738"/>
                    <a:gd name="connsiteX1" fmla="*/ 333570 w 333570"/>
                    <a:gd name="connsiteY1" fmla="*/ 0 h 22738"/>
                  </a:gdLst>
                  <a:ahLst/>
                  <a:cxnLst>
                    <a:cxn ang="0">
                      <a:pos x="connsiteX0" y="connsiteY0"/>
                    </a:cxn>
                    <a:cxn ang="0">
                      <a:pos x="connsiteX1" y="connsiteY1"/>
                    </a:cxn>
                  </a:cxnLst>
                  <a:rect l="l" t="t" r="r" b="b"/>
                  <a:pathLst>
                    <a:path w="333570" h="22738">
                      <a:moveTo>
                        <a:pt x="0" y="0"/>
                      </a:moveTo>
                      <a:lnTo>
                        <a:pt x="333570" y="0"/>
                      </a:lnTo>
                    </a:path>
                  </a:pathLst>
                </a:custGeom>
                <a:ln w="11357" cap="flat">
                  <a:solidFill>
                    <a:srgbClr val="FFFFFF"/>
                  </a:solidFill>
                  <a:prstDash val="solid"/>
                  <a:miter/>
                </a:ln>
              </p:spPr>
              <p:txBody>
                <a:bodyPr rtlCol="0" anchor="ctr"/>
                <a:lstStyle/>
                <a:p>
                  <a:endParaRPr lang="en-GB"/>
                </a:p>
              </p:txBody>
            </p:sp>
            <p:sp>
              <p:nvSpPr>
                <p:cNvPr id="497" name="Freeform: Shape 496">
                  <a:extLst>
                    <a:ext uri="{FF2B5EF4-FFF2-40B4-BE49-F238E27FC236}">
                      <a16:creationId xmlns:a16="http://schemas.microsoft.com/office/drawing/2014/main" id="{447D2C35-BCAF-6011-2741-6B298249B2F8}"/>
                    </a:ext>
                  </a:extLst>
                </p:cNvPr>
                <p:cNvSpPr/>
                <p:nvPr/>
              </p:nvSpPr>
              <p:spPr>
                <a:xfrm>
                  <a:off x="4590199" y="4237091"/>
                  <a:ext cx="57755" cy="92999"/>
                </a:xfrm>
                <a:custGeom>
                  <a:avLst/>
                  <a:gdLst>
                    <a:gd name="connsiteX0" fmla="*/ 7731 w 57755"/>
                    <a:gd name="connsiteY0" fmla="*/ 93000 h 92999"/>
                    <a:gd name="connsiteX1" fmla="*/ 0 w 57755"/>
                    <a:gd name="connsiteY1" fmla="*/ 84586 h 92999"/>
                    <a:gd name="connsiteX2" fmla="*/ 41156 w 57755"/>
                    <a:gd name="connsiteY2" fmla="*/ 46613 h 92999"/>
                    <a:gd name="connsiteX3" fmla="*/ 0 w 57755"/>
                    <a:gd name="connsiteY3" fmla="*/ 8413 h 92999"/>
                    <a:gd name="connsiteX4" fmla="*/ 7731 w 57755"/>
                    <a:gd name="connsiteY4" fmla="*/ 0 h 92999"/>
                    <a:gd name="connsiteX5" fmla="*/ 57755 w 57755"/>
                    <a:gd name="connsiteY5" fmla="*/ 46613 h 92999"/>
                    <a:gd name="connsiteX6" fmla="*/ 7731 w 57755"/>
                    <a:gd name="connsiteY6" fmla="*/ 93000 h 92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55" h="92999">
                      <a:moveTo>
                        <a:pt x="7731" y="93000"/>
                      </a:moveTo>
                      <a:lnTo>
                        <a:pt x="0" y="84586"/>
                      </a:lnTo>
                      <a:lnTo>
                        <a:pt x="41156" y="46613"/>
                      </a:lnTo>
                      <a:lnTo>
                        <a:pt x="0" y="8413"/>
                      </a:lnTo>
                      <a:lnTo>
                        <a:pt x="7731" y="0"/>
                      </a:lnTo>
                      <a:lnTo>
                        <a:pt x="57755" y="46613"/>
                      </a:lnTo>
                      <a:lnTo>
                        <a:pt x="7731" y="93000"/>
                      </a:lnTo>
                      <a:close/>
                    </a:path>
                  </a:pathLst>
                </a:custGeom>
                <a:solidFill>
                  <a:srgbClr val="FFFFFF"/>
                </a:solidFill>
                <a:ln w="0" cap="flat">
                  <a:noFill/>
                  <a:prstDash val="solid"/>
                  <a:miter/>
                </a:ln>
              </p:spPr>
              <p:txBody>
                <a:bodyPr rtlCol="0" anchor="ctr"/>
                <a:lstStyle/>
                <a:p>
                  <a:endParaRPr lang="en-GB"/>
                </a:p>
              </p:txBody>
            </p:sp>
          </p:grpSp>
          <p:sp>
            <p:nvSpPr>
              <p:cNvPr id="498" name="Freeform: Shape 497">
                <a:extLst>
                  <a:ext uri="{FF2B5EF4-FFF2-40B4-BE49-F238E27FC236}">
                    <a16:creationId xmlns:a16="http://schemas.microsoft.com/office/drawing/2014/main" id="{2726D241-9B03-3409-25E1-70E39796591F}"/>
                  </a:ext>
                </a:extLst>
              </p:cNvPr>
              <p:cNvSpPr/>
              <p:nvPr/>
            </p:nvSpPr>
            <p:spPr>
              <a:xfrm rot="10800000">
                <a:off x="3244321" y="5062036"/>
                <a:ext cx="2074185" cy="58209"/>
              </a:xfrm>
              <a:custGeom>
                <a:avLst/>
                <a:gdLst>
                  <a:gd name="connsiteX0" fmla="*/ 0 w 2074185"/>
                  <a:gd name="connsiteY0" fmla="*/ 0 h 58209"/>
                  <a:gd name="connsiteX1" fmla="*/ 2074186 w 2074185"/>
                  <a:gd name="connsiteY1" fmla="*/ 0 h 58209"/>
                  <a:gd name="connsiteX2" fmla="*/ 2074186 w 2074185"/>
                  <a:gd name="connsiteY2" fmla="*/ 58210 h 58209"/>
                  <a:gd name="connsiteX3" fmla="*/ 0 w 2074185"/>
                  <a:gd name="connsiteY3" fmla="*/ 58210 h 58209"/>
                </a:gdLst>
                <a:ahLst/>
                <a:cxnLst>
                  <a:cxn ang="0">
                    <a:pos x="connsiteX0" y="connsiteY0"/>
                  </a:cxn>
                  <a:cxn ang="0">
                    <a:pos x="connsiteX1" y="connsiteY1"/>
                  </a:cxn>
                  <a:cxn ang="0">
                    <a:pos x="connsiteX2" y="connsiteY2"/>
                  </a:cxn>
                  <a:cxn ang="0">
                    <a:pos x="connsiteX3" y="connsiteY3"/>
                  </a:cxn>
                </a:cxnLst>
                <a:rect l="l" t="t" r="r" b="b"/>
                <a:pathLst>
                  <a:path w="2074185" h="58209">
                    <a:moveTo>
                      <a:pt x="0" y="0"/>
                    </a:moveTo>
                    <a:lnTo>
                      <a:pt x="2074186" y="0"/>
                    </a:lnTo>
                    <a:lnTo>
                      <a:pt x="2074186" y="58210"/>
                    </a:lnTo>
                    <a:lnTo>
                      <a:pt x="0" y="58210"/>
                    </a:lnTo>
                    <a:close/>
                  </a:path>
                </a:pathLst>
              </a:custGeom>
              <a:solidFill>
                <a:srgbClr val="E4E4ED"/>
              </a:solidFill>
              <a:ln w="0" cap="flat">
                <a:noFill/>
                <a:prstDash val="solid"/>
                <a:miter/>
              </a:ln>
            </p:spPr>
            <p:txBody>
              <a:bodyPr rtlCol="0" anchor="ctr"/>
              <a:lstStyle/>
              <a:p>
                <a:endParaRPr lang="en-GB"/>
              </a:p>
            </p:txBody>
          </p:sp>
        </p:grpSp>
        <p:pic>
          <p:nvPicPr>
            <p:cNvPr id="499" name="Picture 498">
              <a:extLst>
                <a:ext uri="{FF2B5EF4-FFF2-40B4-BE49-F238E27FC236}">
                  <a16:creationId xmlns:a16="http://schemas.microsoft.com/office/drawing/2014/main" id="{5ADE57A7-6EB3-6EC0-A881-784FDE144E73}"/>
                </a:ext>
              </a:extLst>
            </p:cNvPr>
            <p:cNvPicPr>
              <a:picLocks noChangeAspect="1"/>
            </p:cNvPicPr>
            <p:nvPr/>
          </p:nvPicPr>
          <p:blipFill>
            <a:blip r:embed="rId3"/>
            <a:stretch>
              <a:fillRect/>
            </a:stretch>
          </p:blipFill>
          <p:spPr>
            <a:xfrm rot="10800000" flipV="1">
              <a:off x="3189976" y="3202702"/>
              <a:ext cx="2182874" cy="2182874"/>
            </a:xfrm>
            <a:custGeom>
              <a:avLst/>
              <a:gdLst>
                <a:gd name="connsiteX0" fmla="*/ -917 w 2182874"/>
                <a:gd name="connsiteY0" fmla="*/ -912 h 2182874"/>
                <a:gd name="connsiteX1" fmla="*/ 2181958 w 2182874"/>
                <a:gd name="connsiteY1" fmla="*/ -912 h 2182874"/>
                <a:gd name="connsiteX2" fmla="*/ 2181958 w 2182874"/>
                <a:gd name="connsiteY2" fmla="*/ 2181963 h 2182874"/>
                <a:gd name="connsiteX3" fmla="*/ -917 w 2182874"/>
                <a:gd name="connsiteY3" fmla="*/ 2181963 h 2182874"/>
              </a:gdLst>
              <a:ahLst/>
              <a:cxnLst>
                <a:cxn ang="0">
                  <a:pos x="connsiteX0" y="connsiteY0"/>
                </a:cxn>
                <a:cxn ang="0">
                  <a:pos x="connsiteX1" y="connsiteY1"/>
                </a:cxn>
                <a:cxn ang="0">
                  <a:pos x="connsiteX2" y="connsiteY2"/>
                </a:cxn>
                <a:cxn ang="0">
                  <a:pos x="connsiteX3" y="connsiteY3"/>
                </a:cxn>
              </a:cxnLst>
              <a:rect l="l" t="t" r="r" b="b"/>
              <a:pathLst>
                <a:path w="2182874" h="2182874">
                  <a:moveTo>
                    <a:pt x="-917" y="-912"/>
                  </a:moveTo>
                  <a:lnTo>
                    <a:pt x="2181958" y="-912"/>
                  </a:lnTo>
                  <a:lnTo>
                    <a:pt x="2181958" y="2181963"/>
                  </a:lnTo>
                  <a:lnTo>
                    <a:pt x="-917" y="2181963"/>
                  </a:lnTo>
                  <a:close/>
                </a:path>
              </a:pathLst>
            </a:custGeom>
          </p:spPr>
        </p:pic>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9026163-06FD-E41B-0C1F-CAE608C7EEAC}"/>
                  </a:ext>
                </a:extLst>
              </p:cNvPr>
              <p:cNvSpPr txBox="1"/>
              <p:nvPr/>
            </p:nvSpPr>
            <p:spPr>
              <a:xfrm>
                <a:off x="4103675" y="3822976"/>
                <a:ext cx="215508"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𝜋</m:t>
                      </m:r>
                    </m:oMath>
                  </m:oMathPara>
                </a14:m>
                <a:endParaRPr lang="en-GB" sz="2000" dirty="0"/>
              </a:p>
            </p:txBody>
          </p:sp>
        </mc:Choice>
        <mc:Fallback xmlns="">
          <p:sp>
            <p:nvSpPr>
              <p:cNvPr id="3" name="TextBox 2">
                <a:extLst>
                  <a:ext uri="{FF2B5EF4-FFF2-40B4-BE49-F238E27FC236}">
                    <a16:creationId xmlns:a16="http://schemas.microsoft.com/office/drawing/2014/main" id="{09026163-06FD-E41B-0C1F-CAE608C7EEAC}"/>
                  </a:ext>
                </a:extLst>
              </p:cNvPr>
              <p:cNvSpPr txBox="1">
                <a:spLocks noRot="1" noChangeAspect="1" noMove="1" noResize="1" noEditPoints="1" noAdjustHandles="1" noChangeArrowheads="1" noChangeShapeType="1" noTextEdit="1"/>
              </p:cNvSpPr>
              <p:nvPr/>
            </p:nvSpPr>
            <p:spPr>
              <a:xfrm>
                <a:off x="4103675" y="3822976"/>
                <a:ext cx="215508" cy="307777"/>
              </a:xfrm>
              <a:prstGeom prst="rect">
                <a:avLst/>
              </a:prstGeom>
              <a:blipFill>
                <a:blip r:embed="rId4"/>
                <a:stretch>
                  <a:fillRect l="-13889" r="-13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EB17608-BE41-2DD6-EE35-C76E80731900}"/>
                  </a:ext>
                </a:extLst>
              </p:cNvPr>
              <p:cNvSpPr txBox="1"/>
              <p:nvPr/>
            </p:nvSpPr>
            <p:spPr>
              <a:xfrm>
                <a:off x="5115540" y="4452592"/>
                <a:ext cx="21467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𝜎</m:t>
                      </m:r>
                    </m:oMath>
                  </m:oMathPara>
                </a14:m>
                <a:endParaRPr lang="en-GB" sz="2000" dirty="0"/>
              </a:p>
            </p:txBody>
          </p:sp>
        </mc:Choice>
        <mc:Fallback xmlns="">
          <p:sp>
            <p:nvSpPr>
              <p:cNvPr id="4" name="TextBox 3">
                <a:extLst>
                  <a:ext uri="{FF2B5EF4-FFF2-40B4-BE49-F238E27FC236}">
                    <a16:creationId xmlns:a16="http://schemas.microsoft.com/office/drawing/2014/main" id="{BEB17608-BE41-2DD6-EE35-C76E80731900}"/>
                  </a:ext>
                </a:extLst>
              </p:cNvPr>
              <p:cNvSpPr txBox="1">
                <a:spLocks noRot="1" noChangeAspect="1" noMove="1" noResize="1" noEditPoints="1" noAdjustHandles="1" noChangeArrowheads="1" noChangeShapeType="1" noTextEdit="1"/>
              </p:cNvSpPr>
              <p:nvPr/>
            </p:nvSpPr>
            <p:spPr>
              <a:xfrm>
                <a:off x="5115540" y="4452592"/>
                <a:ext cx="214674" cy="307777"/>
              </a:xfrm>
              <a:prstGeom prst="rect">
                <a:avLst/>
              </a:prstGeom>
              <a:blipFill>
                <a:blip r:embed="rId5"/>
                <a:stretch>
                  <a:fillRect l="-14286" r="-17143"/>
                </a:stretch>
              </a:blipFill>
            </p:spPr>
            <p:txBody>
              <a:bodyPr/>
              <a:lstStyle/>
              <a:p>
                <a:r>
                  <a:rPr lang="en-GB">
                    <a:noFill/>
                  </a:rPr>
                  <a:t> </a:t>
                </a:r>
              </a:p>
            </p:txBody>
          </p:sp>
        </mc:Fallback>
      </mc:AlternateContent>
    </p:spTree>
    <p:extLst>
      <p:ext uri="{BB962C8B-B14F-4D97-AF65-F5344CB8AC3E}">
        <p14:creationId xmlns:p14="http://schemas.microsoft.com/office/powerpoint/2010/main" val="4150782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F47F-99E7-D9E3-172A-F82B015D63FF}"/>
              </a:ext>
            </a:extLst>
          </p:cNvPr>
          <p:cNvSpPr>
            <a:spLocks noGrp="1"/>
          </p:cNvSpPr>
          <p:nvPr>
            <p:ph type="title"/>
          </p:nvPr>
        </p:nvSpPr>
        <p:spPr/>
        <p:txBody>
          <a:bodyPr/>
          <a:lstStyle/>
          <a:p>
            <a:r>
              <a:rPr lang="en-GB" dirty="0"/>
              <a:t>Selective 1Q logic operations</a:t>
            </a:r>
          </a:p>
        </p:txBody>
      </p:sp>
      <p:sp>
        <p:nvSpPr>
          <p:cNvPr id="8" name="Subtitle 7">
            <a:extLst>
              <a:ext uri="{FF2B5EF4-FFF2-40B4-BE49-F238E27FC236}">
                <a16:creationId xmlns:a16="http://schemas.microsoft.com/office/drawing/2014/main" id="{1F8560EC-A908-9FCA-FE39-000843B11E59}"/>
              </a:ext>
            </a:extLst>
          </p:cNvPr>
          <p:cNvSpPr>
            <a:spLocks noGrp="1"/>
          </p:cNvSpPr>
          <p:nvPr>
            <p:ph type="subTitle" idx="13"/>
          </p:nvPr>
        </p:nvSpPr>
        <p:spPr/>
        <p:txBody>
          <a:bodyPr>
            <a:normAutofit lnSpcReduction="10000"/>
          </a:bodyPr>
          <a:lstStyle/>
          <a:p>
            <a:r>
              <a:rPr lang="en-GB" dirty="0"/>
              <a:t>Addressing logic operations</a:t>
            </a:r>
          </a:p>
        </p:txBody>
      </p:sp>
      <p:pic>
        <p:nvPicPr>
          <p:cNvPr id="4" name="Graphic 3">
            <a:extLst>
              <a:ext uri="{FF2B5EF4-FFF2-40B4-BE49-F238E27FC236}">
                <a16:creationId xmlns:a16="http://schemas.microsoft.com/office/drawing/2014/main" id="{31DED052-8678-0E07-AF59-C0C32EC190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5199" y="1861608"/>
            <a:ext cx="10583333" cy="4653372"/>
          </a:xfrm>
          <a:prstGeom prst="rect">
            <a:avLst/>
          </a:prstGeom>
        </p:spPr>
      </p:pic>
    </p:spTree>
    <p:extLst>
      <p:ext uri="{BB962C8B-B14F-4D97-AF65-F5344CB8AC3E}">
        <p14:creationId xmlns:p14="http://schemas.microsoft.com/office/powerpoint/2010/main" val="1020809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F47F-99E7-D9E3-172A-F82B015D63FF}"/>
              </a:ext>
            </a:extLst>
          </p:cNvPr>
          <p:cNvSpPr>
            <a:spLocks noGrp="1"/>
          </p:cNvSpPr>
          <p:nvPr>
            <p:ph type="title"/>
          </p:nvPr>
        </p:nvSpPr>
        <p:spPr/>
        <p:txBody>
          <a:bodyPr/>
          <a:lstStyle/>
          <a:p>
            <a:r>
              <a:rPr lang="en-GB" dirty="0"/>
              <a:t>Measured 1Q logic performance</a:t>
            </a:r>
          </a:p>
        </p:txBody>
      </p:sp>
      <p:sp>
        <p:nvSpPr>
          <p:cNvPr id="8" name="Subtitle 7">
            <a:extLst>
              <a:ext uri="{FF2B5EF4-FFF2-40B4-BE49-F238E27FC236}">
                <a16:creationId xmlns:a16="http://schemas.microsoft.com/office/drawing/2014/main" id="{15BCF510-3D41-CD05-26E4-AE96D625C0F4}"/>
              </a:ext>
            </a:extLst>
          </p:cNvPr>
          <p:cNvSpPr>
            <a:spLocks noGrp="1"/>
          </p:cNvSpPr>
          <p:nvPr>
            <p:ph type="subTitle" idx="13"/>
          </p:nvPr>
        </p:nvSpPr>
        <p:spPr/>
        <p:txBody>
          <a:bodyPr>
            <a:normAutofit lnSpcReduction="10000"/>
          </a:bodyPr>
          <a:lstStyle/>
          <a:p>
            <a:r>
              <a:rPr lang="en-GB" dirty="0"/>
              <a:t>Running 1QRB in 7 zones</a:t>
            </a:r>
          </a:p>
        </p:txBody>
      </p:sp>
      <p:sp>
        <p:nvSpPr>
          <p:cNvPr id="4" name="Rectangle 3">
            <a:extLst>
              <a:ext uri="{FF2B5EF4-FFF2-40B4-BE49-F238E27FC236}">
                <a16:creationId xmlns:a16="http://schemas.microsoft.com/office/drawing/2014/main" id="{9E3005B9-9FD1-299E-29BC-1E8A7AC5A3F0}"/>
              </a:ext>
            </a:extLst>
          </p:cNvPr>
          <p:cNvSpPr/>
          <p:nvPr/>
        </p:nvSpPr>
        <p:spPr>
          <a:xfrm>
            <a:off x="1204383" y="4968260"/>
            <a:ext cx="4004622" cy="707886"/>
          </a:xfrm>
          <a:prstGeom prst="rect">
            <a:avLst/>
          </a:prstGeom>
          <a:noFill/>
        </p:spPr>
        <p:txBody>
          <a:bodyPr wrap="none" lIns="91440" tIns="45720" rIns="91440" bIns="45720">
            <a:spAutoFit/>
          </a:bodyPr>
          <a:lstStyle/>
          <a:p>
            <a:pPr algn="ctr"/>
            <a:r>
              <a:rPr lang="en-US" sz="4000" b="0" cap="none" spc="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P</a:t>
            </a:r>
            <a:r>
              <a:rPr lang="en-US" sz="4000" b="0" cap="none" spc="0" baseline="-2500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Clifford</a:t>
            </a:r>
            <a:r>
              <a:rPr lang="en-US" sz="4000" b="0" cap="none" spc="0" dirty="0">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 ≥99.999%</a:t>
            </a:r>
          </a:p>
        </p:txBody>
      </p:sp>
      <p:sp>
        <p:nvSpPr>
          <p:cNvPr id="6" name="Rectangle 5">
            <a:extLst>
              <a:ext uri="{FF2B5EF4-FFF2-40B4-BE49-F238E27FC236}">
                <a16:creationId xmlns:a16="http://schemas.microsoft.com/office/drawing/2014/main" id="{4D3F8F4F-9990-DABD-41BF-47AA877C062A}"/>
              </a:ext>
            </a:extLst>
          </p:cNvPr>
          <p:cNvSpPr/>
          <p:nvPr/>
        </p:nvSpPr>
        <p:spPr>
          <a:xfrm>
            <a:off x="6514713" y="4968260"/>
            <a:ext cx="4466287" cy="707886"/>
          </a:xfrm>
          <a:prstGeom prst="rect">
            <a:avLst/>
          </a:prstGeom>
          <a:noFill/>
        </p:spPr>
        <p:txBody>
          <a:bodyPr wrap="none" lIns="91440" tIns="45720" rIns="91440" bIns="45720">
            <a:spAutoFit/>
          </a:bodyPr>
          <a:lstStyle/>
          <a:p>
            <a:pPr algn="ctr"/>
            <a:r>
              <a:rPr lang="en-US" sz="4000" b="0" cap="none" spc="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P</a:t>
            </a:r>
            <a:r>
              <a:rPr lang="en-US" sz="4000" b="0" cap="none" spc="0" baseline="-2500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cr</a:t>
            </a:r>
            <a:r>
              <a:rPr lang="en-US" sz="4000" baseline="-2500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o</a:t>
            </a:r>
            <a:r>
              <a:rPr lang="en-US" sz="4000" b="0" cap="none" spc="0" baseline="-25000" dirty="0" err="1">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ss</a:t>
            </a:r>
            <a:r>
              <a:rPr lang="en-US" sz="4000" b="0" cap="none" spc="0" baseline="-25000" dirty="0">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-talk</a:t>
            </a:r>
            <a:r>
              <a:rPr lang="en-US" sz="4000" b="0" cap="none" spc="0" dirty="0">
                <a:ln w="0"/>
                <a:solidFill>
                  <a:schemeClr val="accent1"/>
                </a:solidFill>
                <a:effectLst>
                  <a:outerShdw blurRad="38100" dist="25400" dir="5400000" algn="ctr" rotWithShape="0">
                    <a:srgbClr val="6E747A">
                      <a:alpha val="43000"/>
                    </a:srgbClr>
                  </a:outerShdw>
                </a:effectLst>
                <a:latin typeface="ABC Monument Grotesk Medium" panose="020B0604040202060203" pitchFamily="34" charset="0"/>
              </a:rPr>
              <a:t> ≤0.0003%</a:t>
            </a:r>
          </a:p>
        </p:txBody>
      </p:sp>
      <p:grpSp>
        <p:nvGrpSpPr>
          <p:cNvPr id="802" name="Group 801">
            <a:extLst>
              <a:ext uri="{FF2B5EF4-FFF2-40B4-BE49-F238E27FC236}">
                <a16:creationId xmlns:a16="http://schemas.microsoft.com/office/drawing/2014/main" id="{6194E8DC-FC92-9914-02E2-5296FF7CC419}"/>
              </a:ext>
            </a:extLst>
          </p:cNvPr>
          <p:cNvGrpSpPr/>
          <p:nvPr/>
        </p:nvGrpSpPr>
        <p:grpSpPr>
          <a:xfrm>
            <a:off x="774547" y="2039959"/>
            <a:ext cx="3474756" cy="2032511"/>
            <a:chOff x="554414" y="1819823"/>
            <a:chExt cx="2628708" cy="1537627"/>
          </a:xfrm>
        </p:grpSpPr>
        <p:sp>
          <p:nvSpPr>
            <p:cNvPr id="615" name="TextBox 614">
              <a:extLst>
                <a:ext uri="{FF2B5EF4-FFF2-40B4-BE49-F238E27FC236}">
                  <a16:creationId xmlns:a16="http://schemas.microsoft.com/office/drawing/2014/main" id="{EA7A65B4-F951-9694-7339-1B6BF06F3769}"/>
                </a:ext>
              </a:extLst>
            </p:cNvPr>
            <p:cNvSpPr txBox="1"/>
            <p:nvPr/>
          </p:nvSpPr>
          <p:spPr>
            <a:xfrm>
              <a:off x="829794" y="1819823"/>
              <a:ext cx="1636850" cy="256122"/>
            </a:xfrm>
            <a:prstGeom prst="rect">
              <a:avLst/>
            </a:prstGeom>
            <a:noFill/>
          </p:spPr>
          <p:txBody>
            <a:bodyPr wrap="none" rtlCol="0">
              <a:spAutoFit/>
            </a:bodyPr>
            <a:lstStyle/>
            <a:p>
              <a:pPr algn="l"/>
              <a:r>
                <a:rPr lang="en-GB" sz="1600" spc="24" baseline="0" dirty="0">
                  <a:ln/>
                  <a:solidFill>
                    <a:srgbClr val="55D971"/>
                  </a:solidFill>
                  <a:latin typeface="DotMatrixOT-TwoRegular"/>
                  <a:sym typeface="DotMatrixOT-TwoRegular"/>
                  <a:rtl val="0"/>
                </a:rPr>
                <a:t>7 ACTIVE, 0 HIDDEN</a:t>
              </a:r>
            </a:p>
          </p:txBody>
        </p:sp>
        <p:sp>
          <p:nvSpPr>
            <p:cNvPr id="616" name="Freeform: Shape 615">
              <a:extLst>
                <a:ext uri="{FF2B5EF4-FFF2-40B4-BE49-F238E27FC236}">
                  <a16:creationId xmlns:a16="http://schemas.microsoft.com/office/drawing/2014/main" id="{57B919CD-C476-9D07-A082-BC66C9CF18FB}"/>
                </a:ext>
              </a:extLst>
            </p:cNvPr>
            <p:cNvSpPr/>
            <p:nvPr/>
          </p:nvSpPr>
          <p:spPr>
            <a:xfrm rot="5400000">
              <a:off x="1225885" y="1847630"/>
              <a:ext cx="1204997" cy="1814642"/>
            </a:xfrm>
            <a:custGeom>
              <a:avLst/>
              <a:gdLst>
                <a:gd name="connsiteX0" fmla="*/ 0 w 1204997"/>
                <a:gd name="connsiteY0" fmla="*/ 0 h 1814642"/>
                <a:gd name="connsiteX1" fmla="*/ 1204997 w 1204997"/>
                <a:gd name="connsiteY1" fmla="*/ 0 h 1814642"/>
                <a:gd name="connsiteX2" fmla="*/ 1204997 w 1204997"/>
                <a:gd name="connsiteY2" fmla="*/ 1814643 h 1814642"/>
                <a:gd name="connsiteX3" fmla="*/ 0 w 1204997"/>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204997" h="1814642">
                  <a:moveTo>
                    <a:pt x="0" y="0"/>
                  </a:moveTo>
                  <a:lnTo>
                    <a:pt x="1204997" y="0"/>
                  </a:lnTo>
                  <a:lnTo>
                    <a:pt x="1204997" y="1814643"/>
                  </a:lnTo>
                  <a:lnTo>
                    <a:pt x="0" y="1814643"/>
                  </a:lnTo>
                  <a:close/>
                </a:path>
              </a:pathLst>
            </a:custGeom>
            <a:solidFill>
              <a:srgbClr val="EBEBF3"/>
            </a:solidFill>
            <a:ln w="0" cap="flat">
              <a:noFill/>
              <a:prstDash val="solid"/>
              <a:miter/>
            </a:ln>
          </p:spPr>
          <p:txBody>
            <a:bodyPr rtlCol="0" anchor="ctr"/>
            <a:lstStyle/>
            <a:p>
              <a:endParaRPr lang="en-GB"/>
            </a:p>
          </p:txBody>
        </p:sp>
        <p:grpSp>
          <p:nvGrpSpPr>
            <p:cNvPr id="617" name="Graphic 402">
              <a:extLst>
                <a:ext uri="{FF2B5EF4-FFF2-40B4-BE49-F238E27FC236}">
                  <a16:creationId xmlns:a16="http://schemas.microsoft.com/office/drawing/2014/main" id="{D324B536-6497-5DB9-250B-E94CCC86A413}"/>
                </a:ext>
              </a:extLst>
            </p:cNvPr>
            <p:cNvGrpSpPr/>
            <p:nvPr/>
          </p:nvGrpSpPr>
          <p:grpSpPr>
            <a:xfrm>
              <a:off x="922440" y="2152109"/>
              <a:ext cx="1812059" cy="1205341"/>
              <a:chOff x="922440" y="2152108"/>
              <a:chExt cx="1812059" cy="1205341"/>
            </a:xfrm>
          </p:grpSpPr>
          <p:grpSp>
            <p:nvGrpSpPr>
              <p:cNvPr id="618" name="Graphic 402">
                <a:extLst>
                  <a:ext uri="{FF2B5EF4-FFF2-40B4-BE49-F238E27FC236}">
                    <a16:creationId xmlns:a16="http://schemas.microsoft.com/office/drawing/2014/main" id="{6786B4F9-E325-D6CF-4B23-6EDA5D1334B8}"/>
                  </a:ext>
                </a:extLst>
              </p:cNvPr>
              <p:cNvGrpSpPr/>
              <p:nvPr/>
            </p:nvGrpSpPr>
            <p:grpSpPr>
              <a:xfrm>
                <a:off x="922440" y="2152108"/>
                <a:ext cx="1812059" cy="237658"/>
                <a:chOff x="922440" y="2152108"/>
                <a:chExt cx="1812059" cy="237658"/>
              </a:xfrm>
            </p:grpSpPr>
            <p:sp>
              <p:nvSpPr>
                <p:cNvPr id="619" name="Freeform: Shape 618">
                  <a:extLst>
                    <a:ext uri="{FF2B5EF4-FFF2-40B4-BE49-F238E27FC236}">
                      <a16:creationId xmlns:a16="http://schemas.microsoft.com/office/drawing/2014/main" id="{CE92C5A2-6C81-2933-D73E-EE71600892C5}"/>
                    </a:ext>
                  </a:extLst>
                </p:cNvPr>
                <p:cNvSpPr/>
                <p:nvPr/>
              </p:nvSpPr>
              <p:spPr>
                <a:xfrm>
                  <a:off x="1688458"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620" name="Graphic 402">
                  <a:extLst>
                    <a:ext uri="{FF2B5EF4-FFF2-40B4-BE49-F238E27FC236}">
                      <a16:creationId xmlns:a16="http://schemas.microsoft.com/office/drawing/2014/main" id="{7FBDC1B5-9147-AE6C-FD47-7841A724E2AA}"/>
                    </a:ext>
                  </a:extLst>
                </p:cNvPr>
                <p:cNvGrpSpPr/>
                <p:nvPr/>
              </p:nvGrpSpPr>
              <p:grpSpPr>
                <a:xfrm>
                  <a:off x="1744428" y="2152108"/>
                  <a:ext cx="168083" cy="237658"/>
                  <a:chOff x="1744428" y="2152108"/>
                  <a:chExt cx="168083" cy="237658"/>
                </a:xfrm>
              </p:grpSpPr>
              <p:sp>
                <p:nvSpPr>
                  <p:cNvPr id="621" name="Freeform: Shape 620">
                    <a:extLst>
                      <a:ext uri="{FF2B5EF4-FFF2-40B4-BE49-F238E27FC236}">
                        <a16:creationId xmlns:a16="http://schemas.microsoft.com/office/drawing/2014/main" id="{0B325F5D-C584-92AE-DC13-D12AED8D3CCF}"/>
                      </a:ext>
                    </a:extLst>
                  </p:cNvPr>
                  <p:cNvSpPr/>
                  <p:nvPr/>
                </p:nvSpPr>
                <p:spPr>
                  <a:xfrm>
                    <a:off x="1744428"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22" name="Freeform: Shape 621">
                    <a:extLst>
                      <a:ext uri="{FF2B5EF4-FFF2-40B4-BE49-F238E27FC236}">
                        <a16:creationId xmlns:a16="http://schemas.microsoft.com/office/drawing/2014/main" id="{848F9CC4-F57C-5375-DE9A-FD3437A2E30F}"/>
                      </a:ext>
                    </a:extLst>
                  </p:cNvPr>
                  <p:cNvSpPr/>
                  <p:nvPr/>
                </p:nvSpPr>
                <p:spPr>
                  <a:xfrm>
                    <a:off x="1800570"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23" name="Freeform: Shape 622">
                    <a:extLst>
                      <a:ext uri="{FF2B5EF4-FFF2-40B4-BE49-F238E27FC236}">
                        <a16:creationId xmlns:a16="http://schemas.microsoft.com/office/drawing/2014/main" id="{95270ABA-E2AE-32F0-1042-8C49852BF0CA}"/>
                      </a:ext>
                    </a:extLst>
                  </p:cNvPr>
                  <p:cNvSpPr/>
                  <p:nvPr/>
                </p:nvSpPr>
                <p:spPr>
                  <a:xfrm>
                    <a:off x="185654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24" name="Freeform: Shape 623">
                    <a:extLst>
                      <a:ext uri="{FF2B5EF4-FFF2-40B4-BE49-F238E27FC236}">
                        <a16:creationId xmlns:a16="http://schemas.microsoft.com/office/drawing/2014/main" id="{C88967F5-6A69-3530-A91E-85865128717F}"/>
                      </a:ext>
                    </a:extLst>
                  </p:cNvPr>
                  <p:cNvSpPr/>
                  <p:nvPr/>
                </p:nvSpPr>
                <p:spPr>
                  <a:xfrm>
                    <a:off x="191251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25" name="Freeform: Shape 624">
                  <a:extLst>
                    <a:ext uri="{FF2B5EF4-FFF2-40B4-BE49-F238E27FC236}">
                      <a16:creationId xmlns:a16="http://schemas.microsoft.com/office/drawing/2014/main" id="{569C8087-F980-D757-18B5-0409810B0129}"/>
                    </a:ext>
                  </a:extLst>
                </p:cNvPr>
                <p:cNvSpPr/>
                <p:nvPr/>
              </p:nvSpPr>
              <p:spPr>
                <a:xfrm>
                  <a:off x="1981053"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EAEAFA"/>
                </a:solidFill>
                <a:ln w="0" cap="flat">
                  <a:noFill/>
                  <a:prstDash val="solid"/>
                  <a:miter/>
                </a:ln>
              </p:spPr>
              <p:txBody>
                <a:bodyPr rtlCol="0" anchor="ctr"/>
                <a:lstStyle/>
                <a:p>
                  <a:endParaRPr lang="en-GB"/>
                </a:p>
              </p:txBody>
            </p:sp>
            <p:grpSp>
              <p:nvGrpSpPr>
                <p:cNvPr id="626" name="Graphic 402">
                  <a:extLst>
                    <a:ext uri="{FF2B5EF4-FFF2-40B4-BE49-F238E27FC236}">
                      <a16:creationId xmlns:a16="http://schemas.microsoft.com/office/drawing/2014/main" id="{CB7C19C1-7994-ADEC-A6EF-C82E273131F4}"/>
                    </a:ext>
                  </a:extLst>
                </p:cNvPr>
                <p:cNvGrpSpPr/>
                <p:nvPr/>
              </p:nvGrpSpPr>
              <p:grpSpPr>
                <a:xfrm>
                  <a:off x="2037023" y="2152108"/>
                  <a:ext cx="168255" cy="237658"/>
                  <a:chOff x="2037023" y="2152108"/>
                  <a:chExt cx="168255" cy="237658"/>
                </a:xfrm>
              </p:grpSpPr>
              <p:sp>
                <p:nvSpPr>
                  <p:cNvPr id="627" name="Freeform: Shape 626">
                    <a:extLst>
                      <a:ext uri="{FF2B5EF4-FFF2-40B4-BE49-F238E27FC236}">
                        <a16:creationId xmlns:a16="http://schemas.microsoft.com/office/drawing/2014/main" id="{7D6DECB3-1CF5-6F1B-A31C-B291FB811A8B}"/>
                      </a:ext>
                    </a:extLst>
                  </p:cNvPr>
                  <p:cNvSpPr/>
                  <p:nvPr/>
                </p:nvSpPr>
                <p:spPr>
                  <a:xfrm>
                    <a:off x="203702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28" name="Freeform: Shape 627">
                    <a:extLst>
                      <a:ext uri="{FF2B5EF4-FFF2-40B4-BE49-F238E27FC236}">
                        <a16:creationId xmlns:a16="http://schemas.microsoft.com/office/drawing/2014/main" id="{9D623A3A-6BFD-523A-1DA0-B59712166A70}"/>
                      </a:ext>
                    </a:extLst>
                  </p:cNvPr>
                  <p:cNvSpPr/>
                  <p:nvPr/>
                </p:nvSpPr>
                <p:spPr>
                  <a:xfrm>
                    <a:off x="209316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29" name="Freeform: Shape 628">
                    <a:extLst>
                      <a:ext uri="{FF2B5EF4-FFF2-40B4-BE49-F238E27FC236}">
                        <a16:creationId xmlns:a16="http://schemas.microsoft.com/office/drawing/2014/main" id="{F609163F-A9C2-8B3F-2EF3-7772CBB506FE}"/>
                      </a:ext>
                    </a:extLst>
                  </p:cNvPr>
                  <p:cNvSpPr/>
                  <p:nvPr/>
                </p:nvSpPr>
                <p:spPr>
                  <a:xfrm>
                    <a:off x="214913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30" name="Freeform: Shape 629">
                    <a:extLst>
                      <a:ext uri="{FF2B5EF4-FFF2-40B4-BE49-F238E27FC236}">
                        <a16:creationId xmlns:a16="http://schemas.microsoft.com/office/drawing/2014/main" id="{64EF3B13-39A3-1A96-1884-213C09F39156}"/>
                      </a:ext>
                    </a:extLst>
                  </p:cNvPr>
                  <p:cNvSpPr/>
                  <p:nvPr/>
                </p:nvSpPr>
                <p:spPr>
                  <a:xfrm>
                    <a:off x="2205279"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31" name="Freeform: Shape 630">
                  <a:extLst>
                    <a:ext uri="{FF2B5EF4-FFF2-40B4-BE49-F238E27FC236}">
                      <a16:creationId xmlns:a16="http://schemas.microsoft.com/office/drawing/2014/main" id="{2765CBE3-599E-03C6-5EC5-EADB9138BCAE}"/>
                    </a:ext>
                  </a:extLst>
                </p:cNvPr>
                <p:cNvSpPr/>
                <p:nvPr/>
              </p:nvSpPr>
              <p:spPr>
                <a:xfrm>
                  <a:off x="2273648"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632" name="Graphic 402">
                  <a:extLst>
                    <a:ext uri="{FF2B5EF4-FFF2-40B4-BE49-F238E27FC236}">
                      <a16:creationId xmlns:a16="http://schemas.microsoft.com/office/drawing/2014/main" id="{BC7C8F6F-4D12-88F4-88DD-F62568C020D6}"/>
                    </a:ext>
                  </a:extLst>
                </p:cNvPr>
                <p:cNvGrpSpPr/>
                <p:nvPr/>
              </p:nvGrpSpPr>
              <p:grpSpPr>
                <a:xfrm>
                  <a:off x="2329791" y="2152108"/>
                  <a:ext cx="168083" cy="237658"/>
                  <a:chOff x="2329791" y="2152108"/>
                  <a:chExt cx="168083" cy="237658"/>
                </a:xfrm>
              </p:grpSpPr>
              <p:sp>
                <p:nvSpPr>
                  <p:cNvPr id="633" name="Freeform: Shape 632">
                    <a:extLst>
                      <a:ext uri="{FF2B5EF4-FFF2-40B4-BE49-F238E27FC236}">
                        <a16:creationId xmlns:a16="http://schemas.microsoft.com/office/drawing/2014/main" id="{18B128B7-9C2B-50C2-01A0-72439ABA65C6}"/>
                      </a:ext>
                    </a:extLst>
                  </p:cNvPr>
                  <p:cNvSpPr/>
                  <p:nvPr/>
                </p:nvSpPr>
                <p:spPr>
                  <a:xfrm>
                    <a:off x="232979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34" name="Freeform: Shape 633">
                    <a:extLst>
                      <a:ext uri="{FF2B5EF4-FFF2-40B4-BE49-F238E27FC236}">
                        <a16:creationId xmlns:a16="http://schemas.microsoft.com/office/drawing/2014/main" id="{23E6C53A-78B9-70EB-F9F5-B3CCB4C410BC}"/>
                      </a:ext>
                    </a:extLst>
                  </p:cNvPr>
                  <p:cNvSpPr/>
                  <p:nvPr/>
                </p:nvSpPr>
                <p:spPr>
                  <a:xfrm>
                    <a:off x="238576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35" name="Freeform: Shape 634">
                    <a:extLst>
                      <a:ext uri="{FF2B5EF4-FFF2-40B4-BE49-F238E27FC236}">
                        <a16:creationId xmlns:a16="http://schemas.microsoft.com/office/drawing/2014/main" id="{5B8C0647-E7AF-FA4A-691A-6A632A0E7AD1}"/>
                      </a:ext>
                    </a:extLst>
                  </p:cNvPr>
                  <p:cNvSpPr/>
                  <p:nvPr/>
                </p:nvSpPr>
                <p:spPr>
                  <a:xfrm>
                    <a:off x="2441904"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36" name="Freeform: Shape 635">
                    <a:extLst>
                      <a:ext uri="{FF2B5EF4-FFF2-40B4-BE49-F238E27FC236}">
                        <a16:creationId xmlns:a16="http://schemas.microsoft.com/office/drawing/2014/main" id="{C5D7EC40-CD3F-4F4C-D8D7-6048C2B03E6C}"/>
                      </a:ext>
                    </a:extLst>
                  </p:cNvPr>
                  <p:cNvSpPr/>
                  <p:nvPr/>
                </p:nvSpPr>
                <p:spPr>
                  <a:xfrm>
                    <a:off x="2497874"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37" name="Freeform: Shape 636">
                  <a:extLst>
                    <a:ext uri="{FF2B5EF4-FFF2-40B4-BE49-F238E27FC236}">
                      <a16:creationId xmlns:a16="http://schemas.microsoft.com/office/drawing/2014/main" id="{445AD788-4063-0CA4-B733-CECD87780596}"/>
                    </a:ext>
                  </a:extLst>
                </p:cNvPr>
                <p:cNvSpPr/>
                <p:nvPr/>
              </p:nvSpPr>
              <p:spPr>
                <a:xfrm>
                  <a:off x="2566416" y="2152108"/>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EAEAFA"/>
                </a:solidFill>
                <a:ln w="0" cap="flat">
                  <a:noFill/>
                  <a:prstDash val="solid"/>
                  <a:miter/>
                </a:ln>
              </p:spPr>
              <p:txBody>
                <a:bodyPr rtlCol="0" anchor="ctr"/>
                <a:lstStyle/>
                <a:p>
                  <a:endParaRPr lang="en-GB"/>
                </a:p>
              </p:txBody>
            </p:sp>
            <p:grpSp>
              <p:nvGrpSpPr>
                <p:cNvPr id="638" name="Graphic 402">
                  <a:extLst>
                    <a:ext uri="{FF2B5EF4-FFF2-40B4-BE49-F238E27FC236}">
                      <a16:creationId xmlns:a16="http://schemas.microsoft.com/office/drawing/2014/main" id="{3671F83C-DB38-E0C0-1051-0C4998FEEC5B}"/>
                    </a:ext>
                  </a:extLst>
                </p:cNvPr>
                <p:cNvGrpSpPr/>
                <p:nvPr/>
              </p:nvGrpSpPr>
              <p:grpSpPr>
                <a:xfrm>
                  <a:off x="2622386" y="2152108"/>
                  <a:ext cx="56142" cy="237658"/>
                  <a:chOff x="2622386" y="2152108"/>
                  <a:chExt cx="56142" cy="237658"/>
                </a:xfrm>
              </p:grpSpPr>
              <p:sp>
                <p:nvSpPr>
                  <p:cNvPr id="639" name="Freeform: Shape 638">
                    <a:extLst>
                      <a:ext uri="{FF2B5EF4-FFF2-40B4-BE49-F238E27FC236}">
                        <a16:creationId xmlns:a16="http://schemas.microsoft.com/office/drawing/2014/main" id="{B68A7505-271B-97DE-963F-414AFC55015A}"/>
                      </a:ext>
                    </a:extLst>
                  </p:cNvPr>
                  <p:cNvSpPr/>
                  <p:nvPr/>
                </p:nvSpPr>
                <p:spPr>
                  <a:xfrm>
                    <a:off x="262238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40" name="Freeform: Shape 639">
                    <a:extLst>
                      <a:ext uri="{FF2B5EF4-FFF2-40B4-BE49-F238E27FC236}">
                        <a16:creationId xmlns:a16="http://schemas.microsoft.com/office/drawing/2014/main" id="{A9C9FB3B-9554-84DC-09B3-E13394C5936C}"/>
                      </a:ext>
                    </a:extLst>
                  </p:cNvPr>
                  <p:cNvSpPr/>
                  <p:nvPr/>
                </p:nvSpPr>
                <p:spPr>
                  <a:xfrm>
                    <a:off x="2678529"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41" name="Freeform: Shape 640">
                  <a:extLst>
                    <a:ext uri="{FF2B5EF4-FFF2-40B4-BE49-F238E27FC236}">
                      <a16:creationId xmlns:a16="http://schemas.microsoft.com/office/drawing/2014/main" id="{2DC6C546-CA54-D1D4-F10D-EEE4B553FFFC}"/>
                    </a:ext>
                  </a:extLst>
                </p:cNvPr>
                <p:cNvSpPr/>
                <p:nvPr/>
              </p:nvSpPr>
              <p:spPr>
                <a:xfrm>
                  <a:off x="922440" y="2152108"/>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EAEAFA"/>
                </a:solidFill>
                <a:ln w="0" cap="flat">
                  <a:noFill/>
                  <a:prstDash val="solid"/>
                  <a:miter/>
                </a:ln>
              </p:spPr>
              <p:txBody>
                <a:bodyPr rtlCol="0" anchor="ctr"/>
                <a:lstStyle/>
                <a:p>
                  <a:endParaRPr lang="en-GB"/>
                </a:p>
              </p:txBody>
            </p:sp>
            <p:grpSp>
              <p:nvGrpSpPr>
                <p:cNvPr id="642" name="Graphic 402">
                  <a:extLst>
                    <a:ext uri="{FF2B5EF4-FFF2-40B4-BE49-F238E27FC236}">
                      <a16:creationId xmlns:a16="http://schemas.microsoft.com/office/drawing/2014/main" id="{A2BA74C2-51B6-53B3-1937-0716E78B07F8}"/>
                    </a:ext>
                  </a:extLst>
                </p:cNvPr>
                <p:cNvGrpSpPr/>
                <p:nvPr/>
              </p:nvGrpSpPr>
              <p:grpSpPr>
                <a:xfrm>
                  <a:off x="978582" y="2152108"/>
                  <a:ext cx="55970" cy="237658"/>
                  <a:chOff x="978582" y="2152108"/>
                  <a:chExt cx="55970" cy="237658"/>
                </a:xfrm>
              </p:grpSpPr>
              <p:sp>
                <p:nvSpPr>
                  <p:cNvPr id="643" name="Freeform: Shape 642">
                    <a:extLst>
                      <a:ext uri="{FF2B5EF4-FFF2-40B4-BE49-F238E27FC236}">
                        <a16:creationId xmlns:a16="http://schemas.microsoft.com/office/drawing/2014/main" id="{EFC338D5-44BD-040D-29B4-E82DD3093671}"/>
                      </a:ext>
                    </a:extLst>
                  </p:cNvPr>
                  <p:cNvSpPr/>
                  <p:nvPr/>
                </p:nvSpPr>
                <p:spPr>
                  <a:xfrm>
                    <a:off x="978582"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44" name="Freeform: Shape 643">
                    <a:extLst>
                      <a:ext uri="{FF2B5EF4-FFF2-40B4-BE49-F238E27FC236}">
                        <a16:creationId xmlns:a16="http://schemas.microsoft.com/office/drawing/2014/main" id="{1606E67D-7162-C8F7-50A9-79CA1B4D5C4A}"/>
                      </a:ext>
                    </a:extLst>
                  </p:cNvPr>
                  <p:cNvSpPr/>
                  <p:nvPr/>
                </p:nvSpPr>
                <p:spPr>
                  <a:xfrm>
                    <a:off x="103455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45" name="Freeform: Shape 644">
                  <a:extLst>
                    <a:ext uri="{FF2B5EF4-FFF2-40B4-BE49-F238E27FC236}">
                      <a16:creationId xmlns:a16="http://schemas.microsoft.com/office/drawing/2014/main" id="{B16721DA-2575-459D-30C4-FEEA1D53EDFD}"/>
                    </a:ext>
                  </a:extLst>
                </p:cNvPr>
                <p:cNvSpPr/>
                <p:nvPr/>
              </p:nvSpPr>
              <p:spPr>
                <a:xfrm>
                  <a:off x="1103095"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646" name="Graphic 402">
                  <a:extLst>
                    <a:ext uri="{FF2B5EF4-FFF2-40B4-BE49-F238E27FC236}">
                      <a16:creationId xmlns:a16="http://schemas.microsoft.com/office/drawing/2014/main" id="{E685DEB1-8977-FF1D-D613-0737FD77963F}"/>
                    </a:ext>
                  </a:extLst>
                </p:cNvPr>
                <p:cNvGrpSpPr/>
                <p:nvPr/>
              </p:nvGrpSpPr>
              <p:grpSpPr>
                <a:xfrm>
                  <a:off x="1159065" y="2152108"/>
                  <a:ext cx="168255" cy="237658"/>
                  <a:chOff x="1159065" y="2152108"/>
                  <a:chExt cx="168255" cy="237658"/>
                </a:xfrm>
              </p:grpSpPr>
              <p:sp>
                <p:nvSpPr>
                  <p:cNvPr id="647" name="Freeform: Shape 646">
                    <a:extLst>
                      <a:ext uri="{FF2B5EF4-FFF2-40B4-BE49-F238E27FC236}">
                        <a16:creationId xmlns:a16="http://schemas.microsoft.com/office/drawing/2014/main" id="{E6BDE0CA-E734-5A86-DA42-4054EF829CE6}"/>
                      </a:ext>
                    </a:extLst>
                  </p:cNvPr>
                  <p:cNvSpPr/>
                  <p:nvPr/>
                </p:nvSpPr>
                <p:spPr>
                  <a:xfrm>
                    <a:off x="1159065"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48" name="Freeform: Shape 647">
                    <a:extLst>
                      <a:ext uri="{FF2B5EF4-FFF2-40B4-BE49-F238E27FC236}">
                        <a16:creationId xmlns:a16="http://schemas.microsoft.com/office/drawing/2014/main" id="{87AC03CA-E088-D037-85F1-A12DDE351A45}"/>
                      </a:ext>
                    </a:extLst>
                  </p:cNvPr>
                  <p:cNvSpPr/>
                  <p:nvPr/>
                </p:nvSpPr>
                <p:spPr>
                  <a:xfrm>
                    <a:off x="1215207"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49" name="Freeform: Shape 648">
                    <a:extLst>
                      <a:ext uri="{FF2B5EF4-FFF2-40B4-BE49-F238E27FC236}">
                        <a16:creationId xmlns:a16="http://schemas.microsoft.com/office/drawing/2014/main" id="{F8C866C7-1788-FB3F-D5B4-20C8EA0D6CBC}"/>
                      </a:ext>
                    </a:extLst>
                  </p:cNvPr>
                  <p:cNvSpPr/>
                  <p:nvPr/>
                </p:nvSpPr>
                <p:spPr>
                  <a:xfrm>
                    <a:off x="1271178"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50" name="Freeform: Shape 649">
                    <a:extLst>
                      <a:ext uri="{FF2B5EF4-FFF2-40B4-BE49-F238E27FC236}">
                        <a16:creationId xmlns:a16="http://schemas.microsoft.com/office/drawing/2014/main" id="{17D17158-83C3-1503-3764-65DCD5F979E2}"/>
                      </a:ext>
                    </a:extLst>
                  </p:cNvPr>
                  <p:cNvSpPr/>
                  <p:nvPr/>
                </p:nvSpPr>
                <p:spPr>
                  <a:xfrm>
                    <a:off x="1327320"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51" name="Freeform: Shape 650">
                  <a:extLst>
                    <a:ext uri="{FF2B5EF4-FFF2-40B4-BE49-F238E27FC236}">
                      <a16:creationId xmlns:a16="http://schemas.microsoft.com/office/drawing/2014/main" id="{5D559F07-B349-DC93-5F02-CAF16D4B711F}"/>
                    </a:ext>
                  </a:extLst>
                </p:cNvPr>
                <p:cNvSpPr/>
                <p:nvPr/>
              </p:nvSpPr>
              <p:spPr>
                <a:xfrm>
                  <a:off x="1395690"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EAEAFA"/>
                </a:solidFill>
                <a:ln w="0" cap="flat">
                  <a:noFill/>
                  <a:prstDash val="solid"/>
                  <a:miter/>
                </a:ln>
              </p:spPr>
              <p:txBody>
                <a:bodyPr rtlCol="0" anchor="ctr"/>
                <a:lstStyle/>
                <a:p>
                  <a:endParaRPr lang="en-GB"/>
                </a:p>
              </p:txBody>
            </p:sp>
            <p:grpSp>
              <p:nvGrpSpPr>
                <p:cNvPr id="652" name="Graphic 402">
                  <a:extLst>
                    <a:ext uri="{FF2B5EF4-FFF2-40B4-BE49-F238E27FC236}">
                      <a16:creationId xmlns:a16="http://schemas.microsoft.com/office/drawing/2014/main" id="{F316E834-FE63-D38F-EBA7-AFE07D107A4A}"/>
                    </a:ext>
                  </a:extLst>
                </p:cNvPr>
                <p:cNvGrpSpPr/>
                <p:nvPr/>
              </p:nvGrpSpPr>
              <p:grpSpPr>
                <a:xfrm>
                  <a:off x="1451833" y="2152108"/>
                  <a:ext cx="168083" cy="237658"/>
                  <a:chOff x="1451833" y="2152108"/>
                  <a:chExt cx="168083" cy="237658"/>
                </a:xfrm>
              </p:grpSpPr>
              <p:sp>
                <p:nvSpPr>
                  <p:cNvPr id="653" name="Freeform: Shape 652">
                    <a:extLst>
                      <a:ext uri="{FF2B5EF4-FFF2-40B4-BE49-F238E27FC236}">
                        <a16:creationId xmlns:a16="http://schemas.microsoft.com/office/drawing/2014/main" id="{C58EB404-1E3E-9C08-85CC-9A187288D019}"/>
                      </a:ext>
                    </a:extLst>
                  </p:cNvPr>
                  <p:cNvSpPr/>
                  <p:nvPr/>
                </p:nvSpPr>
                <p:spPr>
                  <a:xfrm>
                    <a:off x="145183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54" name="Freeform: Shape 653">
                    <a:extLst>
                      <a:ext uri="{FF2B5EF4-FFF2-40B4-BE49-F238E27FC236}">
                        <a16:creationId xmlns:a16="http://schemas.microsoft.com/office/drawing/2014/main" id="{A5EFBECA-1218-5C08-3152-5E75B652E4C6}"/>
                      </a:ext>
                    </a:extLst>
                  </p:cNvPr>
                  <p:cNvSpPr/>
                  <p:nvPr/>
                </p:nvSpPr>
                <p:spPr>
                  <a:xfrm>
                    <a:off x="150780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55" name="Freeform: Shape 654">
                    <a:extLst>
                      <a:ext uri="{FF2B5EF4-FFF2-40B4-BE49-F238E27FC236}">
                        <a16:creationId xmlns:a16="http://schemas.microsoft.com/office/drawing/2014/main" id="{D4D23F47-4E90-3C60-9BB5-452EBB3DB960}"/>
                      </a:ext>
                    </a:extLst>
                  </p:cNvPr>
                  <p:cNvSpPr/>
                  <p:nvPr/>
                </p:nvSpPr>
                <p:spPr>
                  <a:xfrm>
                    <a:off x="1563945"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56" name="Freeform: Shape 655">
                    <a:extLst>
                      <a:ext uri="{FF2B5EF4-FFF2-40B4-BE49-F238E27FC236}">
                        <a16:creationId xmlns:a16="http://schemas.microsoft.com/office/drawing/2014/main" id="{05A4A4BF-24D7-FA49-FAC5-6C62F257D521}"/>
                      </a:ext>
                    </a:extLst>
                  </p:cNvPr>
                  <p:cNvSpPr/>
                  <p:nvPr/>
                </p:nvSpPr>
                <p:spPr>
                  <a:xfrm>
                    <a:off x="161991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grpSp>
          <p:grpSp>
            <p:nvGrpSpPr>
              <p:cNvPr id="657" name="Graphic 402">
                <a:extLst>
                  <a:ext uri="{FF2B5EF4-FFF2-40B4-BE49-F238E27FC236}">
                    <a16:creationId xmlns:a16="http://schemas.microsoft.com/office/drawing/2014/main" id="{CEA4B612-0420-85FD-6233-5F1B8B3460FE}"/>
                  </a:ext>
                </a:extLst>
              </p:cNvPr>
              <p:cNvGrpSpPr/>
              <p:nvPr/>
            </p:nvGrpSpPr>
            <p:grpSpPr>
              <a:xfrm>
                <a:off x="922440" y="3119791"/>
                <a:ext cx="1812059" cy="237658"/>
                <a:chOff x="922440" y="3119791"/>
                <a:chExt cx="1812059" cy="237658"/>
              </a:xfrm>
            </p:grpSpPr>
            <p:sp>
              <p:nvSpPr>
                <p:cNvPr id="658" name="Freeform: Shape 657">
                  <a:extLst>
                    <a:ext uri="{FF2B5EF4-FFF2-40B4-BE49-F238E27FC236}">
                      <a16:creationId xmlns:a16="http://schemas.microsoft.com/office/drawing/2014/main" id="{65ED99A8-26D8-8363-FD0D-87D12C7CE9A0}"/>
                    </a:ext>
                  </a:extLst>
                </p:cNvPr>
                <p:cNvSpPr/>
                <p:nvPr/>
              </p:nvSpPr>
              <p:spPr>
                <a:xfrm>
                  <a:off x="1688458"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659" name="Graphic 402">
                  <a:extLst>
                    <a:ext uri="{FF2B5EF4-FFF2-40B4-BE49-F238E27FC236}">
                      <a16:creationId xmlns:a16="http://schemas.microsoft.com/office/drawing/2014/main" id="{F84C3ACA-C9DD-9FCA-708D-E2972809C310}"/>
                    </a:ext>
                  </a:extLst>
                </p:cNvPr>
                <p:cNvGrpSpPr/>
                <p:nvPr/>
              </p:nvGrpSpPr>
              <p:grpSpPr>
                <a:xfrm>
                  <a:off x="1744428" y="3119791"/>
                  <a:ext cx="168083" cy="237658"/>
                  <a:chOff x="1744428" y="3119791"/>
                  <a:chExt cx="168083" cy="237658"/>
                </a:xfrm>
              </p:grpSpPr>
              <p:sp>
                <p:nvSpPr>
                  <p:cNvPr id="660" name="Freeform: Shape 659">
                    <a:extLst>
                      <a:ext uri="{FF2B5EF4-FFF2-40B4-BE49-F238E27FC236}">
                        <a16:creationId xmlns:a16="http://schemas.microsoft.com/office/drawing/2014/main" id="{12AF9700-194A-EF5E-A8C1-7A575BC0E4C6}"/>
                      </a:ext>
                    </a:extLst>
                  </p:cNvPr>
                  <p:cNvSpPr/>
                  <p:nvPr/>
                </p:nvSpPr>
                <p:spPr>
                  <a:xfrm>
                    <a:off x="1744428"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1" name="Freeform: Shape 660">
                    <a:extLst>
                      <a:ext uri="{FF2B5EF4-FFF2-40B4-BE49-F238E27FC236}">
                        <a16:creationId xmlns:a16="http://schemas.microsoft.com/office/drawing/2014/main" id="{6ECA53E7-39C8-E0C6-4EB6-E4E1A7267E8B}"/>
                      </a:ext>
                    </a:extLst>
                  </p:cNvPr>
                  <p:cNvSpPr/>
                  <p:nvPr/>
                </p:nvSpPr>
                <p:spPr>
                  <a:xfrm>
                    <a:off x="1800570"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2" name="Freeform: Shape 661">
                    <a:extLst>
                      <a:ext uri="{FF2B5EF4-FFF2-40B4-BE49-F238E27FC236}">
                        <a16:creationId xmlns:a16="http://schemas.microsoft.com/office/drawing/2014/main" id="{F2D4108A-2951-F5C3-4063-7F2E065F2164}"/>
                      </a:ext>
                    </a:extLst>
                  </p:cNvPr>
                  <p:cNvSpPr/>
                  <p:nvPr/>
                </p:nvSpPr>
                <p:spPr>
                  <a:xfrm>
                    <a:off x="185654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3" name="Freeform: Shape 662">
                    <a:extLst>
                      <a:ext uri="{FF2B5EF4-FFF2-40B4-BE49-F238E27FC236}">
                        <a16:creationId xmlns:a16="http://schemas.microsoft.com/office/drawing/2014/main" id="{7359B4FD-ECB1-BD0C-D869-BC8C05C2CB62}"/>
                      </a:ext>
                    </a:extLst>
                  </p:cNvPr>
                  <p:cNvSpPr/>
                  <p:nvPr/>
                </p:nvSpPr>
                <p:spPr>
                  <a:xfrm>
                    <a:off x="191251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64" name="Freeform: Shape 663">
                  <a:extLst>
                    <a:ext uri="{FF2B5EF4-FFF2-40B4-BE49-F238E27FC236}">
                      <a16:creationId xmlns:a16="http://schemas.microsoft.com/office/drawing/2014/main" id="{779EA60D-0424-FC91-AF81-5D302C54ECAF}"/>
                    </a:ext>
                  </a:extLst>
                </p:cNvPr>
                <p:cNvSpPr/>
                <p:nvPr/>
              </p:nvSpPr>
              <p:spPr>
                <a:xfrm>
                  <a:off x="1981053"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EAEAFA"/>
                </a:solidFill>
                <a:ln w="0" cap="flat">
                  <a:noFill/>
                  <a:prstDash val="solid"/>
                  <a:miter/>
                </a:ln>
              </p:spPr>
              <p:txBody>
                <a:bodyPr rtlCol="0" anchor="ctr"/>
                <a:lstStyle/>
                <a:p>
                  <a:endParaRPr lang="en-GB"/>
                </a:p>
              </p:txBody>
            </p:sp>
            <p:grpSp>
              <p:nvGrpSpPr>
                <p:cNvPr id="665" name="Graphic 402">
                  <a:extLst>
                    <a:ext uri="{FF2B5EF4-FFF2-40B4-BE49-F238E27FC236}">
                      <a16:creationId xmlns:a16="http://schemas.microsoft.com/office/drawing/2014/main" id="{1283E04D-1722-B1A1-8762-0335F3355EE6}"/>
                    </a:ext>
                  </a:extLst>
                </p:cNvPr>
                <p:cNvGrpSpPr/>
                <p:nvPr/>
              </p:nvGrpSpPr>
              <p:grpSpPr>
                <a:xfrm>
                  <a:off x="2037023" y="3119791"/>
                  <a:ext cx="168255" cy="237658"/>
                  <a:chOff x="2037023" y="3119791"/>
                  <a:chExt cx="168255" cy="237658"/>
                </a:xfrm>
              </p:grpSpPr>
              <p:sp>
                <p:nvSpPr>
                  <p:cNvPr id="666" name="Freeform: Shape 665">
                    <a:extLst>
                      <a:ext uri="{FF2B5EF4-FFF2-40B4-BE49-F238E27FC236}">
                        <a16:creationId xmlns:a16="http://schemas.microsoft.com/office/drawing/2014/main" id="{8419E175-B6C2-0593-2225-C66426708213}"/>
                      </a:ext>
                    </a:extLst>
                  </p:cNvPr>
                  <p:cNvSpPr/>
                  <p:nvPr/>
                </p:nvSpPr>
                <p:spPr>
                  <a:xfrm>
                    <a:off x="203702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7" name="Freeform: Shape 666">
                    <a:extLst>
                      <a:ext uri="{FF2B5EF4-FFF2-40B4-BE49-F238E27FC236}">
                        <a16:creationId xmlns:a16="http://schemas.microsoft.com/office/drawing/2014/main" id="{142F7C25-157A-E083-F18E-57F4EF397903}"/>
                      </a:ext>
                    </a:extLst>
                  </p:cNvPr>
                  <p:cNvSpPr/>
                  <p:nvPr/>
                </p:nvSpPr>
                <p:spPr>
                  <a:xfrm>
                    <a:off x="209316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8" name="Freeform: Shape 667">
                    <a:extLst>
                      <a:ext uri="{FF2B5EF4-FFF2-40B4-BE49-F238E27FC236}">
                        <a16:creationId xmlns:a16="http://schemas.microsoft.com/office/drawing/2014/main" id="{2C1E6FE4-B03B-3A2D-A9F7-41A84BEC74B6}"/>
                      </a:ext>
                    </a:extLst>
                  </p:cNvPr>
                  <p:cNvSpPr/>
                  <p:nvPr/>
                </p:nvSpPr>
                <p:spPr>
                  <a:xfrm>
                    <a:off x="214913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69" name="Freeform: Shape 668">
                    <a:extLst>
                      <a:ext uri="{FF2B5EF4-FFF2-40B4-BE49-F238E27FC236}">
                        <a16:creationId xmlns:a16="http://schemas.microsoft.com/office/drawing/2014/main" id="{9434B806-2FBD-DA4E-9FC1-C825C35809FF}"/>
                      </a:ext>
                    </a:extLst>
                  </p:cNvPr>
                  <p:cNvSpPr/>
                  <p:nvPr/>
                </p:nvSpPr>
                <p:spPr>
                  <a:xfrm>
                    <a:off x="2205279"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70" name="Freeform: Shape 669">
                  <a:extLst>
                    <a:ext uri="{FF2B5EF4-FFF2-40B4-BE49-F238E27FC236}">
                      <a16:creationId xmlns:a16="http://schemas.microsoft.com/office/drawing/2014/main" id="{D8459D20-E183-AD3D-F4AA-4E3A92A55E0A}"/>
                    </a:ext>
                  </a:extLst>
                </p:cNvPr>
                <p:cNvSpPr/>
                <p:nvPr/>
              </p:nvSpPr>
              <p:spPr>
                <a:xfrm>
                  <a:off x="2273648"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671" name="Graphic 402">
                  <a:extLst>
                    <a:ext uri="{FF2B5EF4-FFF2-40B4-BE49-F238E27FC236}">
                      <a16:creationId xmlns:a16="http://schemas.microsoft.com/office/drawing/2014/main" id="{58F6B4C6-C478-BACD-B573-1F77D3AD3ECF}"/>
                    </a:ext>
                  </a:extLst>
                </p:cNvPr>
                <p:cNvGrpSpPr/>
                <p:nvPr/>
              </p:nvGrpSpPr>
              <p:grpSpPr>
                <a:xfrm>
                  <a:off x="2329791" y="3119791"/>
                  <a:ext cx="168083" cy="237658"/>
                  <a:chOff x="2329791" y="3119791"/>
                  <a:chExt cx="168083" cy="237658"/>
                </a:xfrm>
              </p:grpSpPr>
              <p:sp>
                <p:nvSpPr>
                  <p:cNvPr id="672" name="Freeform: Shape 671">
                    <a:extLst>
                      <a:ext uri="{FF2B5EF4-FFF2-40B4-BE49-F238E27FC236}">
                        <a16:creationId xmlns:a16="http://schemas.microsoft.com/office/drawing/2014/main" id="{F13FDE3E-5317-500A-5B6F-C1DF527ADA1C}"/>
                      </a:ext>
                    </a:extLst>
                  </p:cNvPr>
                  <p:cNvSpPr/>
                  <p:nvPr/>
                </p:nvSpPr>
                <p:spPr>
                  <a:xfrm>
                    <a:off x="232979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73" name="Freeform: Shape 672">
                    <a:extLst>
                      <a:ext uri="{FF2B5EF4-FFF2-40B4-BE49-F238E27FC236}">
                        <a16:creationId xmlns:a16="http://schemas.microsoft.com/office/drawing/2014/main" id="{2F22E71A-0924-C269-3F90-2AA1F674DB38}"/>
                      </a:ext>
                    </a:extLst>
                  </p:cNvPr>
                  <p:cNvSpPr/>
                  <p:nvPr/>
                </p:nvSpPr>
                <p:spPr>
                  <a:xfrm>
                    <a:off x="238576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74" name="Freeform: Shape 673">
                    <a:extLst>
                      <a:ext uri="{FF2B5EF4-FFF2-40B4-BE49-F238E27FC236}">
                        <a16:creationId xmlns:a16="http://schemas.microsoft.com/office/drawing/2014/main" id="{A61DFA8E-6ACC-2824-5A4E-708F0823E989}"/>
                      </a:ext>
                    </a:extLst>
                  </p:cNvPr>
                  <p:cNvSpPr/>
                  <p:nvPr/>
                </p:nvSpPr>
                <p:spPr>
                  <a:xfrm>
                    <a:off x="2441904"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75" name="Freeform: Shape 674">
                    <a:extLst>
                      <a:ext uri="{FF2B5EF4-FFF2-40B4-BE49-F238E27FC236}">
                        <a16:creationId xmlns:a16="http://schemas.microsoft.com/office/drawing/2014/main" id="{7B9EE7BC-C38B-3B75-E106-6CFECEB0B74A}"/>
                      </a:ext>
                    </a:extLst>
                  </p:cNvPr>
                  <p:cNvSpPr/>
                  <p:nvPr/>
                </p:nvSpPr>
                <p:spPr>
                  <a:xfrm>
                    <a:off x="2497874"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76" name="Freeform: Shape 675">
                  <a:extLst>
                    <a:ext uri="{FF2B5EF4-FFF2-40B4-BE49-F238E27FC236}">
                      <a16:creationId xmlns:a16="http://schemas.microsoft.com/office/drawing/2014/main" id="{CED4E6AC-CA62-0F8E-6B1F-AA1C959CC62B}"/>
                    </a:ext>
                  </a:extLst>
                </p:cNvPr>
                <p:cNvSpPr/>
                <p:nvPr/>
              </p:nvSpPr>
              <p:spPr>
                <a:xfrm>
                  <a:off x="2566416" y="3119791"/>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EAEAFA"/>
                </a:solidFill>
                <a:ln w="0" cap="flat">
                  <a:noFill/>
                  <a:prstDash val="solid"/>
                  <a:miter/>
                </a:ln>
              </p:spPr>
              <p:txBody>
                <a:bodyPr rtlCol="0" anchor="ctr"/>
                <a:lstStyle/>
                <a:p>
                  <a:endParaRPr lang="en-GB"/>
                </a:p>
              </p:txBody>
            </p:sp>
            <p:grpSp>
              <p:nvGrpSpPr>
                <p:cNvPr id="677" name="Graphic 402">
                  <a:extLst>
                    <a:ext uri="{FF2B5EF4-FFF2-40B4-BE49-F238E27FC236}">
                      <a16:creationId xmlns:a16="http://schemas.microsoft.com/office/drawing/2014/main" id="{71951BA2-49B2-001D-1FBB-C343DD3A5DE9}"/>
                    </a:ext>
                  </a:extLst>
                </p:cNvPr>
                <p:cNvGrpSpPr/>
                <p:nvPr/>
              </p:nvGrpSpPr>
              <p:grpSpPr>
                <a:xfrm>
                  <a:off x="2622386" y="3119791"/>
                  <a:ext cx="56142" cy="237658"/>
                  <a:chOff x="2622386" y="3119791"/>
                  <a:chExt cx="56142" cy="237658"/>
                </a:xfrm>
              </p:grpSpPr>
              <p:sp>
                <p:nvSpPr>
                  <p:cNvPr id="678" name="Freeform: Shape 677">
                    <a:extLst>
                      <a:ext uri="{FF2B5EF4-FFF2-40B4-BE49-F238E27FC236}">
                        <a16:creationId xmlns:a16="http://schemas.microsoft.com/office/drawing/2014/main" id="{6DA94F5F-99DD-A598-24FA-C82190EEF64F}"/>
                      </a:ext>
                    </a:extLst>
                  </p:cNvPr>
                  <p:cNvSpPr/>
                  <p:nvPr/>
                </p:nvSpPr>
                <p:spPr>
                  <a:xfrm>
                    <a:off x="262238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79" name="Freeform: Shape 678">
                    <a:extLst>
                      <a:ext uri="{FF2B5EF4-FFF2-40B4-BE49-F238E27FC236}">
                        <a16:creationId xmlns:a16="http://schemas.microsoft.com/office/drawing/2014/main" id="{F15E0F2D-F4DA-C6D9-2799-80CA110ABA2D}"/>
                      </a:ext>
                    </a:extLst>
                  </p:cNvPr>
                  <p:cNvSpPr/>
                  <p:nvPr/>
                </p:nvSpPr>
                <p:spPr>
                  <a:xfrm>
                    <a:off x="2678529"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80" name="Freeform: Shape 679">
                  <a:extLst>
                    <a:ext uri="{FF2B5EF4-FFF2-40B4-BE49-F238E27FC236}">
                      <a16:creationId xmlns:a16="http://schemas.microsoft.com/office/drawing/2014/main" id="{37390A08-BD6D-F550-1DBF-96BB78D7DE8F}"/>
                    </a:ext>
                  </a:extLst>
                </p:cNvPr>
                <p:cNvSpPr/>
                <p:nvPr/>
              </p:nvSpPr>
              <p:spPr>
                <a:xfrm>
                  <a:off x="922440" y="3119791"/>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EAEAFA"/>
                </a:solidFill>
                <a:ln w="0" cap="flat">
                  <a:noFill/>
                  <a:prstDash val="solid"/>
                  <a:miter/>
                </a:ln>
              </p:spPr>
              <p:txBody>
                <a:bodyPr rtlCol="0" anchor="ctr"/>
                <a:lstStyle/>
                <a:p>
                  <a:endParaRPr lang="en-GB"/>
                </a:p>
              </p:txBody>
            </p:sp>
            <p:grpSp>
              <p:nvGrpSpPr>
                <p:cNvPr id="681" name="Graphic 402">
                  <a:extLst>
                    <a:ext uri="{FF2B5EF4-FFF2-40B4-BE49-F238E27FC236}">
                      <a16:creationId xmlns:a16="http://schemas.microsoft.com/office/drawing/2014/main" id="{89EFAC37-F3D2-B1FB-DBBB-A8C8F549BE54}"/>
                    </a:ext>
                  </a:extLst>
                </p:cNvPr>
                <p:cNvGrpSpPr/>
                <p:nvPr/>
              </p:nvGrpSpPr>
              <p:grpSpPr>
                <a:xfrm>
                  <a:off x="978582" y="3119791"/>
                  <a:ext cx="55970" cy="237658"/>
                  <a:chOff x="978582" y="3119791"/>
                  <a:chExt cx="55970" cy="237658"/>
                </a:xfrm>
              </p:grpSpPr>
              <p:sp>
                <p:nvSpPr>
                  <p:cNvPr id="682" name="Freeform: Shape 681">
                    <a:extLst>
                      <a:ext uri="{FF2B5EF4-FFF2-40B4-BE49-F238E27FC236}">
                        <a16:creationId xmlns:a16="http://schemas.microsoft.com/office/drawing/2014/main" id="{E6B67037-E56E-7ACC-2A85-A669CCBB2BA0}"/>
                      </a:ext>
                    </a:extLst>
                  </p:cNvPr>
                  <p:cNvSpPr/>
                  <p:nvPr/>
                </p:nvSpPr>
                <p:spPr>
                  <a:xfrm>
                    <a:off x="978582"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83" name="Freeform: Shape 682">
                    <a:extLst>
                      <a:ext uri="{FF2B5EF4-FFF2-40B4-BE49-F238E27FC236}">
                        <a16:creationId xmlns:a16="http://schemas.microsoft.com/office/drawing/2014/main" id="{18894B1B-E09D-9795-AEE4-A85B89BA10B4}"/>
                      </a:ext>
                    </a:extLst>
                  </p:cNvPr>
                  <p:cNvSpPr/>
                  <p:nvPr/>
                </p:nvSpPr>
                <p:spPr>
                  <a:xfrm>
                    <a:off x="103455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84" name="Freeform: Shape 683">
                  <a:extLst>
                    <a:ext uri="{FF2B5EF4-FFF2-40B4-BE49-F238E27FC236}">
                      <a16:creationId xmlns:a16="http://schemas.microsoft.com/office/drawing/2014/main" id="{40CBF0AE-1BB8-8DA0-8325-72B55FC08269}"/>
                    </a:ext>
                  </a:extLst>
                </p:cNvPr>
                <p:cNvSpPr/>
                <p:nvPr/>
              </p:nvSpPr>
              <p:spPr>
                <a:xfrm>
                  <a:off x="1103095"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685" name="Graphic 402">
                  <a:extLst>
                    <a:ext uri="{FF2B5EF4-FFF2-40B4-BE49-F238E27FC236}">
                      <a16:creationId xmlns:a16="http://schemas.microsoft.com/office/drawing/2014/main" id="{058FC4D7-C3F9-3517-CF98-7B3AD2765712}"/>
                    </a:ext>
                  </a:extLst>
                </p:cNvPr>
                <p:cNvGrpSpPr/>
                <p:nvPr/>
              </p:nvGrpSpPr>
              <p:grpSpPr>
                <a:xfrm>
                  <a:off x="1159065" y="3119791"/>
                  <a:ext cx="168255" cy="237658"/>
                  <a:chOff x="1159065" y="3119791"/>
                  <a:chExt cx="168255" cy="237658"/>
                </a:xfrm>
              </p:grpSpPr>
              <p:sp>
                <p:nvSpPr>
                  <p:cNvPr id="686" name="Freeform: Shape 685">
                    <a:extLst>
                      <a:ext uri="{FF2B5EF4-FFF2-40B4-BE49-F238E27FC236}">
                        <a16:creationId xmlns:a16="http://schemas.microsoft.com/office/drawing/2014/main" id="{020C5FF6-8DB3-BB08-2A5C-80F1CDC8513F}"/>
                      </a:ext>
                    </a:extLst>
                  </p:cNvPr>
                  <p:cNvSpPr/>
                  <p:nvPr/>
                </p:nvSpPr>
                <p:spPr>
                  <a:xfrm>
                    <a:off x="1159065"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87" name="Freeform: Shape 686">
                    <a:extLst>
                      <a:ext uri="{FF2B5EF4-FFF2-40B4-BE49-F238E27FC236}">
                        <a16:creationId xmlns:a16="http://schemas.microsoft.com/office/drawing/2014/main" id="{9837B1B2-68B2-E14A-9768-61D4C9FFB280}"/>
                      </a:ext>
                    </a:extLst>
                  </p:cNvPr>
                  <p:cNvSpPr/>
                  <p:nvPr/>
                </p:nvSpPr>
                <p:spPr>
                  <a:xfrm>
                    <a:off x="1215207"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88" name="Freeform: Shape 687">
                    <a:extLst>
                      <a:ext uri="{FF2B5EF4-FFF2-40B4-BE49-F238E27FC236}">
                        <a16:creationId xmlns:a16="http://schemas.microsoft.com/office/drawing/2014/main" id="{2F30E492-DDF7-5AFD-958B-6097D0CEBDF7}"/>
                      </a:ext>
                    </a:extLst>
                  </p:cNvPr>
                  <p:cNvSpPr/>
                  <p:nvPr/>
                </p:nvSpPr>
                <p:spPr>
                  <a:xfrm>
                    <a:off x="1271178"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89" name="Freeform: Shape 688">
                    <a:extLst>
                      <a:ext uri="{FF2B5EF4-FFF2-40B4-BE49-F238E27FC236}">
                        <a16:creationId xmlns:a16="http://schemas.microsoft.com/office/drawing/2014/main" id="{5F7D2D1B-099F-6EC4-759F-B3B677B22E23}"/>
                      </a:ext>
                    </a:extLst>
                  </p:cNvPr>
                  <p:cNvSpPr/>
                  <p:nvPr/>
                </p:nvSpPr>
                <p:spPr>
                  <a:xfrm>
                    <a:off x="1327320"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sp>
              <p:nvSpPr>
                <p:cNvPr id="690" name="Freeform: Shape 689">
                  <a:extLst>
                    <a:ext uri="{FF2B5EF4-FFF2-40B4-BE49-F238E27FC236}">
                      <a16:creationId xmlns:a16="http://schemas.microsoft.com/office/drawing/2014/main" id="{E2DFBACC-B7AD-CDE3-5012-63F4BF6FFEE5}"/>
                    </a:ext>
                  </a:extLst>
                </p:cNvPr>
                <p:cNvSpPr/>
                <p:nvPr/>
              </p:nvSpPr>
              <p:spPr>
                <a:xfrm>
                  <a:off x="1395690"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EAEAFA"/>
                </a:solidFill>
                <a:ln w="0" cap="flat">
                  <a:noFill/>
                  <a:prstDash val="solid"/>
                  <a:miter/>
                </a:ln>
              </p:spPr>
              <p:txBody>
                <a:bodyPr rtlCol="0" anchor="ctr"/>
                <a:lstStyle/>
                <a:p>
                  <a:endParaRPr lang="en-GB"/>
                </a:p>
              </p:txBody>
            </p:sp>
            <p:grpSp>
              <p:nvGrpSpPr>
                <p:cNvPr id="691" name="Graphic 402">
                  <a:extLst>
                    <a:ext uri="{FF2B5EF4-FFF2-40B4-BE49-F238E27FC236}">
                      <a16:creationId xmlns:a16="http://schemas.microsoft.com/office/drawing/2014/main" id="{D3088A13-07B7-1F55-6706-E3CEEA6804C7}"/>
                    </a:ext>
                  </a:extLst>
                </p:cNvPr>
                <p:cNvGrpSpPr/>
                <p:nvPr/>
              </p:nvGrpSpPr>
              <p:grpSpPr>
                <a:xfrm>
                  <a:off x="1451833" y="3119791"/>
                  <a:ext cx="168083" cy="237658"/>
                  <a:chOff x="1451833" y="3119791"/>
                  <a:chExt cx="168083" cy="237658"/>
                </a:xfrm>
              </p:grpSpPr>
              <p:sp>
                <p:nvSpPr>
                  <p:cNvPr id="692" name="Freeform: Shape 691">
                    <a:extLst>
                      <a:ext uri="{FF2B5EF4-FFF2-40B4-BE49-F238E27FC236}">
                        <a16:creationId xmlns:a16="http://schemas.microsoft.com/office/drawing/2014/main" id="{0C4FC6FA-0B74-243F-B633-D7B3EA7E9324}"/>
                      </a:ext>
                    </a:extLst>
                  </p:cNvPr>
                  <p:cNvSpPr/>
                  <p:nvPr/>
                </p:nvSpPr>
                <p:spPr>
                  <a:xfrm>
                    <a:off x="145183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93" name="Freeform: Shape 692">
                    <a:extLst>
                      <a:ext uri="{FF2B5EF4-FFF2-40B4-BE49-F238E27FC236}">
                        <a16:creationId xmlns:a16="http://schemas.microsoft.com/office/drawing/2014/main" id="{51893C4D-AAE0-2BB4-BFC0-79850128D9D0}"/>
                      </a:ext>
                    </a:extLst>
                  </p:cNvPr>
                  <p:cNvSpPr/>
                  <p:nvPr/>
                </p:nvSpPr>
                <p:spPr>
                  <a:xfrm>
                    <a:off x="150780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94" name="Freeform: Shape 693">
                    <a:extLst>
                      <a:ext uri="{FF2B5EF4-FFF2-40B4-BE49-F238E27FC236}">
                        <a16:creationId xmlns:a16="http://schemas.microsoft.com/office/drawing/2014/main" id="{4578B330-D700-970F-6D68-7139D5854DFB}"/>
                      </a:ext>
                    </a:extLst>
                  </p:cNvPr>
                  <p:cNvSpPr/>
                  <p:nvPr/>
                </p:nvSpPr>
                <p:spPr>
                  <a:xfrm>
                    <a:off x="1563945"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sp>
                <p:nvSpPr>
                  <p:cNvPr id="695" name="Freeform: Shape 694">
                    <a:extLst>
                      <a:ext uri="{FF2B5EF4-FFF2-40B4-BE49-F238E27FC236}">
                        <a16:creationId xmlns:a16="http://schemas.microsoft.com/office/drawing/2014/main" id="{EE47A728-E4A7-9C76-16D2-528DF6D568C0}"/>
                      </a:ext>
                    </a:extLst>
                  </p:cNvPr>
                  <p:cNvSpPr/>
                  <p:nvPr/>
                </p:nvSpPr>
                <p:spPr>
                  <a:xfrm>
                    <a:off x="161991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A5A9CB"/>
                    </a:solidFill>
                    <a:prstDash val="solid"/>
                    <a:miter/>
                  </a:ln>
                </p:spPr>
                <p:txBody>
                  <a:bodyPr rtlCol="0" anchor="ctr"/>
                  <a:lstStyle/>
                  <a:p>
                    <a:endParaRPr lang="en-GB"/>
                  </a:p>
                </p:txBody>
              </p:sp>
            </p:grpSp>
          </p:grpSp>
        </p:grpSp>
        <p:sp>
          <p:nvSpPr>
            <p:cNvPr id="696" name="Freeform: Shape 695">
              <a:extLst>
                <a:ext uri="{FF2B5EF4-FFF2-40B4-BE49-F238E27FC236}">
                  <a16:creationId xmlns:a16="http://schemas.microsoft.com/office/drawing/2014/main" id="{32C7FF0D-0FA4-E319-7C69-16BBE9304A79}"/>
                </a:ext>
              </a:extLst>
            </p:cNvPr>
            <p:cNvSpPr/>
            <p:nvPr/>
          </p:nvSpPr>
          <p:spPr>
            <a:xfrm rot="5400000">
              <a:off x="1718079" y="1847630"/>
              <a:ext cx="220609" cy="1814642"/>
            </a:xfrm>
            <a:custGeom>
              <a:avLst/>
              <a:gdLst>
                <a:gd name="connsiteX0" fmla="*/ 0 w 220609"/>
                <a:gd name="connsiteY0" fmla="*/ 0 h 1814642"/>
                <a:gd name="connsiteX1" fmla="*/ 220609 w 220609"/>
                <a:gd name="connsiteY1" fmla="*/ 0 h 1814642"/>
                <a:gd name="connsiteX2" fmla="*/ 220609 w 220609"/>
                <a:gd name="connsiteY2" fmla="*/ 1814643 h 1814642"/>
                <a:gd name="connsiteX3" fmla="*/ 0 w 220609"/>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220609" h="1814642">
                  <a:moveTo>
                    <a:pt x="0" y="0"/>
                  </a:moveTo>
                  <a:lnTo>
                    <a:pt x="220609" y="0"/>
                  </a:lnTo>
                  <a:lnTo>
                    <a:pt x="220609" y="1814643"/>
                  </a:lnTo>
                  <a:lnTo>
                    <a:pt x="0" y="1814643"/>
                  </a:lnTo>
                  <a:close/>
                </a:path>
              </a:pathLst>
            </a:custGeom>
            <a:solidFill>
              <a:srgbClr val="6973B4"/>
            </a:solidFill>
            <a:ln w="0" cap="flat">
              <a:noFill/>
              <a:prstDash val="solid"/>
              <a:miter/>
            </a:ln>
          </p:spPr>
          <p:txBody>
            <a:bodyPr rtlCol="0" anchor="ctr"/>
            <a:lstStyle/>
            <a:p>
              <a:endParaRPr lang="en-GB"/>
            </a:p>
          </p:txBody>
        </p:sp>
        <p:grpSp>
          <p:nvGrpSpPr>
            <p:cNvPr id="697" name="Graphic 402">
              <a:extLst>
                <a:ext uri="{FF2B5EF4-FFF2-40B4-BE49-F238E27FC236}">
                  <a16:creationId xmlns:a16="http://schemas.microsoft.com/office/drawing/2014/main" id="{C28CCA04-C9DF-D7BD-C90E-4EC534262409}"/>
                </a:ext>
              </a:extLst>
            </p:cNvPr>
            <p:cNvGrpSpPr/>
            <p:nvPr/>
          </p:nvGrpSpPr>
          <p:grpSpPr>
            <a:xfrm>
              <a:off x="921234" y="2410433"/>
              <a:ext cx="1814642" cy="688865"/>
              <a:chOff x="921234" y="2410432"/>
              <a:chExt cx="1814642" cy="688865"/>
            </a:xfrm>
            <a:solidFill>
              <a:srgbClr val="757A9B"/>
            </a:solidFill>
          </p:grpSpPr>
          <p:sp>
            <p:nvSpPr>
              <p:cNvPr id="698" name="Freeform: Shape 697">
                <a:extLst>
                  <a:ext uri="{FF2B5EF4-FFF2-40B4-BE49-F238E27FC236}">
                    <a16:creationId xmlns:a16="http://schemas.microsoft.com/office/drawing/2014/main" id="{3389E80F-34F1-95A0-7C19-C78705F5C073}"/>
                  </a:ext>
                </a:extLst>
              </p:cNvPr>
              <p:cNvSpPr/>
              <p:nvPr/>
            </p:nvSpPr>
            <p:spPr>
              <a:xfrm rot="5400000">
                <a:off x="1738573" y="1593094"/>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sp>
            <p:nvSpPr>
              <p:cNvPr id="699" name="Freeform: Shape 698">
                <a:extLst>
                  <a:ext uri="{FF2B5EF4-FFF2-40B4-BE49-F238E27FC236}">
                    <a16:creationId xmlns:a16="http://schemas.microsoft.com/office/drawing/2014/main" id="{A90E7E4E-E38A-6F6B-BEE9-54E8A90CE24E}"/>
                  </a:ext>
                </a:extLst>
              </p:cNvPr>
              <p:cNvSpPr/>
              <p:nvPr/>
            </p:nvSpPr>
            <p:spPr>
              <a:xfrm rot="5400000">
                <a:off x="1738573" y="2101993"/>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grpSp>
        <p:grpSp>
          <p:nvGrpSpPr>
            <p:cNvPr id="700" name="Graphic 402">
              <a:extLst>
                <a:ext uri="{FF2B5EF4-FFF2-40B4-BE49-F238E27FC236}">
                  <a16:creationId xmlns:a16="http://schemas.microsoft.com/office/drawing/2014/main" id="{28FDBCBC-9C88-1592-30E4-7C437656492E}"/>
                </a:ext>
              </a:extLst>
            </p:cNvPr>
            <p:cNvGrpSpPr/>
            <p:nvPr/>
          </p:nvGrpSpPr>
          <p:grpSpPr>
            <a:xfrm>
              <a:off x="921062" y="2152109"/>
              <a:ext cx="1814814" cy="1205341"/>
              <a:chOff x="921062" y="2152108"/>
              <a:chExt cx="1814814" cy="1205341"/>
            </a:xfrm>
          </p:grpSpPr>
          <p:sp>
            <p:nvSpPr>
              <p:cNvPr id="701" name="Freeform: Shape 700">
                <a:extLst>
                  <a:ext uri="{FF2B5EF4-FFF2-40B4-BE49-F238E27FC236}">
                    <a16:creationId xmlns:a16="http://schemas.microsoft.com/office/drawing/2014/main" id="{AA8C6949-ED95-D104-D3CD-70649C55D898}"/>
                  </a:ext>
                </a:extLst>
              </p:cNvPr>
              <p:cNvSpPr/>
              <p:nvPr/>
            </p:nvSpPr>
            <p:spPr>
              <a:xfrm rot="5400000">
                <a:off x="1225885" y="1847629"/>
                <a:ext cx="1204997" cy="1814642"/>
              </a:xfrm>
              <a:custGeom>
                <a:avLst/>
                <a:gdLst>
                  <a:gd name="connsiteX0" fmla="*/ 0 w 1204997"/>
                  <a:gd name="connsiteY0" fmla="*/ 0 h 1814642"/>
                  <a:gd name="connsiteX1" fmla="*/ 1204997 w 1204997"/>
                  <a:gd name="connsiteY1" fmla="*/ 0 h 1814642"/>
                  <a:gd name="connsiteX2" fmla="*/ 1204997 w 1204997"/>
                  <a:gd name="connsiteY2" fmla="*/ 1814643 h 1814642"/>
                  <a:gd name="connsiteX3" fmla="*/ 0 w 1204997"/>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204997" h="1814642">
                    <a:moveTo>
                      <a:pt x="0" y="0"/>
                    </a:moveTo>
                    <a:lnTo>
                      <a:pt x="1204997" y="0"/>
                    </a:lnTo>
                    <a:lnTo>
                      <a:pt x="1204997" y="1814643"/>
                    </a:lnTo>
                    <a:lnTo>
                      <a:pt x="0" y="1814643"/>
                    </a:lnTo>
                    <a:close/>
                  </a:path>
                </a:pathLst>
              </a:custGeom>
              <a:solidFill>
                <a:srgbClr val="E4E4ED"/>
              </a:solidFill>
              <a:ln w="0" cap="flat">
                <a:noFill/>
                <a:prstDash val="solid"/>
                <a:miter/>
              </a:ln>
            </p:spPr>
            <p:txBody>
              <a:bodyPr rtlCol="0" anchor="ctr"/>
              <a:lstStyle/>
              <a:p>
                <a:endParaRPr lang="en-GB"/>
              </a:p>
            </p:txBody>
          </p:sp>
          <p:grpSp>
            <p:nvGrpSpPr>
              <p:cNvPr id="702" name="Graphic 402">
                <a:extLst>
                  <a:ext uri="{FF2B5EF4-FFF2-40B4-BE49-F238E27FC236}">
                    <a16:creationId xmlns:a16="http://schemas.microsoft.com/office/drawing/2014/main" id="{01D179D4-48AA-5FF5-1476-1881A6F099BA}"/>
                  </a:ext>
                </a:extLst>
              </p:cNvPr>
              <p:cNvGrpSpPr/>
              <p:nvPr/>
            </p:nvGrpSpPr>
            <p:grpSpPr>
              <a:xfrm>
                <a:off x="922440" y="2152108"/>
                <a:ext cx="1812059" cy="237658"/>
                <a:chOff x="922440" y="2152108"/>
                <a:chExt cx="1812059" cy="237658"/>
              </a:xfrm>
            </p:grpSpPr>
            <p:sp>
              <p:nvSpPr>
                <p:cNvPr id="703" name="Freeform: Shape 702">
                  <a:extLst>
                    <a:ext uri="{FF2B5EF4-FFF2-40B4-BE49-F238E27FC236}">
                      <a16:creationId xmlns:a16="http://schemas.microsoft.com/office/drawing/2014/main" id="{DE0AC269-8B98-BA73-A879-C7EB47EAA0C5}"/>
                    </a:ext>
                  </a:extLst>
                </p:cNvPr>
                <p:cNvSpPr/>
                <p:nvPr/>
              </p:nvSpPr>
              <p:spPr>
                <a:xfrm>
                  <a:off x="1688458"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704" name="Graphic 402">
                  <a:extLst>
                    <a:ext uri="{FF2B5EF4-FFF2-40B4-BE49-F238E27FC236}">
                      <a16:creationId xmlns:a16="http://schemas.microsoft.com/office/drawing/2014/main" id="{8DFADF87-EA81-8ED8-6674-FA0B0CF543C2}"/>
                    </a:ext>
                  </a:extLst>
                </p:cNvPr>
                <p:cNvGrpSpPr/>
                <p:nvPr/>
              </p:nvGrpSpPr>
              <p:grpSpPr>
                <a:xfrm>
                  <a:off x="1744428" y="2152108"/>
                  <a:ext cx="168083" cy="237658"/>
                  <a:chOff x="1744428" y="2152108"/>
                  <a:chExt cx="168083" cy="237658"/>
                </a:xfrm>
              </p:grpSpPr>
              <p:sp>
                <p:nvSpPr>
                  <p:cNvPr id="705" name="Freeform: Shape 704">
                    <a:extLst>
                      <a:ext uri="{FF2B5EF4-FFF2-40B4-BE49-F238E27FC236}">
                        <a16:creationId xmlns:a16="http://schemas.microsoft.com/office/drawing/2014/main" id="{9C6ED0AA-5546-AB61-ABAA-4AFAAC00B13F}"/>
                      </a:ext>
                    </a:extLst>
                  </p:cNvPr>
                  <p:cNvSpPr/>
                  <p:nvPr/>
                </p:nvSpPr>
                <p:spPr>
                  <a:xfrm>
                    <a:off x="1744428"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06" name="Freeform: Shape 705">
                    <a:extLst>
                      <a:ext uri="{FF2B5EF4-FFF2-40B4-BE49-F238E27FC236}">
                        <a16:creationId xmlns:a16="http://schemas.microsoft.com/office/drawing/2014/main" id="{425ABDAE-F87C-C7D3-812C-9D95DFFE4A77}"/>
                      </a:ext>
                    </a:extLst>
                  </p:cNvPr>
                  <p:cNvSpPr/>
                  <p:nvPr/>
                </p:nvSpPr>
                <p:spPr>
                  <a:xfrm>
                    <a:off x="1800570"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07" name="Freeform: Shape 706">
                    <a:extLst>
                      <a:ext uri="{FF2B5EF4-FFF2-40B4-BE49-F238E27FC236}">
                        <a16:creationId xmlns:a16="http://schemas.microsoft.com/office/drawing/2014/main" id="{1F06F172-8A50-E396-9394-CF992CA5129A}"/>
                      </a:ext>
                    </a:extLst>
                  </p:cNvPr>
                  <p:cNvSpPr/>
                  <p:nvPr/>
                </p:nvSpPr>
                <p:spPr>
                  <a:xfrm>
                    <a:off x="185654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08" name="Freeform: Shape 707">
                    <a:extLst>
                      <a:ext uri="{FF2B5EF4-FFF2-40B4-BE49-F238E27FC236}">
                        <a16:creationId xmlns:a16="http://schemas.microsoft.com/office/drawing/2014/main" id="{77F0DF1C-53E3-8DC8-F519-44D05F561725}"/>
                      </a:ext>
                    </a:extLst>
                  </p:cNvPr>
                  <p:cNvSpPr/>
                  <p:nvPr/>
                </p:nvSpPr>
                <p:spPr>
                  <a:xfrm>
                    <a:off x="191251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09" name="Freeform: Shape 708">
                  <a:extLst>
                    <a:ext uri="{FF2B5EF4-FFF2-40B4-BE49-F238E27FC236}">
                      <a16:creationId xmlns:a16="http://schemas.microsoft.com/office/drawing/2014/main" id="{E91DD407-CFD9-1ECA-3F2C-55257B810324}"/>
                    </a:ext>
                  </a:extLst>
                </p:cNvPr>
                <p:cNvSpPr/>
                <p:nvPr/>
              </p:nvSpPr>
              <p:spPr>
                <a:xfrm>
                  <a:off x="1981053"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710" name="Graphic 402">
                  <a:extLst>
                    <a:ext uri="{FF2B5EF4-FFF2-40B4-BE49-F238E27FC236}">
                      <a16:creationId xmlns:a16="http://schemas.microsoft.com/office/drawing/2014/main" id="{904F30C7-F74B-FFEA-6CBD-EE23530B17D8}"/>
                    </a:ext>
                  </a:extLst>
                </p:cNvPr>
                <p:cNvGrpSpPr/>
                <p:nvPr/>
              </p:nvGrpSpPr>
              <p:grpSpPr>
                <a:xfrm>
                  <a:off x="2037023" y="2152108"/>
                  <a:ext cx="168255" cy="237658"/>
                  <a:chOff x="2037023" y="2152108"/>
                  <a:chExt cx="168255" cy="237658"/>
                </a:xfrm>
              </p:grpSpPr>
              <p:sp>
                <p:nvSpPr>
                  <p:cNvPr id="711" name="Freeform: Shape 710">
                    <a:extLst>
                      <a:ext uri="{FF2B5EF4-FFF2-40B4-BE49-F238E27FC236}">
                        <a16:creationId xmlns:a16="http://schemas.microsoft.com/office/drawing/2014/main" id="{8C4424F8-A9B7-4787-FE61-0043002EE97A}"/>
                      </a:ext>
                    </a:extLst>
                  </p:cNvPr>
                  <p:cNvSpPr/>
                  <p:nvPr/>
                </p:nvSpPr>
                <p:spPr>
                  <a:xfrm>
                    <a:off x="203702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12" name="Freeform: Shape 711">
                    <a:extLst>
                      <a:ext uri="{FF2B5EF4-FFF2-40B4-BE49-F238E27FC236}">
                        <a16:creationId xmlns:a16="http://schemas.microsoft.com/office/drawing/2014/main" id="{FEC71CED-DDA2-645D-346F-7E81D079366C}"/>
                      </a:ext>
                    </a:extLst>
                  </p:cNvPr>
                  <p:cNvSpPr/>
                  <p:nvPr/>
                </p:nvSpPr>
                <p:spPr>
                  <a:xfrm>
                    <a:off x="209316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13" name="Freeform: Shape 712">
                    <a:extLst>
                      <a:ext uri="{FF2B5EF4-FFF2-40B4-BE49-F238E27FC236}">
                        <a16:creationId xmlns:a16="http://schemas.microsoft.com/office/drawing/2014/main" id="{114E8184-FD7C-3815-746C-38744E448596}"/>
                      </a:ext>
                    </a:extLst>
                  </p:cNvPr>
                  <p:cNvSpPr/>
                  <p:nvPr/>
                </p:nvSpPr>
                <p:spPr>
                  <a:xfrm>
                    <a:off x="214913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14" name="Freeform: Shape 713">
                    <a:extLst>
                      <a:ext uri="{FF2B5EF4-FFF2-40B4-BE49-F238E27FC236}">
                        <a16:creationId xmlns:a16="http://schemas.microsoft.com/office/drawing/2014/main" id="{D5498B5F-3D4D-33AF-142A-6EC1CFE59D00}"/>
                      </a:ext>
                    </a:extLst>
                  </p:cNvPr>
                  <p:cNvSpPr/>
                  <p:nvPr/>
                </p:nvSpPr>
                <p:spPr>
                  <a:xfrm>
                    <a:off x="2205279"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15" name="Freeform: Shape 714">
                  <a:extLst>
                    <a:ext uri="{FF2B5EF4-FFF2-40B4-BE49-F238E27FC236}">
                      <a16:creationId xmlns:a16="http://schemas.microsoft.com/office/drawing/2014/main" id="{D721B194-3BE1-0840-4760-247988559F7B}"/>
                    </a:ext>
                  </a:extLst>
                </p:cNvPr>
                <p:cNvSpPr/>
                <p:nvPr/>
              </p:nvSpPr>
              <p:spPr>
                <a:xfrm>
                  <a:off x="2273648"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716" name="Graphic 402">
                  <a:extLst>
                    <a:ext uri="{FF2B5EF4-FFF2-40B4-BE49-F238E27FC236}">
                      <a16:creationId xmlns:a16="http://schemas.microsoft.com/office/drawing/2014/main" id="{8F5932CB-B922-675F-FA36-6AC25EB7E991}"/>
                    </a:ext>
                  </a:extLst>
                </p:cNvPr>
                <p:cNvGrpSpPr/>
                <p:nvPr/>
              </p:nvGrpSpPr>
              <p:grpSpPr>
                <a:xfrm>
                  <a:off x="2329791" y="2152108"/>
                  <a:ext cx="168083" cy="237658"/>
                  <a:chOff x="2329791" y="2152108"/>
                  <a:chExt cx="168083" cy="237658"/>
                </a:xfrm>
              </p:grpSpPr>
              <p:sp>
                <p:nvSpPr>
                  <p:cNvPr id="717" name="Freeform: Shape 716">
                    <a:extLst>
                      <a:ext uri="{FF2B5EF4-FFF2-40B4-BE49-F238E27FC236}">
                        <a16:creationId xmlns:a16="http://schemas.microsoft.com/office/drawing/2014/main" id="{DE7507A0-8CAF-F536-8A45-19C77D5EDB09}"/>
                      </a:ext>
                    </a:extLst>
                  </p:cNvPr>
                  <p:cNvSpPr/>
                  <p:nvPr/>
                </p:nvSpPr>
                <p:spPr>
                  <a:xfrm>
                    <a:off x="232979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18" name="Freeform: Shape 717">
                    <a:extLst>
                      <a:ext uri="{FF2B5EF4-FFF2-40B4-BE49-F238E27FC236}">
                        <a16:creationId xmlns:a16="http://schemas.microsoft.com/office/drawing/2014/main" id="{27EAB68D-9C39-E108-D87D-6C05E03F6509}"/>
                      </a:ext>
                    </a:extLst>
                  </p:cNvPr>
                  <p:cNvSpPr/>
                  <p:nvPr/>
                </p:nvSpPr>
                <p:spPr>
                  <a:xfrm>
                    <a:off x="2385761"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19" name="Freeform: Shape 718">
                    <a:extLst>
                      <a:ext uri="{FF2B5EF4-FFF2-40B4-BE49-F238E27FC236}">
                        <a16:creationId xmlns:a16="http://schemas.microsoft.com/office/drawing/2014/main" id="{4F6D1BE7-4994-3A70-4A35-4DBEE533689D}"/>
                      </a:ext>
                    </a:extLst>
                  </p:cNvPr>
                  <p:cNvSpPr/>
                  <p:nvPr/>
                </p:nvSpPr>
                <p:spPr>
                  <a:xfrm>
                    <a:off x="2441904"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20" name="Freeform: Shape 719">
                    <a:extLst>
                      <a:ext uri="{FF2B5EF4-FFF2-40B4-BE49-F238E27FC236}">
                        <a16:creationId xmlns:a16="http://schemas.microsoft.com/office/drawing/2014/main" id="{CC884C20-BB71-B1F7-ED8B-1DF7D6AF5AB4}"/>
                      </a:ext>
                    </a:extLst>
                  </p:cNvPr>
                  <p:cNvSpPr/>
                  <p:nvPr/>
                </p:nvSpPr>
                <p:spPr>
                  <a:xfrm>
                    <a:off x="2497874"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21" name="Freeform: Shape 720">
                  <a:extLst>
                    <a:ext uri="{FF2B5EF4-FFF2-40B4-BE49-F238E27FC236}">
                      <a16:creationId xmlns:a16="http://schemas.microsoft.com/office/drawing/2014/main" id="{E4EA062B-F7C0-CF71-3731-D9064DE1652E}"/>
                    </a:ext>
                  </a:extLst>
                </p:cNvPr>
                <p:cNvSpPr/>
                <p:nvPr/>
              </p:nvSpPr>
              <p:spPr>
                <a:xfrm>
                  <a:off x="2566416" y="2152108"/>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722" name="Graphic 402">
                  <a:extLst>
                    <a:ext uri="{FF2B5EF4-FFF2-40B4-BE49-F238E27FC236}">
                      <a16:creationId xmlns:a16="http://schemas.microsoft.com/office/drawing/2014/main" id="{2F892175-116E-B399-7107-E0ABDE091C4E}"/>
                    </a:ext>
                  </a:extLst>
                </p:cNvPr>
                <p:cNvGrpSpPr/>
                <p:nvPr/>
              </p:nvGrpSpPr>
              <p:grpSpPr>
                <a:xfrm>
                  <a:off x="2622386" y="2152108"/>
                  <a:ext cx="56142" cy="237658"/>
                  <a:chOff x="2622386" y="2152108"/>
                  <a:chExt cx="56142" cy="237658"/>
                </a:xfrm>
              </p:grpSpPr>
              <p:sp>
                <p:nvSpPr>
                  <p:cNvPr id="723" name="Freeform: Shape 722">
                    <a:extLst>
                      <a:ext uri="{FF2B5EF4-FFF2-40B4-BE49-F238E27FC236}">
                        <a16:creationId xmlns:a16="http://schemas.microsoft.com/office/drawing/2014/main" id="{E1837667-8145-69AC-4F4E-F3AC82704581}"/>
                      </a:ext>
                    </a:extLst>
                  </p:cNvPr>
                  <p:cNvSpPr/>
                  <p:nvPr/>
                </p:nvSpPr>
                <p:spPr>
                  <a:xfrm>
                    <a:off x="262238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24" name="Freeform: Shape 723">
                    <a:extLst>
                      <a:ext uri="{FF2B5EF4-FFF2-40B4-BE49-F238E27FC236}">
                        <a16:creationId xmlns:a16="http://schemas.microsoft.com/office/drawing/2014/main" id="{7DEE91AD-FD55-FBDB-4F8C-B2CEA2FB07A6}"/>
                      </a:ext>
                    </a:extLst>
                  </p:cNvPr>
                  <p:cNvSpPr/>
                  <p:nvPr/>
                </p:nvSpPr>
                <p:spPr>
                  <a:xfrm>
                    <a:off x="2678529"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25" name="Freeform: Shape 724">
                  <a:extLst>
                    <a:ext uri="{FF2B5EF4-FFF2-40B4-BE49-F238E27FC236}">
                      <a16:creationId xmlns:a16="http://schemas.microsoft.com/office/drawing/2014/main" id="{EFEA22FF-A3B2-BEDE-99EB-180455DE92DD}"/>
                    </a:ext>
                  </a:extLst>
                </p:cNvPr>
                <p:cNvSpPr/>
                <p:nvPr/>
              </p:nvSpPr>
              <p:spPr>
                <a:xfrm>
                  <a:off x="922440" y="2152108"/>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726" name="Graphic 402">
                  <a:extLst>
                    <a:ext uri="{FF2B5EF4-FFF2-40B4-BE49-F238E27FC236}">
                      <a16:creationId xmlns:a16="http://schemas.microsoft.com/office/drawing/2014/main" id="{AC1AB416-0337-4446-13BF-CFD56BEB8CD0}"/>
                    </a:ext>
                  </a:extLst>
                </p:cNvPr>
                <p:cNvGrpSpPr/>
                <p:nvPr/>
              </p:nvGrpSpPr>
              <p:grpSpPr>
                <a:xfrm>
                  <a:off x="978582" y="2152108"/>
                  <a:ext cx="55970" cy="237658"/>
                  <a:chOff x="978582" y="2152108"/>
                  <a:chExt cx="55970" cy="237658"/>
                </a:xfrm>
              </p:grpSpPr>
              <p:sp>
                <p:nvSpPr>
                  <p:cNvPr id="727" name="Freeform: Shape 726">
                    <a:extLst>
                      <a:ext uri="{FF2B5EF4-FFF2-40B4-BE49-F238E27FC236}">
                        <a16:creationId xmlns:a16="http://schemas.microsoft.com/office/drawing/2014/main" id="{080AF033-9613-9E38-C9FC-8324CF120975}"/>
                      </a:ext>
                    </a:extLst>
                  </p:cNvPr>
                  <p:cNvSpPr/>
                  <p:nvPr/>
                </p:nvSpPr>
                <p:spPr>
                  <a:xfrm>
                    <a:off x="978582"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28" name="Freeform: Shape 727">
                    <a:extLst>
                      <a:ext uri="{FF2B5EF4-FFF2-40B4-BE49-F238E27FC236}">
                        <a16:creationId xmlns:a16="http://schemas.microsoft.com/office/drawing/2014/main" id="{6EC67CC5-62A8-F3EE-547E-1C3728758189}"/>
                      </a:ext>
                    </a:extLst>
                  </p:cNvPr>
                  <p:cNvSpPr/>
                  <p:nvPr/>
                </p:nvSpPr>
                <p:spPr>
                  <a:xfrm>
                    <a:off x="103455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29" name="Freeform: Shape 728">
                  <a:extLst>
                    <a:ext uri="{FF2B5EF4-FFF2-40B4-BE49-F238E27FC236}">
                      <a16:creationId xmlns:a16="http://schemas.microsoft.com/office/drawing/2014/main" id="{0ACC31AE-D07D-A17B-070C-5DA1A75E03C3}"/>
                    </a:ext>
                  </a:extLst>
                </p:cNvPr>
                <p:cNvSpPr/>
                <p:nvPr/>
              </p:nvSpPr>
              <p:spPr>
                <a:xfrm>
                  <a:off x="1103095"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730" name="Graphic 402">
                  <a:extLst>
                    <a:ext uri="{FF2B5EF4-FFF2-40B4-BE49-F238E27FC236}">
                      <a16:creationId xmlns:a16="http://schemas.microsoft.com/office/drawing/2014/main" id="{61A1411C-FD96-B4DE-8629-9F0EB7C3E898}"/>
                    </a:ext>
                  </a:extLst>
                </p:cNvPr>
                <p:cNvGrpSpPr/>
                <p:nvPr/>
              </p:nvGrpSpPr>
              <p:grpSpPr>
                <a:xfrm>
                  <a:off x="1159065" y="2152108"/>
                  <a:ext cx="168255" cy="237658"/>
                  <a:chOff x="1159065" y="2152108"/>
                  <a:chExt cx="168255" cy="237658"/>
                </a:xfrm>
              </p:grpSpPr>
              <p:sp>
                <p:nvSpPr>
                  <p:cNvPr id="731" name="Freeform: Shape 730">
                    <a:extLst>
                      <a:ext uri="{FF2B5EF4-FFF2-40B4-BE49-F238E27FC236}">
                        <a16:creationId xmlns:a16="http://schemas.microsoft.com/office/drawing/2014/main" id="{3F180FAB-29A3-AFD1-A471-42815B6747BC}"/>
                      </a:ext>
                    </a:extLst>
                  </p:cNvPr>
                  <p:cNvSpPr/>
                  <p:nvPr/>
                </p:nvSpPr>
                <p:spPr>
                  <a:xfrm>
                    <a:off x="1159065"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32" name="Freeform: Shape 731">
                    <a:extLst>
                      <a:ext uri="{FF2B5EF4-FFF2-40B4-BE49-F238E27FC236}">
                        <a16:creationId xmlns:a16="http://schemas.microsoft.com/office/drawing/2014/main" id="{81592994-C063-0DA6-92DA-581D5CCDB6AF}"/>
                      </a:ext>
                    </a:extLst>
                  </p:cNvPr>
                  <p:cNvSpPr/>
                  <p:nvPr/>
                </p:nvSpPr>
                <p:spPr>
                  <a:xfrm>
                    <a:off x="1215207"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33" name="Freeform: Shape 732">
                    <a:extLst>
                      <a:ext uri="{FF2B5EF4-FFF2-40B4-BE49-F238E27FC236}">
                        <a16:creationId xmlns:a16="http://schemas.microsoft.com/office/drawing/2014/main" id="{B8C0E5B3-2DD0-8723-AB43-2C9E6E33E09D}"/>
                      </a:ext>
                    </a:extLst>
                  </p:cNvPr>
                  <p:cNvSpPr/>
                  <p:nvPr/>
                </p:nvSpPr>
                <p:spPr>
                  <a:xfrm>
                    <a:off x="1271178"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34" name="Freeform: Shape 733">
                    <a:extLst>
                      <a:ext uri="{FF2B5EF4-FFF2-40B4-BE49-F238E27FC236}">
                        <a16:creationId xmlns:a16="http://schemas.microsoft.com/office/drawing/2014/main" id="{7EE0249F-9E09-ABD7-A336-217F236173A3}"/>
                      </a:ext>
                    </a:extLst>
                  </p:cNvPr>
                  <p:cNvSpPr/>
                  <p:nvPr/>
                </p:nvSpPr>
                <p:spPr>
                  <a:xfrm>
                    <a:off x="1327320"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35" name="Freeform: Shape 734">
                  <a:extLst>
                    <a:ext uri="{FF2B5EF4-FFF2-40B4-BE49-F238E27FC236}">
                      <a16:creationId xmlns:a16="http://schemas.microsoft.com/office/drawing/2014/main" id="{CFC825A9-4F48-F64D-833D-63B9983086A2}"/>
                    </a:ext>
                  </a:extLst>
                </p:cNvPr>
                <p:cNvSpPr/>
                <p:nvPr/>
              </p:nvSpPr>
              <p:spPr>
                <a:xfrm>
                  <a:off x="1395690" y="2152108"/>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736" name="Graphic 402">
                  <a:extLst>
                    <a:ext uri="{FF2B5EF4-FFF2-40B4-BE49-F238E27FC236}">
                      <a16:creationId xmlns:a16="http://schemas.microsoft.com/office/drawing/2014/main" id="{15F1B5E6-974A-D511-FEC5-D82145048F50}"/>
                    </a:ext>
                  </a:extLst>
                </p:cNvPr>
                <p:cNvGrpSpPr/>
                <p:nvPr/>
              </p:nvGrpSpPr>
              <p:grpSpPr>
                <a:xfrm>
                  <a:off x="1451833" y="2152108"/>
                  <a:ext cx="168083" cy="237658"/>
                  <a:chOff x="1451833" y="2152108"/>
                  <a:chExt cx="168083" cy="237658"/>
                </a:xfrm>
              </p:grpSpPr>
              <p:sp>
                <p:nvSpPr>
                  <p:cNvPr id="737" name="Freeform: Shape 736">
                    <a:extLst>
                      <a:ext uri="{FF2B5EF4-FFF2-40B4-BE49-F238E27FC236}">
                        <a16:creationId xmlns:a16="http://schemas.microsoft.com/office/drawing/2014/main" id="{626E3ADD-5D79-C5C9-146F-88C9263F9379}"/>
                      </a:ext>
                    </a:extLst>
                  </p:cNvPr>
                  <p:cNvSpPr/>
                  <p:nvPr/>
                </p:nvSpPr>
                <p:spPr>
                  <a:xfrm>
                    <a:off x="145183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38" name="Freeform: Shape 737">
                    <a:extLst>
                      <a:ext uri="{FF2B5EF4-FFF2-40B4-BE49-F238E27FC236}">
                        <a16:creationId xmlns:a16="http://schemas.microsoft.com/office/drawing/2014/main" id="{A32C644A-DB0F-7FE6-8AB4-5F554AC2065F}"/>
                      </a:ext>
                    </a:extLst>
                  </p:cNvPr>
                  <p:cNvSpPr/>
                  <p:nvPr/>
                </p:nvSpPr>
                <p:spPr>
                  <a:xfrm>
                    <a:off x="1507803"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39" name="Freeform: Shape 738">
                    <a:extLst>
                      <a:ext uri="{FF2B5EF4-FFF2-40B4-BE49-F238E27FC236}">
                        <a16:creationId xmlns:a16="http://schemas.microsoft.com/office/drawing/2014/main" id="{7BC28384-8AAC-C56E-25FA-2CB92732015A}"/>
                      </a:ext>
                    </a:extLst>
                  </p:cNvPr>
                  <p:cNvSpPr/>
                  <p:nvPr/>
                </p:nvSpPr>
                <p:spPr>
                  <a:xfrm>
                    <a:off x="1563945"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40" name="Freeform: Shape 739">
                    <a:extLst>
                      <a:ext uri="{FF2B5EF4-FFF2-40B4-BE49-F238E27FC236}">
                        <a16:creationId xmlns:a16="http://schemas.microsoft.com/office/drawing/2014/main" id="{6E7724C0-D6F2-5DBD-4631-D57DEB391AAC}"/>
                      </a:ext>
                    </a:extLst>
                  </p:cNvPr>
                  <p:cNvSpPr/>
                  <p:nvPr/>
                </p:nvSpPr>
                <p:spPr>
                  <a:xfrm>
                    <a:off x="1619916" y="2152108"/>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grpSp>
          <p:grpSp>
            <p:nvGrpSpPr>
              <p:cNvPr id="741" name="Graphic 402">
                <a:extLst>
                  <a:ext uri="{FF2B5EF4-FFF2-40B4-BE49-F238E27FC236}">
                    <a16:creationId xmlns:a16="http://schemas.microsoft.com/office/drawing/2014/main" id="{01800A2C-6D9C-F68E-D3E0-76B63BCE5318}"/>
                  </a:ext>
                </a:extLst>
              </p:cNvPr>
              <p:cNvGrpSpPr/>
              <p:nvPr/>
            </p:nvGrpSpPr>
            <p:grpSpPr>
              <a:xfrm>
                <a:off x="922440" y="3119791"/>
                <a:ext cx="1812059" cy="237658"/>
                <a:chOff x="922440" y="3119791"/>
                <a:chExt cx="1812059" cy="237658"/>
              </a:xfrm>
            </p:grpSpPr>
            <p:sp>
              <p:nvSpPr>
                <p:cNvPr id="742" name="Freeform: Shape 741">
                  <a:extLst>
                    <a:ext uri="{FF2B5EF4-FFF2-40B4-BE49-F238E27FC236}">
                      <a16:creationId xmlns:a16="http://schemas.microsoft.com/office/drawing/2014/main" id="{6D5B8584-D328-44DC-8D85-211F1C621EDD}"/>
                    </a:ext>
                  </a:extLst>
                </p:cNvPr>
                <p:cNvSpPr/>
                <p:nvPr/>
              </p:nvSpPr>
              <p:spPr>
                <a:xfrm>
                  <a:off x="1688458"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743" name="Graphic 402">
                  <a:extLst>
                    <a:ext uri="{FF2B5EF4-FFF2-40B4-BE49-F238E27FC236}">
                      <a16:creationId xmlns:a16="http://schemas.microsoft.com/office/drawing/2014/main" id="{EABD78DD-0BD3-FB6B-4F99-939308CB8CE3}"/>
                    </a:ext>
                  </a:extLst>
                </p:cNvPr>
                <p:cNvGrpSpPr/>
                <p:nvPr/>
              </p:nvGrpSpPr>
              <p:grpSpPr>
                <a:xfrm>
                  <a:off x="1744428" y="3119791"/>
                  <a:ext cx="168083" cy="237658"/>
                  <a:chOff x="1744428" y="3119791"/>
                  <a:chExt cx="168083" cy="237658"/>
                </a:xfrm>
              </p:grpSpPr>
              <p:sp>
                <p:nvSpPr>
                  <p:cNvPr id="744" name="Freeform: Shape 743">
                    <a:extLst>
                      <a:ext uri="{FF2B5EF4-FFF2-40B4-BE49-F238E27FC236}">
                        <a16:creationId xmlns:a16="http://schemas.microsoft.com/office/drawing/2014/main" id="{D7C8E9F3-6BE6-5E6F-3798-E8360D094B29}"/>
                      </a:ext>
                    </a:extLst>
                  </p:cNvPr>
                  <p:cNvSpPr/>
                  <p:nvPr/>
                </p:nvSpPr>
                <p:spPr>
                  <a:xfrm>
                    <a:off x="1744428"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45" name="Freeform: Shape 744">
                    <a:extLst>
                      <a:ext uri="{FF2B5EF4-FFF2-40B4-BE49-F238E27FC236}">
                        <a16:creationId xmlns:a16="http://schemas.microsoft.com/office/drawing/2014/main" id="{C5B8D9C5-06D7-753B-4E40-3530E4BCF8CE}"/>
                      </a:ext>
                    </a:extLst>
                  </p:cNvPr>
                  <p:cNvSpPr/>
                  <p:nvPr/>
                </p:nvSpPr>
                <p:spPr>
                  <a:xfrm>
                    <a:off x="1800570"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46" name="Freeform: Shape 745">
                    <a:extLst>
                      <a:ext uri="{FF2B5EF4-FFF2-40B4-BE49-F238E27FC236}">
                        <a16:creationId xmlns:a16="http://schemas.microsoft.com/office/drawing/2014/main" id="{2308C1A4-053F-9A50-52B0-AF84807ABB3B}"/>
                      </a:ext>
                    </a:extLst>
                  </p:cNvPr>
                  <p:cNvSpPr/>
                  <p:nvPr/>
                </p:nvSpPr>
                <p:spPr>
                  <a:xfrm>
                    <a:off x="185654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47" name="Freeform: Shape 746">
                    <a:extLst>
                      <a:ext uri="{FF2B5EF4-FFF2-40B4-BE49-F238E27FC236}">
                        <a16:creationId xmlns:a16="http://schemas.microsoft.com/office/drawing/2014/main" id="{0D276485-AE78-1B11-0F5D-F71AD097BEE7}"/>
                      </a:ext>
                    </a:extLst>
                  </p:cNvPr>
                  <p:cNvSpPr/>
                  <p:nvPr/>
                </p:nvSpPr>
                <p:spPr>
                  <a:xfrm>
                    <a:off x="191251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48" name="Freeform: Shape 747">
                  <a:extLst>
                    <a:ext uri="{FF2B5EF4-FFF2-40B4-BE49-F238E27FC236}">
                      <a16:creationId xmlns:a16="http://schemas.microsoft.com/office/drawing/2014/main" id="{B9A66AE2-EF4E-9B0B-57E2-7C55978E0DEE}"/>
                    </a:ext>
                  </a:extLst>
                </p:cNvPr>
                <p:cNvSpPr/>
                <p:nvPr/>
              </p:nvSpPr>
              <p:spPr>
                <a:xfrm>
                  <a:off x="1981053"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749" name="Graphic 402">
                  <a:extLst>
                    <a:ext uri="{FF2B5EF4-FFF2-40B4-BE49-F238E27FC236}">
                      <a16:creationId xmlns:a16="http://schemas.microsoft.com/office/drawing/2014/main" id="{1A6D9194-A683-8CE5-0238-7FDA786535DC}"/>
                    </a:ext>
                  </a:extLst>
                </p:cNvPr>
                <p:cNvGrpSpPr/>
                <p:nvPr/>
              </p:nvGrpSpPr>
              <p:grpSpPr>
                <a:xfrm>
                  <a:off x="2037023" y="3119791"/>
                  <a:ext cx="168255" cy="237658"/>
                  <a:chOff x="2037023" y="3119791"/>
                  <a:chExt cx="168255" cy="237658"/>
                </a:xfrm>
              </p:grpSpPr>
              <p:sp>
                <p:nvSpPr>
                  <p:cNvPr id="750" name="Freeform: Shape 749">
                    <a:extLst>
                      <a:ext uri="{FF2B5EF4-FFF2-40B4-BE49-F238E27FC236}">
                        <a16:creationId xmlns:a16="http://schemas.microsoft.com/office/drawing/2014/main" id="{F430B23D-2080-0E13-1504-3481B55017F5}"/>
                      </a:ext>
                    </a:extLst>
                  </p:cNvPr>
                  <p:cNvSpPr/>
                  <p:nvPr/>
                </p:nvSpPr>
                <p:spPr>
                  <a:xfrm>
                    <a:off x="203702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1" name="Freeform: Shape 750">
                    <a:extLst>
                      <a:ext uri="{FF2B5EF4-FFF2-40B4-BE49-F238E27FC236}">
                        <a16:creationId xmlns:a16="http://schemas.microsoft.com/office/drawing/2014/main" id="{5EFEED14-D31A-EE66-4255-015DB92D0DDB}"/>
                      </a:ext>
                    </a:extLst>
                  </p:cNvPr>
                  <p:cNvSpPr/>
                  <p:nvPr/>
                </p:nvSpPr>
                <p:spPr>
                  <a:xfrm>
                    <a:off x="209316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2" name="Freeform: Shape 751">
                    <a:extLst>
                      <a:ext uri="{FF2B5EF4-FFF2-40B4-BE49-F238E27FC236}">
                        <a16:creationId xmlns:a16="http://schemas.microsoft.com/office/drawing/2014/main" id="{74027316-8735-7ED3-2234-9DD2871F2B42}"/>
                      </a:ext>
                    </a:extLst>
                  </p:cNvPr>
                  <p:cNvSpPr/>
                  <p:nvPr/>
                </p:nvSpPr>
                <p:spPr>
                  <a:xfrm>
                    <a:off x="214913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3" name="Freeform: Shape 752">
                    <a:extLst>
                      <a:ext uri="{FF2B5EF4-FFF2-40B4-BE49-F238E27FC236}">
                        <a16:creationId xmlns:a16="http://schemas.microsoft.com/office/drawing/2014/main" id="{B1C78701-798F-C3A0-7514-55509D3152AE}"/>
                      </a:ext>
                    </a:extLst>
                  </p:cNvPr>
                  <p:cNvSpPr/>
                  <p:nvPr/>
                </p:nvSpPr>
                <p:spPr>
                  <a:xfrm>
                    <a:off x="2205279"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54" name="Freeform: Shape 753">
                  <a:extLst>
                    <a:ext uri="{FF2B5EF4-FFF2-40B4-BE49-F238E27FC236}">
                      <a16:creationId xmlns:a16="http://schemas.microsoft.com/office/drawing/2014/main" id="{05D5F16C-86AB-E625-0372-62836F6C548A}"/>
                    </a:ext>
                  </a:extLst>
                </p:cNvPr>
                <p:cNvSpPr/>
                <p:nvPr/>
              </p:nvSpPr>
              <p:spPr>
                <a:xfrm>
                  <a:off x="2273648"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755" name="Graphic 402">
                  <a:extLst>
                    <a:ext uri="{FF2B5EF4-FFF2-40B4-BE49-F238E27FC236}">
                      <a16:creationId xmlns:a16="http://schemas.microsoft.com/office/drawing/2014/main" id="{F6A0DA19-DCB5-9C00-AF08-FFDE4F1FDD03}"/>
                    </a:ext>
                  </a:extLst>
                </p:cNvPr>
                <p:cNvGrpSpPr/>
                <p:nvPr/>
              </p:nvGrpSpPr>
              <p:grpSpPr>
                <a:xfrm>
                  <a:off x="2329791" y="3119791"/>
                  <a:ext cx="168083" cy="237658"/>
                  <a:chOff x="2329791" y="3119791"/>
                  <a:chExt cx="168083" cy="237658"/>
                </a:xfrm>
              </p:grpSpPr>
              <p:sp>
                <p:nvSpPr>
                  <p:cNvPr id="756" name="Freeform: Shape 755">
                    <a:extLst>
                      <a:ext uri="{FF2B5EF4-FFF2-40B4-BE49-F238E27FC236}">
                        <a16:creationId xmlns:a16="http://schemas.microsoft.com/office/drawing/2014/main" id="{2CE25B78-DF42-779B-F648-DA8D3BC7E070}"/>
                      </a:ext>
                    </a:extLst>
                  </p:cNvPr>
                  <p:cNvSpPr/>
                  <p:nvPr/>
                </p:nvSpPr>
                <p:spPr>
                  <a:xfrm>
                    <a:off x="232979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7" name="Freeform: Shape 756">
                    <a:extLst>
                      <a:ext uri="{FF2B5EF4-FFF2-40B4-BE49-F238E27FC236}">
                        <a16:creationId xmlns:a16="http://schemas.microsoft.com/office/drawing/2014/main" id="{37372652-9F3B-9E76-7494-10DA09906D4B}"/>
                      </a:ext>
                    </a:extLst>
                  </p:cNvPr>
                  <p:cNvSpPr/>
                  <p:nvPr/>
                </p:nvSpPr>
                <p:spPr>
                  <a:xfrm>
                    <a:off x="2385761"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8" name="Freeform: Shape 757">
                    <a:extLst>
                      <a:ext uri="{FF2B5EF4-FFF2-40B4-BE49-F238E27FC236}">
                        <a16:creationId xmlns:a16="http://schemas.microsoft.com/office/drawing/2014/main" id="{CF95D25C-4D6E-9A52-41E9-276678114BC9}"/>
                      </a:ext>
                    </a:extLst>
                  </p:cNvPr>
                  <p:cNvSpPr/>
                  <p:nvPr/>
                </p:nvSpPr>
                <p:spPr>
                  <a:xfrm>
                    <a:off x="2441904"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59" name="Freeform: Shape 758">
                    <a:extLst>
                      <a:ext uri="{FF2B5EF4-FFF2-40B4-BE49-F238E27FC236}">
                        <a16:creationId xmlns:a16="http://schemas.microsoft.com/office/drawing/2014/main" id="{7922A648-0E72-FE83-5A52-B092E5CE0871}"/>
                      </a:ext>
                    </a:extLst>
                  </p:cNvPr>
                  <p:cNvSpPr/>
                  <p:nvPr/>
                </p:nvSpPr>
                <p:spPr>
                  <a:xfrm>
                    <a:off x="2497874"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60" name="Freeform: Shape 759">
                  <a:extLst>
                    <a:ext uri="{FF2B5EF4-FFF2-40B4-BE49-F238E27FC236}">
                      <a16:creationId xmlns:a16="http://schemas.microsoft.com/office/drawing/2014/main" id="{9DDAA822-75A3-2192-EC08-FB5423726C53}"/>
                    </a:ext>
                  </a:extLst>
                </p:cNvPr>
                <p:cNvSpPr/>
                <p:nvPr/>
              </p:nvSpPr>
              <p:spPr>
                <a:xfrm>
                  <a:off x="2566416" y="3119791"/>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761" name="Graphic 402">
                  <a:extLst>
                    <a:ext uri="{FF2B5EF4-FFF2-40B4-BE49-F238E27FC236}">
                      <a16:creationId xmlns:a16="http://schemas.microsoft.com/office/drawing/2014/main" id="{80AC61E6-B1D5-7BB4-9F45-8ED7491086A4}"/>
                    </a:ext>
                  </a:extLst>
                </p:cNvPr>
                <p:cNvGrpSpPr/>
                <p:nvPr/>
              </p:nvGrpSpPr>
              <p:grpSpPr>
                <a:xfrm>
                  <a:off x="2622386" y="3119791"/>
                  <a:ext cx="56142" cy="237658"/>
                  <a:chOff x="2622386" y="3119791"/>
                  <a:chExt cx="56142" cy="237658"/>
                </a:xfrm>
              </p:grpSpPr>
              <p:sp>
                <p:nvSpPr>
                  <p:cNvPr id="762" name="Freeform: Shape 761">
                    <a:extLst>
                      <a:ext uri="{FF2B5EF4-FFF2-40B4-BE49-F238E27FC236}">
                        <a16:creationId xmlns:a16="http://schemas.microsoft.com/office/drawing/2014/main" id="{1A26E2FD-288F-AE0D-99BC-B25DB94E8929}"/>
                      </a:ext>
                    </a:extLst>
                  </p:cNvPr>
                  <p:cNvSpPr/>
                  <p:nvPr/>
                </p:nvSpPr>
                <p:spPr>
                  <a:xfrm>
                    <a:off x="262238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63" name="Freeform: Shape 762">
                    <a:extLst>
                      <a:ext uri="{FF2B5EF4-FFF2-40B4-BE49-F238E27FC236}">
                        <a16:creationId xmlns:a16="http://schemas.microsoft.com/office/drawing/2014/main" id="{D1B08C70-129B-117C-1C15-2C00D5F1C1C9}"/>
                      </a:ext>
                    </a:extLst>
                  </p:cNvPr>
                  <p:cNvSpPr/>
                  <p:nvPr/>
                </p:nvSpPr>
                <p:spPr>
                  <a:xfrm>
                    <a:off x="2678529"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64" name="Freeform: Shape 763">
                  <a:extLst>
                    <a:ext uri="{FF2B5EF4-FFF2-40B4-BE49-F238E27FC236}">
                      <a16:creationId xmlns:a16="http://schemas.microsoft.com/office/drawing/2014/main" id="{E895C6B7-C813-5623-632A-A1229894006B}"/>
                    </a:ext>
                  </a:extLst>
                </p:cNvPr>
                <p:cNvSpPr/>
                <p:nvPr/>
              </p:nvSpPr>
              <p:spPr>
                <a:xfrm>
                  <a:off x="922440" y="3119791"/>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765" name="Graphic 402">
                  <a:extLst>
                    <a:ext uri="{FF2B5EF4-FFF2-40B4-BE49-F238E27FC236}">
                      <a16:creationId xmlns:a16="http://schemas.microsoft.com/office/drawing/2014/main" id="{0D033CE7-61AD-112E-70AD-C0C78AFFC933}"/>
                    </a:ext>
                  </a:extLst>
                </p:cNvPr>
                <p:cNvGrpSpPr/>
                <p:nvPr/>
              </p:nvGrpSpPr>
              <p:grpSpPr>
                <a:xfrm>
                  <a:off x="978582" y="3119791"/>
                  <a:ext cx="55970" cy="237658"/>
                  <a:chOff x="978582" y="3119791"/>
                  <a:chExt cx="55970" cy="237658"/>
                </a:xfrm>
              </p:grpSpPr>
              <p:sp>
                <p:nvSpPr>
                  <p:cNvPr id="766" name="Freeform: Shape 765">
                    <a:extLst>
                      <a:ext uri="{FF2B5EF4-FFF2-40B4-BE49-F238E27FC236}">
                        <a16:creationId xmlns:a16="http://schemas.microsoft.com/office/drawing/2014/main" id="{D50D98E9-EA22-5DDF-7828-15B4BFA661AA}"/>
                      </a:ext>
                    </a:extLst>
                  </p:cNvPr>
                  <p:cNvSpPr/>
                  <p:nvPr/>
                </p:nvSpPr>
                <p:spPr>
                  <a:xfrm>
                    <a:off x="978582"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67" name="Freeform: Shape 766">
                    <a:extLst>
                      <a:ext uri="{FF2B5EF4-FFF2-40B4-BE49-F238E27FC236}">
                        <a16:creationId xmlns:a16="http://schemas.microsoft.com/office/drawing/2014/main" id="{500C6348-6363-765F-4970-5D96735A6405}"/>
                      </a:ext>
                    </a:extLst>
                  </p:cNvPr>
                  <p:cNvSpPr/>
                  <p:nvPr/>
                </p:nvSpPr>
                <p:spPr>
                  <a:xfrm>
                    <a:off x="103455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68" name="Freeform: Shape 767">
                  <a:extLst>
                    <a:ext uri="{FF2B5EF4-FFF2-40B4-BE49-F238E27FC236}">
                      <a16:creationId xmlns:a16="http://schemas.microsoft.com/office/drawing/2014/main" id="{DACC7F7C-8B7D-390B-BC71-F3CC9BFD222B}"/>
                    </a:ext>
                  </a:extLst>
                </p:cNvPr>
                <p:cNvSpPr/>
                <p:nvPr/>
              </p:nvSpPr>
              <p:spPr>
                <a:xfrm>
                  <a:off x="1103095"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769" name="Graphic 402">
                  <a:extLst>
                    <a:ext uri="{FF2B5EF4-FFF2-40B4-BE49-F238E27FC236}">
                      <a16:creationId xmlns:a16="http://schemas.microsoft.com/office/drawing/2014/main" id="{598FAEE5-88E6-22F7-1F0B-BBA3F3823BD0}"/>
                    </a:ext>
                  </a:extLst>
                </p:cNvPr>
                <p:cNvGrpSpPr/>
                <p:nvPr/>
              </p:nvGrpSpPr>
              <p:grpSpPr>
                <a:xfrm>
                  <a:off x="1159065" y="3119791"/>
                  <a:ext cx="168255" cy="237658"/>
                  <a:chOff x="1159065" y="3119791"/>
                  <a:chExt cx="168255" cy="237658"/>
                </a:xfrm>
              </p:grpSpPr>
              <p:sp>
                <p:nvSpPr>
                  <p:cNvPr id="770" name="Freeform: Shape 769">
                    <a:extLst>
                      <a:ext uri="{FF2B5EF4-FFF2-40B4-BE49-F238E27FC236}">
                        <a16:creationId xmlns:a16="http://schemas.microsoft.com/office/drawing/2014/main" id="{CE366602-FA9F-8398-6A85-85CAC1BB723E}"/>
                      </a:ext>
                    </a:extLst>
                  </p:cNvPr>
                  <p:cNvSpPr/>
                  <p:nvPr/>
                </p:nvSpPr>
                <p:spPr>
                  <a:xfrm>
                    <a:off x="1159065"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1" name="Freeform: Shape 770">
                    <a:extLst>
                      <a:ext uri="{FF2B5EF4-FFF2-40B4-BE49-F238E27FC236}">
                        <a16:creationId xmlns:a16="http://schemas.microsoft.com/office/drawing/2014/main" id="{5A499C41-6152-7901-432F-AE0913A8F0E2}"/>
                      </a:ext>
                    </a:extLst>
                  </p:cNvPr>
                  <p:cNvSpPr/>
                  <p:nvPr/>
                </p:nvSpPr>
                <p:spPr>
                  <a:xfrm>
                    <a:off x="1215207"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2" name="Freeform: Shape 771">
                    <a:extLst>
                      <a:ext uri="{FF2B5EF4-FFF2-40B4-BE49-F238E27FC236}">
                        <a16:creationId xmlns:a16="http://schemas.microsoft.com/office/drawing/2014/main" id="{EEC6563B-F9FC-089B-9FD3-DB1DD8B809F7}"/>
                      </a:ext>
                    </a:extLst>
                  </p:cNvPr>
                  <p:cNvSpPr/>
                  <p:nvPr/>
                </p:nvSpPr>
                <p:spPr>
                  <a:xfrm>
                    <a:off x="1271178"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3" name="Freeform: Shape 772">
                    <a:extLst>
                      <a:ext uri="{FF2B5EF4-FFF2-40B4-BE49-F238E27FC236}">
                        <a16:creationId xmlns:a16="http://schemas.microsoft.com/office/drawing/2014/main" id="{F4352423-CA4C-A940-8AE7-182F71FBBDA0}"/>
                      </a:ext>
                    </a:extLst>
                  </p:cNvPr>
                  <p:cNvSpPr/>
                  <p:nvPr/>
                </p:nvSpPr>
                <p:spPr>
                  <a:xfrm>
                    <a:off x="1327320"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774" name="Freeform: Shape 773">
                  <a:extLst>
                    <a:ext uri="{FF2B5EF4-FFF2-40B4-BE49-F238E27FC236}">
                      <a16:creationId xmlns:a16="http://schemas.microsoft.com/office/drawing/2014/main" id="{B6623119-ED4C-15EF-338E-D3FA5B4D01AB}"/>
                    </a:ext>
                  </a:extLst>
                </p:cNvPr>
                <p:cNvSpPr/>
                <p:nvPr/>
              </p:nvSpPr>
              <p:spPr>
                <a:xfrm>
                  <a:off x="1395690" y="3119791"/>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775" name="Graphic 402">
                  <a:extLst>
                    <a:ext uri="{FF2B5EF4-FFF2-40B4-BE49-F238E27FC236}">
                      <a16:creationId xmlns:a16="http://schemas.microsoft.com/office/drawing/2014/main" id="{94B4F54C-CE7C-2AE7-8E7F-568A2CE156C5}"/>
                    </a:ext>
                  </a:extLst>
                </p:cNvPr>
                <p:cNvGrpSpPr/>
                <p:nvPr/>
              </p:nvGrpSpPr>
              <p:grpSpPr>
                <a:xfrm>
                  <a:off x="1451833" y="3119791"/>
                  <a:ext cx="168083" cy="237658"/>
                  <a:chOff x="1451833" y="3119791"/>
                  <a:chExt cx="168083" cy="237658"/>
                </a:xfrm>
              </p:grpSpPr>
              <p:sp>
                <p:nvSpPr>
                  <p:cNvPr id="776" name="Freeform: Shape 775">
                    <a:extLst>
                      <a:ext uri="{FF2B5EF4-FFF2-40B4-BE49-F238E27FC236}">
                        <a16:creationId xmlns:a16="http://schemas.microsoft.com/office/drawing/2014/main" id="{598A0C1A-1C54-207D-7831-046178B44C1B}"/>
                      </a:ext>
                    </a:extLst>
                  </p:cNvPr>
                  <p:cNvSpPr/>
                  <p:nvPr/>
                </p:nvSpPr>
                <p:spPr>
                  <a:xfrm>
                    <a:off x="145183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7" name="Freeform: Shape 776">
                    <a:extLst>
                      <a:ext uri="{FF2B5EF4-FFF2-40B4-BE49-F238E27FC236}">
                        <a16:creationId xmlns:a16="http://schemas.microsoft.com/office/drawing/2014/main" id="{8ECC8FCD-C4E0-941E-FF76-7385A09F6A22}"/>
                      </a:ext>
                    </a:extLst>
                  </p:cNvPr>
                  <p:cNvSpPr/>
                  <p:nvPr/>
                </p:nvSpPr>
                <p:spPr>
                  <a:xfrm>
                    <a:off x="1507803"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8" name="Freeform: Shape 777">
                    <a:extLst>
                      <a:ext uri="{FF2B5EF4-FFF2-40B4-BE49-F238E27FC236}">
                        <a16:creationId xmlns:a16="http://schemas.microsoft.com/office/drawing/2014/main" id="{214BE1EE-3818-7C28-C261-96072D5DAF2B}"/>
                      </a:ext>
                    </a:extLst>
                  </p:cNvPr>
                  <p:cNvSpPr/>
                  <p:nvPr/>
                </p:nvSpPr>
                <p:spPr>
                  <a:xfrm>
                    <a:off x="1563945"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779" name="Freeform: Shape 778">
                    <a:extLst>
                      <a:ext uri="{FF2B5EF4-FFF2-40B4-BE49-F238E27FC236}">
                        <a16:creationId xmlns:a16="http://schemas.microsoft.com/office/drawing/2014/main" id="{6782376A-FCF6-D82C-A5B7-71534159ECCA}"/>
                      </a:ext>
                    </a:extLst>
                  </p:cNvPr>
                  <p:cNvSpPr/>
                  <p:nvPr/>
                </p:nvSpPr>
                <p:spPr>
                  <a:xfrm>
                    <a:off x="1619916" y="311979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grpSp>
          <p:sp>
            <p:nvSpPr>
              <p:cNvPr id="780" name="Freeform: Shape 779">
                <a:extLst>
                  <a:ext uri="{FF2B5EF4-FFF2-40B4-BE49-F238E27FC236}">
                    <a16:creationId xmlns:a16="http://schemas.microsoft.com/office/drawing/2014/main" id="{297F62AB-635F-E243-2C03-1FF5E650EBA8}"/>
                  </a:ext>
                </a:extLst>
              </p:cNvPr>
              <p:cNvSpPr/>
              <p:nvPr/>
            </p:nvSpPr>
            <p:spPr>
              <a:xfrm rot="5400000">
                <a:off x="1718079" y="1847629"/>
                <a:ext cx="220609" cy="1814642"/>
              </a:xfrm>
              <a:custGeom>
                <a:avLst/>
                <a:gdLst>
                  <a:gd name="connsiteX0" fmla="*/ 0 w 220609"/>
                  <a:gd name="connsiteY0" fmla="*/ 0 h 1814642"/>
                  <a:gd name="connsiteX1" fmla="*/ 220609 w 220609"/>
                  <a:gd name="connsiteY1" fmla="*/ 0 h 1814642"/>
                  <a:gd name="connsiteX2" fmla="*/ 220609 w 220609"/>
                  <a:gd name="connsiteY2" fmla="*/ 1814643 h 1814642"/>
                  <a:gd name="connsiteX3" fmla="*/ 0 w 220609"/>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220609" h="1814642">
                    <a:moveTo>
                      <a:pt x="0" y="0"/>
                    </a:moveTo>
                    <a:lnTo>
                      <a:pt x="220609" y="0"/>
                    </a:lnTo>
                    <a:lnTo>
                      <a:pt x="220609" y="1814643"/>
                    </a:lnTo>
                    <a:lnTo>
                      <a:pt x="0" y="1814643"/>
                    </a:lnTo>
                    <a:close/>
                  </a:path>
                </a:pathLst>
              </a:custGeom>
              <a:solidFill>
                <a:srgbClr val="7078E5"/>
              </a:solidFill>
              <a:ln w="0" cap="flat">
                <a:noFill/>
                <a:prstDash val="solid"/>
                <a:miter/>
              </a:ln>
            </p:spPr>
            <p:txBody>
              <a:bodyPr rtlCol="0" anchor="ctr"/>
              <a:lstStyle/>
              <a:p>
                <a:endParaRPr lang="en-GB"/>
              </a:p>
            </p:txBody>
          </p:sp>
          <p:grpSp>
            <p:nvGrpSpPr>
              <p:cNvPr id="781" name="Graphic 402">
                <a:extLst>
                  <a:ext uri="{FF2B5EF4-FFF2-40B4-BE49-F238E27FC236}">
                    <a16:creationId xmlns:a16="http://schemas.microsoft.com/office/drawing/2014/main" id="{C2EE2BD9-2EF9-4402-9479-2FFE29FE42D8}"/>
                  </a:ext>
                </a:extLst>
              </p:cNvPr>
              <p:cNvGrpSpPr/>
              <p:nvPr/>
            </p:nvGrpSpPr>
            <p:grpSpPr>
              <a:xfrm>
                <a:off x="921234" y="2410432"/>
                <a:ext cx="1814642" cy="688865"/>
                <a:chOff x="921234" y="2410432"/>
                <a:chExt cx="1814642" cy="688865"/>
              </a:xfrm>
              <a:solidFill>
                <a:srgbClr val="757A9B"/>
              </a:solidFill>
            </p:grpSpPr>
            <p:sp>
              <p:nvSpPr>
                <p:cNvPr id="782" name="Freeform: Shape 781">
                  <a:extLst>
                    <a:ext uri="{FF2B5EF4-FFF2-40B4-BE49-F238E27FC236}">
                      <a16:creationId xmlns:a16="http://schemas.microsoft.com/office/drawing/2014/main" id="{0259D5D3-A7BA-6763-F0CF-F2AB8DDB7CAA}"/>
                    </a:ext>
                  </a:extLst>
                </p:cNvPr>
                <p:cNvSpPr/>
                <p:nvPr/>
              </p:nvSpPr>
              <p:spPr>
                <a:xfrm rot="5400000">
                  <a:off x="1738573" y="1593094"/>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sp>
              <p:nvSpPr>
                <p:cNvPr id="783" name="Freeform: Shape 782">
                  <a:extLst>
                    <a:ext uri="{FF2B5EF4-FFF2-40B4-BE49-F238E27FC236}">
                      <a16:creationId xmlns:a16="http://schemas.microsoft.com/office/drawing/2014/main" id="{2BB43BD5-8C67-12B4-D55E-40338104A40A}"/>
                    </a:ext>
                  </a:extLst>
                </p:cNvPr>
                <p:cNvSpPr/>
                <p:nvPr/>
              </p:nvSpPr>
              <p:spPr>
                <a:xfrm rot="5400000">
                  <a:off x="1738573" y="2101993"/>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grpSp>
        </p:grpSp>
        <p:grpSp>
          <p:nvGrpSpPr>
            <p:cNvPr id="784" name="Graphic 402">
              <a:extLst>
                <a:ext uri="{FF2B5EF4-FFF2-40B4-BE49-F238E27FC236}">
                  <a16:creationId xmlns:a16="http://schemas.microsoft.com/office/drawing/2014/main" id="{AE445A42-91C0-6DA6-709E-77D40CB5E2B6}"/>
                </a:ext>
              </a:extLst>
            </p:cNvPr>
            <p:cNvGrpSpPr/>
            <p:nvPr/>
          </p:nvGrpSpPr>
          <p:grpSpPr>
            <a:xfrm>
              <a:off x="887487" y="2151337"/>
              <a:ext cx="1885622" cy="247943"/>
              <a:chOff x="887487" y="2151336"/>
              <a:chExt cx="1885622" cy="247943"/>
            </a:xfrm>
            <a:solidFill>
              <a:srgbClr val="000000"/>
            </a:solidFill>
          </p:grpSpPr>
          <p:sp>
            <p:nvSpPr>
              <p:cNvPr id="785" name="TextBox 784">
                <a:extLst>
                  <a:ext uri="{FF2B5EF4-FFF2-40B4-BE49-F238E27FC236}">
                    <a16:creationId xmlns:a16="http://schemas.microsoft.com/office/drawing/2014/main" id="{7C393D44-870C-CD68-6CEF-1543AACF400F}"/>
                  </a:ext>
                </a:extLst>
              </p:cNvPr>
              <p:cNvSpPr txBox="1"/>
              <p:nvPr/>
            </p:nvSpPr>
            <p:spPr>
              <a:xfrm>
                <a:off x="887487" y="2151336"/>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1</a:t>
                </a:r>
              </a:p>
            </p:txBody>
          </p:sp>
          <p:sp>
            <p:nvSpPr>
              <p:cNvPr id="786" name="TextBox 785">
                <a:extLst>
                  <a:ext uri="{FF2B5EF4-FFF2-40B4-BE49-F238E27FC236}">
                    <a16:creationId xmlns:a16="http://schemas.microsoft.com/office/drawing/2014/main" id="{2BBD8FD5-53C8-16E9-EB62-E1778FE36A60}"/>
                  </a:ext>
                </a:extLst>
              </p:cNvPr>
              <p:cNvSpPr txBox="1"/>
              <p:nvPr/>
            </p:nvSpPr>
            <p:spPr>
              <a:xfrm>
                <a:off x="1109473" y="2151336"/>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2</a:t>
                </a:r>
              </a:p>
            </p:txBody>
          </p:sp>
          <p:sp>
            <p:nvSpPr>
              <p:cNvPr id="787" name="TextBox 786">
                <a:extLst>
                  <a:ext uri="{FF2B5EF4-FFF2-40B4-BE49-F238E27FC236}">
                    <a16:creationId xmlns:a16="http://schemas.microsoft.com/office/drawing/2014/main" id="{F56E04F8-50E9-ADAD-4AA8-ED8C327AF4F5}"/>
                  </a:ext>
                </a:extLst>
              </p:cNvPr>
              <p:cNvSpPr txBox="1"/>
              <p:nvPr/>
            </p:nvSpPr>
            <p:spPr>
              <a:xfrm>
                <a:off x="1404135" y="2151336"/>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3</a:t>
                </a:r>
              </a:p>
            </p:txBody>
          </p:sp>
          <p:sp>
            <p:nvSpPr>
              <p:cNvPr id="788" name="TextBox 787">
                <a:extLst>
                  <a:ext uri="{FF2B5EF4-FFF2-40B4-BE49-F238E27FC236}">
                    <a16:creationId xmlns:a16="http://schemas.microsoft.com/office/drawing/2014/main" id="{C860D8DB-99D2-4C28-3222-465CD6E8C601}"/>
                  </a:ext>
                </a:extLst>
              </p:cNvPr>
              <p:cNvSpPr txBox="1"/>
              <p:nvPr/>
            </p:nvSpPr>
            <p:spPr>
              <a:xfrm>
                <a:off x="1698970" y="2151336"/>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4</a:t>
                </a:r>
              </a:p>
            </p:txBody>
          </p:sp>
          <p:sp>
            <p:nvSpPr>
              <p:cNvPr id="789" name="TextBox 788">
                <a:extLst>
                  <a:ext uri="{FF2B5EF4-FFF2-40B4-BE49-F238E27FC236}">
                    <a16:creationId xmlns:a16="http://schemas.microsoft.com/office/drawing/2014/main" id="{F1DD8F98-A5D5-09F5-4437-1056E563B519}"/>
                  </a:ext>
                </a:extLst>
              </p:cNvPr>
              <p:cNvSpPr txBox="1"/>
              <p:nvPr/>
            </p:nvSpPr>
            <p:spPr>
              <a:xfrm>
                <a:off x="1993632" y="215305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5</a:t>
                </a:r>
              </a:p>
            </p:txBody>
          </p:sp>
          <p:sp>
            <p:nvSpPr>
              <p:cNvPr id="790" name="TextBox 789">
                <a:extLst>
                  <a:ext uri="{FF2B5EF4-FFF2-40B4-BE49-F238E27FC236}">
                    <a16:creationId xmlns:a16="http://schemas.microsoft.com/office/drawing/2014/main" id="{7178530C-4E21-1CA1-E1EC-8CC667AEE2B6}"/>
                  </a:ext>
                </a:extLst>
              </p:cNvPr>
              <p:cNvSpPr txBox="1"/>
              <p:nvPr/>
            </p:nvSpPr>
            <p:spPr>
              <a:xfrm>
                <a:off x="2288294" y="215305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6</a:t>
                </a:r>
              </a:p>
            </p:txBody>
          </p:sp>
          <p:sp>
            <p:nvSpPr>
              <p:cNvPr id="791" name="TextBox 790">
                <a:extLst>
                  <a:ext uri="{FF2B5EF4-FFF2-40B4-BE49-F238E27FC236}">
                    <a16:creationId xmlns:a16="http://schemas.microsoft.com/office/drawing/2014/main" id="{91362F1D-571F-4CE4-28AD-3E253487B0EC}"/>
                  </a:ext>
                </a:extLst>
              </p:cNvPr>
              <p:cNvSpPr txBox="1"/>
              <p:nvPr/>
            </p:nvSpPr>
            <p:spPr>
              <a:xfrm>
                <a:off x="2510280" y="215305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7</a:t>
                </a:r>
              </a:p>
            </p:txBody>
          </p:sp>
        </p:grpSp>
        <p:sp>
          <p:nvSpPr>
            <p:cNvPr id="793" name="TextBox 792">
              <a:extLst>
                <a:ext uri="{FF2B5EF4-FFF2-40B4-BE49-F238E27FC236}">
                  <a16:creationId xmlns:a16="http://schemas.microsoft.com/office/drawing/2014/main" id="{FFF6CDFF-3FAF-7FB6-02A5-303766A838D2}"/>
                </a:ext>
              </a:extLst>
            </p:cNvPr>
            <p:cNvSpPr txBox="1"/>
            <p:nvPr/>
          </p:nvSpPr>
          <p:spPr>
            <a:xfrm rot="16200000">
              <a:off x="2587847" y="2192260"/>
              <a:ext cx="492443" cy="230832"/>
            </a:xfrm>
            <a:prstGeom prst="rect">
              <a:avLst/>
            </a:prstGeom>
            <a:noFill/>
          </p:spPr>
          <p:txBody>
            <a:bodyPr wrap="none" rtlCol="0">
              <a:spAutoFit/>
            </a:bodyPr>
            <a:lstStyle/>
            <a:p>
              <a:pPr algn="l"/>
              <a:r>
                <a:rPr lang="en-GB" sz="900" spc="0" baseline="0">
                  <a:ln/>
                  <a:solidFill>
                    <a:srgbClr val="FFFFFF"/>
                  </a:solidFill>
                  <a:latin typeface="ABCMonumentGrotesk-Medium"/>
                  <a:sym typeface="ABCMonumentGrotesk-Medium"/>
                  <a:rtl val="0"/>
                </a:rPr>
                <a:t>zones</a:t>
              </a:r>
            </a:p>
          </p:txBody>
        </p:sp>
        <p:grpSp>
          <p:nvGrpSpPr>
            <p:cNvPr id="794" name="Graphic 402">
              <a:extLst>
                <a:ext uri="{FF2B5EF4-FFF2-40B4-BE49-F238E27FC236}">
                  <a16:creationId xmlns:a16="http://schemas.microsoft.com/office/drawing/2014/main" id="{DD253C87-42B1-FECF-42BC-2783D07B1106}"/>
                </a:ext>
              </a:extLst>
            </p:cNvPr>
            <p:cNvGrpSpPr/>
            <p:nvPr/>
          </p:nvGrpSpPr>
          <p:grpSpPr>
            <a:xfrm>
              <a:off x="554414" y="2110776"/>
              <a:ext cx="2628708" cy="991965"/>
              <a:chOff x="554414" y="2110776"/>
              <a:chExt cx="2628708" cy="991965"/>
            </a:xfrm>
          </p:grpSpPr>
          <p:pic>
            <p:nvPicPr>
              <p:cNvPr id="795" name="Picture 794">
                <a:extLst>
                  <a:ext uri="{FF2B5EF4-FFF2-40B4-BE49-F238E27FC236}">
                    <a16:creationId xmlns:a16="http://schemas.microsoft.com/office/drawing/2014/main" id="{25FF3F93-F417-EDB0-0564-1FAD6922B2EC}"/>
                  </a:ext>
                </a:extLst>
              </p:cNvPr>
              <p:cNvPicPr>
                <a:picLocks noChangeAspect="1"/>
              </p:cNvPicPr>
              <p:nvPr/>
            </p:nvPicPr>
            <p:blipFill>
              <a:blip r:embed="rId3"/>
              <a:stretch>
                <a:fillRect/>
              </a:stretch>
            </p:blipFill>
            <p:spPr>
              <a:xfrm rot="10800000" flipV="1">
                <a:off x="1374681" y="2110776"/>
                <a:ext cx="991965" cy="991965"/>
              </a:xfrm>
              <a:custGeom>
                <a:avLst/>
                <a:gdLst>
                  <a:gd name="connsiteX0" fmla="*/ -879 w 991965"/>
                  <a:gd name="connsiteY0" fmla="*/ -920 h 991965"/>
                  <a:gd name="connsiteX1" fmla="*/ 991086 w 991965"/>
                  <a:gd name="connsiteY1" fmla="*/ -920 h 991965"/>
                  <a:gd name="connsiteX2" fmla="*/ 991086 w 991965"/>
                  <a:gd name="connsiteY2" fmla="*/ 991045 h 991965"/>
                  <a:gd name="connsiteX3" fmla="*/ -879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879" y="-920"/>
                    </a:moveTo>
                    <a:lnTo>
                      <a:pt x="991086" y="-920"/>
                    </a:lnTo>
                    <a:lnTo>
                      <a:pt x="991086" y="991045"/>
                    </a:lnTo>
                    <a:lnTo>
                      <a:pt x="-879" y="991045"/>
                    </a:lnTo>
                    <a:close/>
                  </a:path>
                </a:pathLst>
              </a:custGeom>
            </p:spPr>
          </p:pic>
          <p:pic>
            <p:nvPicPr>
              <p:cNvPr id="796" name="Picture 795">
                <a:extLst>
                  <a:ext uri="{FF2B5EF4-FFF2-40B4-BE49-F238E27FC236}">
                    <a16:creationId xmlns:a16="http://schemas.microsoft.com/office/drawing/2014/main" id="{3E9D9659-A3EE-5A07-2966-AB03A9D71B6E}"/>
                  </a:ext>
                </a:extLst>
              </p:cNvPr>
              <p:cNvPicPr>
                <a:picLocks noChangeAspect="1"/>
              </p:cNvPicPr>
              <p:nvPr/>
            </p:nvPicPr>
            <p:blipFill>
              <a:blip r:embed="rId3"/>
              <a:stretch>
                <a:fillRect/>
              </a:stretch>
            </p:blipFill>
            <p:spPr>
              <a:xfrm rot="10800000" flipV="1">
                <a:off x="1078468" y="2110776"/>
                <a:ext cx="991965" cy="991965"/>
              </a:xfrm>
              <a:custGeom>
                <a:avLst/>
                <a:gdLst>
                  <a:gd name="connsiteX0" fmla="*/ -897 w 991965"/>
                  <a:gd name="connsiteY0" fmla="*/ -920 h 991965"/>
                  <a:gd name="connsiteX1" fmla="*/ 991069 w 991965"/>
                  <a:gd name="connsiteY1" fmla="*/ -920 h 991965"/>
                  <a:gd name="connsiteX2" fmla="*/ 991069 w 991965"/>
                  <a:gd name="connsiteY2" fmla="*/ 991045 h 991965"/>
                  <a:gd name="connsiteX3" fmla="*/ -897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897" y="-920"/>
                    </a:moveTo>
                    <a:lnTo>
                      <a:pt x="991069" y="-920"/>
                    </a:lnTo>
                    <a:lnTo>
                      <a:pt x="991069" y="991045"/>
                    </a:lnTo>
                    <a:lnTo>
                      <a:pt x="-897" y="991045"/>
                    </a:lnTo>
                    <a:close/>
                  </a:path>
                </a:pathLst>
              </a:custGeom>
            </p:spPr>
          </p:pic>
          <p:pic>
            <p:nvPicPr>
              <p:cNvPr id="797" name="Picture 796">
                <a:extLst>
                  <a:ext uri="{FF2B5EF4-FFF2-40B4-BE49-F238E27FC236}">
                    <a16:creationId xmlns:a16="http://schemas.microsoft.com/office/drawing/2014/main" id="{95B96433-8E1E-8032-D1EE-1A3D83585BE4}"/>
                  </a:ext>
                </a:extLst>
              </p:cNvPr>
              <p:cNvPicPr>
                <a:picLocks noChangeAspect="1"/>
              </p:cNvPicPr>
              <p:nvPr/>
            </p:nvPicPr>
            <p:blipFill>
              <a:blip r:embed="rId3"/>
              <a:stretch>
                <a:fillRect/>
              </a:stretch>
            </p:blipFill>
            <p:spPr>
              <a:xfrm rot="10800000" flipV="1">
                <a:off x="784495" y="2110776"/>
                <a:ext cx="991965" cy="991965"/>
              </a:xfrm>
              <a:custGeom>
                <a:avLst/>
                <a:gdLst>
                  <a:gd name="connsiteX0" fmla="*/ -914 w 991965"/>
                  <a:gd name="connsiteY0" fmla="*/ -920 h 991965"/>
                  <a:gd name="connsiteX1" fmla="*/ 991052 w 991965"/>
                  <a:gd name="connsiteY1" fmla="*/ -920 h 991965"/>
                  <a:gd name="connsiteX2" fmla="*/ 991052 w 991965"/>
                  <a:gd name="connsiteY2" fmla="*/ 991045 h 991965"/>
                  <a:gd name="connsiteX3" fmla="*/ -914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914" y="-920"/>
                    </a:moveTo>
                    <a:lnTo>
                      <a:pt x="991052" y="-920"/>
                    </a:lnTo>
                    <a:lnTo>
                      <a:pt x="991052" y="991045"/>
                    </a:lnTo>
                    <a:lnTo>
                      <a:pt x="-914" y="991045"/>
                    </a:lnTo>
                    <a:close/>
                  </a:path>
                </a:pathLst>
              </a:custGeom>
            </p:spPr>
          </p:pic>
          <p:pic>
            <p:nvPicPr>
              <p:cNvPr id="798" name="Picture 797">
                <a:extLst>
                  <a:ext uri="{FF2B5EF4-FFF2-40B4-BE49-F238E27FC236}">
                    <a16:creationId xmlns:a16="http://schemas.microsoft.com/office/drawing/2014/main" id="{EEB6C2D7-AD79-AD0A-BE34-08498489F887}"/>
                  </a:ext>
                </a:extLst>
              </p:cNvPr>
              <p:cNvPicPr>
                <a:picLocks noChangeAspect="1"/>
              </p:cNvPicPr>
              <p:nvPr/>
            </p:nvPicPr>
            <p:blipFill>
              <a:blip r:embed="rId3"/>
              <a:stretch>
                <a:fillRect/>
              </a:stretch>
            </p:blipFill>
            <p:spPr>
              <a:xfrm rot="10800000" flipV="1">
                <a:off x="554414" y="2110776"/>
                <a:ext cx="991965" cy="991965"/>
              </a:xfrm>
              <a:custGeom>
                <a:avLst/>
                <a:gdLst>
                  <a:gd name="connsiteX0" fmla="*/ -927 w 991965"/>
                  <a:gd name="connsiteY0" fmla="*/ -920 h 991965"/>
                  <a:gd name="connsiteX1" fmla="*/ 991039 w 991965"/>
                  <a:gd name="connsiteY1" fmla="*/ -920 h 991965"/>
                  <a:gd name="connsiteX2" fmla="*/ 991039 w 991965"/>
                  <a:gd name="connsiteY2" fmla="*/ 991045 h 991965"/>
                  <a:gd name="connsiteX3" fmla="*/ -927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927" y="-920"/>
                    </a:moveTo>
                    <a:lnTo>
                      <a:pt x="991039" y="-920"/>
                    </a:lnTo>
                    <a:lnTo>
                      <a:pt x="991039" y="991045"/>
                    </a:lnTo>
                    <a:lnTo>
                      <a:pt x="-927" y="991045"/>
                    </a:lnTo>
                    <a:close/>
                  </a:path>
                </a:pathLst>
              </a:custGeom>
            </p:spPr>
          </p:pic>
          <p:pic>
            <p:nvPicPr>
              <p:cNvPr id="799" name="Picture 798">
                <a:extLst>
                  <a:ext uri="{FF2B5EF4-FFF2-40B4-BE49-F238E27FC236}">
                    <a16:creationId xmlns:a16="http://schemas.microsoft.com/office/drawing/2014/main" id="{5B848E89-C4EC-31A1-C4A1-4ACDB98B65C4}"/>
                  </a:ext>
                </a:extLst>
              </p:cNvPr>
              <p:cNvPicPr>
                <a:picLocks noChangeAspect="1"/>
              </p:cNvPicPr>
              <p:nvPr/>
            </p:nvPicPr>
            <p:blipFill>
              <a:blip r:embed="rId3"/>
              <a:stretch>
                <a:fillRect/>
              </a:stretch>
            </p:blipFill>
            <p:spPr>
              <a:xfrm rot="10800000" flipV="1">
                <a:off x="1666070" y="2110776"/>
                <a:ext cx="991965" cy="991965"/>
              </a:xfrm>
              <a:custGeom>
                <a:avLst/>
                <a:gdLst>
                  <a:gd name="connsiteX0" fmla="*/ -862 w 991965"/>
                  <a:gd name="connsiteY0" fmla="*/ -920 h 991965"/>
                  <a:gd name="connsiteX1" fmla="*/ 991103 w 991965"/>
                  <a:gd name="connsiteY1" fmla="*/ -920 h 991965"/>
                  <a:gd name="connsiteX2" fmla="*/ 991103 w 991965"/>
                  <a:gd name="connsiteY2" fmla="*/ 991045 h 991965"/>
                  <a:gd name="connsiteX3" fmla="*/ -862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862" y="-920"/>
                    </a:moveTo>
                    <a:lnTo>
                      <a:pt x="991103" y="-920"/>
                    </a:lnTo>
                    <a:lnTo>
                      <a:pt x="991103" y="991045"/>
                    </a:lnTo>
                    <a:lnTo>
                      <a:pt x="-862" y="991045"/>
                    </a:lnTo>
                    <a:close/>
                  </a:path>
                </a:pathLst>
              </a:custGeom>
            </p:spPr>
          </p:pic>
          <p:pic>
            <p:nvPicPr>
              <p:cNvPr id="800" name="Picture 799">
                <a:extLst>
                  <a:ext uri="{FF2B5EF4-FFF2-40B4-BE49-F238E27FC236}">
                    <a16:creationId xmlns:a16="http://schemas.microsoft.com/office/drawing/2014/main" id="{CC7BB484-F7F2-4CB3-8A08-F4FAD1D49D67}"/>
                  </a:ext>
                </a:extLst>
              </p:cNvPr>
              <p:cNvPicPr>
                <a:picLocks noChangeAspect="1"/>
              </p:cNvPicPr>
              <p:nvPr/>
            </p:nvPicPr>
            <p:blipFill>
              <a:blip r:embed="rId3"/>
              <a:stretch>
                <a:fillRect/>
              </a:stretch>
            </p:blipFill>
            <p:spPr>
              <a:xfrm rot="10800000" flipV="1">
                <a:off x="1959870" y="2110776"/>
                <a:ext cx="991965" cy="991965"/>
              </a:xfrm>
              <a:custGeom>
                <a:avLst/>
                <a:gdLst>
                  <a:gd name="connsiteX0" fmla="*/ -845 w 991965"/>
                  <a:gd name="connsiteY0" fmla="*/ -920 h 991965"/>
                  <a:gd name="connsiteX1" fmla="*/ 991120 w 991965"/>
                  <a:gd name="connsiteY1" fmla="*/ -920 h 991965"/>
                  <a:gd name="connsiteX2" fmla="*/ 991120 w 991965"/>
                  <a:gd name="connsiteY2" fmla="*/ 991045 h 991965"/>
                  <a:gd name="connsiteX3" fmla="*/ -845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845" y="-920"/>
                    </a:moveTo>
                    <a:lnTo>
                      <a:pt x="991120" y="-920"/>
                    </a:lnTo>
                    <a:lnTo>
                      <a:pt x="991120" y="991045"/>
                    </a:lnTo>
                    <a:lnTo>
                      <a:pt x="-845" y="991045"/>
                    </a:lnTo>
                    <a:close/>
                  </a:path>
                </a:pathLst>
              </a:custGeom>
            </p:spPr>
          </p:pic>
          <p:pic>
            <p:nvPicPr>
              <p:cNvPr id="801" name="Picture 800">
                <a:extLst>
                  <a:ext uri="{FF2B5EF4-FFF2-40B4-BE49-F238E27FC236}">
                    <a16:creationId xmlns:a16="http://schemas.microsoft.com/office/drawing/2014/main" id="{A4B12ACA-E24D-5FFB-31B9-87EC228718BA}"/>
                  </a:ext>
                </a:extLst>
              </p:cNvPr>
              <p:cNvPicPr>
                <a:picLocks noChangeAspect="1"/>
              </p:cNvPicPr>
              <p:nvPr/>
            </p:nvPicPr>
            <p:blipFill>
              <a:blip r:embed="rId3"/>
              <a:stretch>
                <a:fillRect/>
              </a:stretch>
            </p:blipFill>
            <p:spPr>
              <a:xfrm rot="10800000" flipV="1">
                <a:off x="2191157" y="2110776"/>
                <a:ext cx="991965" cy="991965"/>
              </a:xfrm>
              <a:custGeom>
                <a:avLst/>
                <a:gdLst>
                  <a:gd name="connsiteX0" fmla="*/ -832 w 991965"/>
                  <a:gd name="connsiteY0" fmla="*/ -920 h 991965"/>
                  <a:gd name="connsiteX1" fmla="*/ 991134 w 991965"/>
                  <a:gd name="connsiteY1" fmla="*/ -920 h 991965"/>
                  <a:gd name="connsiteX2" fmla="*/ 991134 w 991965"/>
                  <a:gd name="connsiteY2" fmla="*/ 991045 h 991965"/>
                  <a:gd name="connsiteX3" fmla="*/ -832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832" y="-920"/>
                    </a:moveTo>
                    <a:lnTo>
                      <a:pt x="991134" y="-920"/>
                    </a:lnTo>
                    <a:lnTo>
                      <a:pt x="991134" y="991045"/>
                    </a:lnTo>
                    <a:lnTo>
                      <a:pt x="-832" y="991045"/>
                    </a:lnTo>
                    <a:close/>
                  </a:path>
                </a:pathLst>
              </a:custGeom>
            </p:spPr>
          </p:pic>
        </p:grpSp>
      </p:grpSp>
      <p:grpSp>
        <p:nvGrpSpPr>
          <p:cNvPr id="808" name="Group 807">
            <a:extLst>
              <a:ext uri="{FF2B5EF4-FFF2-40B4-BE49-F238E27FC236}">
                <a16:creationId xmlns:a16="http://schemas.microsoft.com/office/drawing/2014/main" id="{54B39575-794A-8C9C-CBBE-43989D223E70}"/>
              </a:ext>
            </a:extLst>
          </p:cNvPr>
          <p:cNvGrpSpPr/>
          <p:nvPr/>
        </p:nvGrpSpPr>
        <p:grpSpPr>
          <a:xfrm>
            <a:off x="4310968" y="2044488"/>
            <a:ext cx="3455001" cy="2027980"/>
            <a:chOff x="4310968" y="1976752"/>
            <a:chExt cx="3455001" cy="2027980"/>
          </a:xfrm>
        </p:grpSpPr>
        <p:grpSp>
          <p:nvGrpSpPr>
            <p:cNvPr id="803" name="Group 802">
              <a:extLst>
                <a:ext uri="{FF2B5EF4-FFF2-40B4-BE49-F238E27FC236}">
                  <a16:creationId xmlns:a16="http://schemas.microsoft.com/office/drawing/2014/main" id="{38BB9A2C-99A6-05E7-51A8-D5A8E9AF4E1E}"/>
                </a:ext>
              </a:extLst>
            </p:cNvPr>
            <p:cNvGrpSpPr/>
            <p:nvPr/>
          </p:nvGrpSpPr>
          <p:grpSpPr>
            <a:xfrm>
              <a:off x="4674779" y="1976752"/>
              <a:ext cx="2567357" cy="2027980"/>
              <a:chOff x="4366215" y="1824352"/>
              <a:chExt cx="1943315" cy="1535043"/>
            </a:xfrm>
          </p:grpSpPr>
          <p:sp>
            <p:nvSpPr>
              <p:cNvPr id="409" name="TextBox 408">
                <a:extLst>
                  <a:ext uri="{FF2B5EF4-FFF2-40B4-BE49-F238E27FC236}">
                    <a16:creationId xmlns:a16="http://schemas.microsoft.com/office/drawing/2014/main" id="{6346A69A-CC02-7384-D8C5-564181B6CB86}"/>
                  </a:ext>
                </a:extLst>
              </p:cNvPr>
              <p:cNvSpPr txBox="1"/>
              <p:nvPr/>
            </p:nvSpPr>
            <p:spPr>
              <a:xfrm>
                <a:off x="4366215" y="1824352"/>
                <a:ext cx="1637751" cy="256262"/>
              </a:xfrm>
              <a:prstGeom prst="rect">
                <a:avLst/>
              </a:prstGeom>
              <a:noFill/>
            </p:spPr>
            <p:txBody>
              <a:bodyPr wrap="none" rtlCol="0">
                <a:spAutoFit/>
              </a:bodyPr>
              <a:lstStyle/>
              <a:p>
                <a:pPr algn="l"/>
                <a:r>
                  <a:rPr lang="en-GB" sz="1600" spc="24" baseline="0" dirty="0">
                    <a:ln/>
                    <a:solidFill>
                      <a:srgbClr val="6FB5FC"/>
                    </a:solidFill>
                    <a:latin typeface="DotMatrixOT-TwoRegular"/>
                    <a:sym typeface="DotMatrixOT-TwoRegular"/>
                    <a:rtl val="0"/>
                  </a:rPr>
                  <a:t>1 ACTIVE, 6 HIDDEN</a:t>
                </a:r>
              </a:p>
            </p:txBody>
          </p:sp>
          <p:grpSp>
            <p:nvGrpSpPr>
              <p:cNvPr id="410" name="Graphic 404">
                <a:extLst>
                  <a:ext uri="{FF2B5EF4-FFF2-40B4-BE49-F238E27FC236}">
                    <a16:creationId xmlns:a16="http://schemas.microsoft.com/office/drawing/2014/main" id="{C7F52070-D112-D476-5DBF-ED3F55708A44}"/>
                  </a:ext>
                </a:extLst>
              </p:cNvPr>
              <p:cNvGrpSpPr/>
              <p:nvPr/>
            </p:nvGrpSpPr>
            <p:grpSpPr>
              <a:xfrm>
                <a:off x="4457655" y="2154054"/>
                <a:ext cx="1814642" cy="1205341"/>
                <a:chOff x="4457655" y="2154054"/>
                <a:chExt cx="1814642" cy="1205341"/>
              </a:xfrm>
            </p:grpSpPr>
            <p:sp>
              <p:nvSpPr>
                <p:cNvPr id="411" name="Freeform: Shape 410">
                  <a:extLst>
                    <a:ext uri="{FF2B5EF4-FFF2-40B4-BE49-F238E27FC236}">
                      <a16:creationId xmlns:a16="http://schemas.microsoft.com/office/drawing/2014/main" id="{40C6D8EF-4DEA-F88F-2473-76D59AEA8E5E}"/>
                    </a:ext>
                  </a:extLst>
                </p:cNvPr>
                <p:cNvSpPr/>
                <p:nvPr/>
              </p:nvSpPr>
              <p:spPr>
                <a:xfrm rot="5400000">
                  <a:off x="4762478" y="1849576"/>
                  <a:ext cx="1204997" cy="1814642"/>
                </a:xfrm>
                <a:custGeom>
                  <a:avLst/>
                  <a:gdLst>
                    <a:gd name="connsiteX0" fmla="*/ 0 w 1204997"/>
                    <a:gd name="connsiteY0" fmla="*/ 0 h 1814642"/>
                    <a:gd name="connsiteX1" fmla="*/ 1204997 w 1204997"/>
                    <a:gd name="connsiteY1" fmla="*/ 0 h 1814642"/>
                    <a:gd name="connsiteX2" fmla="*/ 1204997 w 1204997"/>
                    <a:gd name="connsiteY2" fmla="*/ 1814643 h 1814642"/>
                    <a:gd name="connsiteX3" fmla="*/ 0 w 1204997"/>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204997" h="1814642">
                      <a:moveTo>
                        <a:pt x="0" y="0"/>
                      </a:moveTo>
                      <a:lnTo>
                        <a:pt x="1204997" y="0"/>
                      </a:lnTo>
                      <a:lnTo>
                        <a:pt x="1204997" y="1814643"/>
                      </a:lnTo>
                      <a:lnTo>
                        <a:pt x="0" y="1814643"/>
                      </a:lnTo>
                      <a:close/>
                    </a:path>
                  </a:pathLst>
                </a:custGeom>
                <a:solidFill>
                  <a:srgbClr val="E4E4ED"/>
                </a:solidFill>
                <a:ln w="0" cap="flat">
                  <a:noFill/>
                  <a:prstDash val="solid"/>
                  <a:miter/>
                </a:ln>
              </p:spPr>
              <p:txBody>
                <a:bodyPr rtlCol="0" anchor="ctr"/>
                <a:lstStyle/>
                <a:p>
                  <a:endParaRPr lang="en-GB"/>
                </a:p>
              </p:txBody>
            </p:sp>
            <p:grpSp>
              <p:nvGrpSpPr>
                <p:cNvPr id="412" name="Graphic 404">
                  <a:extLst>
                    <a:ext uri="{FF2B5EF4-FFF2-40B4-BE49-F238E27FC236}">
                      <a16:creationId xmlns:a16="http://schemas.microsoft.com/office/drawing/2014/main" id="{C7841B08-119E-3A86-75F2-6EFFE50F679B}"/>
                    </a:ext>
                  </a:extLst>
                </p:cNvPr>
                <p:cNvGrpSpPr/>
                <p:nvPr/>
              </p:nvGrpSpPr>
              <p:grpSpPr>
                <a:xfrm>
                  <a:off x="4458861" y="2154054"/>
                  <a:ext cx="1812059" cy="237658"/>
                  <a:chOff x="4458861" y="2154054"/>
                  <a:chExt cx="1812059" cy="237658"/>
                </a:xfrm>
              </p:grpSpPr>
              <p:sp>
                <p:nvSpPr>
                  <p:cNvPr id="413" name="Freeform: Shape 412">
                    <a:extLst>
                      <a:ext uri="{FF2B5EF4-FFF2-40B4-BE49-F238E27FC236}">
                        <a16:creationId xmlns:a16="http://schemas.microsoft.com/office/drawing/2014/main" id="{F14A9C64-7CA7-88B9-E539-D2DF6E4BDA47}"/>
                      </a:ext>
                    </a:extLst>
                  </p:cNvPr>
                  <p:cNvSpPr/>
                  <p:nvPr/>
                </p:nvSpPr>
                <p:spPr>
                  <a:xfrm>
                    <a:off x="5224879" y="2154054"/>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14" name="Graphic 404">
                    <a:extLst>
                      <a:ext uri="{FF2B5EF4-FFF2-40B4-BE49-F238E27FC236}">
                        <a16:creationId xmlns:a16="http://schemas.microsoft.com/office/drawing/2014/main" id="{9B5606D3-F5BF-0804-A11D-26A0F745E186}"/>
                      </a:ext>
                    </a:extLst>
                  </p:cNvPr>
                  <p:cNvGrpSpPr/>
                  <p:nvPr/>
                </p:nvGrpSpPr>
                <p:grpSpPr>
                  <a:xfrm>
                    <a:off x="5280849" y="2154054"/>
                    <a:ext cx="168083" cy="237658"/>
                    <a:chOff x="5280849" y="2154054"/>
                    <a:chExt cx="168083" cy="237658"/>
                  </a:xfrm>
                </p:grpSpPr>
                <p:sp>
                  <p:nvSpPr>
                    <p:cNvPr id="415" name="Freeform: Shape 414">
                      <a:extLst>
                        <a:ext uri="{FF2B5EF4-FFF2-40B4-BE49-F238E27FC236}">
                          <a16:creationId xmlns:a16="http://schemas.microsoft.com/office/drawing/2014/main" id="{CFFD7A96-5A09-1311-7567-7AF4203629A7}"/>
                        </a:ext>
                      </a:extLst>
                    </p:cNvPr>
                    <p:cNvSpPr/>
                    <p:nvPr/>
                  </p:nvSpPr>
                  <p:spPr>
                    <a:xfrm>
                      <a:off x="5280849"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16" name="Freeform: Shape 415">
                      <a:extLst>
                        <a:ext uri="{FF2B5EF4-FFF2-40B4-BE49-F238E27FC236}">
                          <a16:creationId xmlns:a16="http://schemas.microsoft.com/office/drawing/2014/main" id="{5BAA498F-9E06-D999-9845-72700BAA884F}"/>
                        </a:ext>
                      </a:extLst>
                    </p:cNvPr>
                    <p:cNvSpPr/>
                    <p:nvPr/>
                  </p:nvSpPr>
                  <p:spPr>
                    <a:xfrm>
                      <a:off x="5336991"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17" name="Freeform: Shape 416">
                      <a:extLst>
                        <a:ext uri="{FF2B5EF4-FFF2-40B4-BE49-F238E27FC236}">
                          <a16:creationId xmlns:a16="http://schemas.microsoft.com/office/drawing/2014/main" id="{86207607-C3B0-4F1A-8209-C74984937C59}"/>
                        </a:ext>
                      </a:extLst>
                    </p:cNvPr>
                    <p:cNvSpPr/>
                    <p:nvPr/>
                  </p:nvSpPr>
                  <p:spPr>
                    <a:xfrm>
                      <a:off x="5392962"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18" name="Freeform: Shape 417">
                      <a:extLst>
                        <a:ext uri="{FF2B5EF4-FFF2-40B4-BE49-F238E27FC236}">
                          <a16:creationId xmlns:a16="http://schemas.microsoft.com/office/drawing/2014/main" id="{65F9DB28-B88D-796E-FFF5-8E6F16C8A667}"/>
                        </a:ext>
                      </a:extLst>
                    </p:cNvPr>
                    <p:cNvSpPr/>
                    <p:nvPr/>
                  </p:nvSpPr>
                  <p:spPr>
                    <a:xfrm>
                      <a:off x="5448932"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19" name="Freeform: Shape 418">
                    <a:extLst>
                      <a:ext uri="{FF2B5EF4-FFF2-40B4-BE49-F238E27FC236}">
                        <a16:creationId xmlns:a16="http://schemas.microsoft.com/office/drawing/2014/main" id="{A7D745CE-30E6-D8BE-469C-B36E441E5CEC}"/>
                      </a:ext>
                    </a:extLst>
                  </p:cNvPr>
                  <p:cNvSpPr/>
                  <p:nvPr/>
                </p:nvSpPr>
                <p:spPr>
                  <a:xfrm>
                    <a:off x="5517474" y="2154054"/>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20" name="Graphic 404">
                    <a:extLst>
                      <a:ext uri="{FF2B5EF4-FFF2-40B4-BE49-F238E27FC236}">
                        <a16:creationId xmlns:a16="http://schemas.microsoft.com/office/drawing/2014/main" id="{2B70F605-93F2-896E-F73F-E1F8CD12D31F}"/>
                      </a:ext>
                    </a:extLst>
                  </p:cNvPr>
                  <p:cNvGrpSpPr/>
                  <p:nvPr/>
                </p:nvGrpSpPr>
                <p:grpSpPr>
                  <a:xfrm>
                    <a:off x="5573444" y="2154054"/>
                    <a:ext cx="168255" cy="237658"/>
                    <a:chOff x="5573444" y="2154054"/>
                    <a:chExt cx="168255" cy="237658"/>
                  </a:xfrm>
                </p:grpSpPr>
                <p:sp>
                  <p:nvSpPr>
                    <p:cNvPr id="421" name="Freeform: Shape 420">
                      <a:extLst>
                        <a:ext uri="{FF2B5EF4-FFF2-40B4-BE49-F238E27FC236}">
                          <a16:creationId xmlns:a16="http://schemas.microsoft.com/office/drawing/2014/main" id="{4A90FD4A-7522-6C46-9DBE-4101A7B4DEE8}"/>
                        </a:ext>
                      </a:extLst>
                    </p:cNvPr>
                    <p:cNvSpPr/>
                    <p:nvPr/>
                  </p:nvSpPr>
                  <p:spPr>
                    <a:xfrm>
                      <a:off x="5573444"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22" name="Freeform: Shape 421">
                      <a:extLst>
                        <a:ext uri="{FF2B5EF4-FFF2-40B4-BE49-F238E27FC236}">
                          <a16:creationId xmlns:a16="http://schemas.microsoft.com/office/drawing/2014/main" id="{A60116ED-063C-40DA-302E-716418AF642D}"/>
                        </a:ext>
                      </a:extLst>
                    </p:cNvPr>
                    <p:cNvSpPr/>
                    <p:nvPr/>
                  </p:nvSpPr>
                  <p:spPr>
                    <a:xfrm>
                      <a:off x="5629587"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23" name="Freeform: Shape 422">
                      <a:extLst>
                        <a:ext uri="{FF2B5EF4-FFF2-40B4-BE49-F238E27FC236}">
                          <a16:creationId xmlns:a16="http://schemas.microsoft.com/office/drawing/2014/main" id="{ABC7B0B4-D175-4B55-2618-AEBB065001C9}"/>
                        </a:ext>
                      </a:extLst>
                    </p:cNvPr>
                    <p:cNvSpPr/>
                    <p:nvPr/>
                  </p:nvSpPr>
                  <p:spPr>
                    <a:xfrm>
                      <a:off x="5685557"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24" name="Freeform: Shape 423">
                      <a:extLst>
                        <a:ext uri="{FF2B5EF4-FFF2-40B4-BE49-F238E27FC236}">
                          <a16:creationId xmlns:a16="http://schemas.microsoft.com/office/drawing/2014/main" id="{AF36859A-142B-28A8-B3CC-76AAB0F0EE80}"/>
                        </a:ext>
                      </a:extLst>
                    </p:cNvPr>
                    <p:cNvSpPr/>
                    <p:nvPr/>
                  </p:nvSpPr>
                  <p:spPr>
                    <a:xfrm>
                      <a:off x="5741700"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25" name="Freeform: Shape 424">
                    <a:extLst>
                      <a:ext uri="{FF2B5EF4-FFF2-40B4-BE49-F238E27FC236}">
                        <a16:creationId xmlns:a16="http://schemas.microsoft.com/office/drawing/2014/main" id="{A0BD583C-138C-C4B4-C3B3-BB5BD5FB19EF}"/>
                      </a:ext>
                    </a:extLst>
                  </p:cNvPr>
                  <p:cNvSpPr/>
                  <p:nvPr/>
                </p:nvSpPr>
                <p:spPr>
                  <a:xfrm>
                    <a:off x="5810069" y="2154054"/>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26" name="Graphic 404">
                    <a:extLst>
                      <a:ext uri="{FF2B5EF4-FFF2-40B4-BE49-F238E27FC236}">
                        <a16:creationId xmlns:a16="http://schemas.microsoft.com/office/drawing/2014/main" id="{65551BD6-1DB0-E55B-0E63-3AFDA2D1B05D}"/>
                      </a:ext>
                    </a:extLst>
                  </p:cNvPr>
                  <p:cNvGrpSpPr/>
                  <p:nvPr/>
                </p:nvGrpSpPr>
                <p:grpSpPr>
                  <a:xfrm>
                    <a:off x="5866212" y="2154054"/>
                    <a:ext cx="168083" cy="237658"/>
                    <a:chOff x="5866212" y="2154054"/>
                    <a:chExt cx="168083" cy="237658"/>
                  </a:xfrm>
                </p:grpSpPr>
                <p:sp>
                  <p:nvSpPr>
                    <p:cNvPr id="427" name="Freeform: Shape 426">
                      <a:extLst>
                        <a:ext uri="{FF2B5EF4-FFF2-40B4-BE49-F238E27FC236}">
                          <a16:creationId xmlns:a16="http://schemas.microsoft.com/office/drawing/2014/main" id="{1157D82E-B6A5-DD0C-F617-3C4C19AD7C72}"/>
                        </a:ext>
                      </a:extLst>
                    </p:cNvPr>
                    <p:cNvSpPr/>
                    <p:nvPr/>
                  </p:nvSpPr>
                  <p:spPr>
                    <a:xfrm>
                      <a:off x="5866212"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28" name="Freeform: Shape 427">
                      <a:extLst>
                        <a:ext uri="{FF2B5EF4-FFF2-40B4-BE49-F238E27FC236}">
                          <a16:creationId xmlns:a16="http://schemas.microsoft.com/office/drawing/2014/main" id="{F984820F-3701-99D6-CB66-9C1592F0DA84}"/>
                        </a:ext>
                      </a:extLst>
                    </p:cNvPr>
                    <p:cNvSpPr/>
                    <p:nvPr/>
                  </p:nvSpPr>
                  <p:spPr>
                    <a:xfrm>
                      <a:off x="5922182"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29" name="Freeform: Shape 428">
                      <a:extLst>
                        <a:ext uri="{FF2B5EF4-FFF2-40B4-BE49-F238E27FC236}">
                          <a16:creationId xmlns:a16="http://schemas.microsoft.com/office/drawing/2014/main" id="{5F297890-C358-BA18-3AC0-A0DBD7C2E769}"/>
                        </a:ext>
                      </a:extLst>
                    </p:cNvPr>
                    <p:cNvSpPr/>
                    <p:nvPr/>
                  </p:nvSpPr>
                  <p:spPr>
                    <a:xfrm>
                      <a:off x="5978325"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30" name="Freeform: Shape 429">
                      <a:extLst>
                        <a:ext uri="{FF2B5EF4-FFF2-40B4-BE49-F238E27FC236}">
                          <a16:creationId xmlns:a16="http://schemas.microsoft.com/office/drawing/2014/main" id="{8CDE047F-452B-E461-9B10-C89208A23A1D}"/>
                        </a:ext>
                      </a:extLst>
                    </p:cNvPr>
                    <p:cNvSpPr/>
                    <p:nvPr/>
                  </p:nvSpPr>
                  <p:spPr>
                    <a:xfrm>
                      <a:off x="6034295"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31" name="Freeform: Shape 430">
                    <a:extLst>
                      <a:ext uri="{FF2B5EF4-FFF2-40B4-BE49-F238E27FC236}">
                        <a16:creationId xmlns:a16="http://schemas.microsoft.com/office/drawing/2014/main" id="{B32DD69A-1A3C-A45B-BC5A-F1265CB4745D}"/>
                      </a:ext>
                    </a:extLst>
                  </p:cNvPr>
                  <p:cNvSpPr/>
                  <p:nvPr/>
                </p:nvSpPr>
                <p:spPr>
                  <a:xfrm>
                    <a:off x="6102837" y="2154054"/>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32" name="Graphic 404">
                    <a:extLst>
                      <a:ext uri="{FF2B5EF4-FFF2-40B4-BE49-F238E27FC236}">
                        <a16:creationId xmlns:a16="http://schemas.microsoft.com/office/drawing/2014/main" id="{C7A172FC-8471-CF96-4D32-86DA025AA708}"/>
                      </a:ext>
                    </a:extLst>
                  </p:cNvPr>
                  <p:cNvGrpSpPr/>
                  <p:nvPr/>
                </p:nvGrpSpPr>
                <p:grpSpPr>
                  <a:xfrm>
                    <a:off x="6158807" y="2154054"/>
                    <a:ext cx="56142" cy="237658"/>
                    <a:chOff x="6158807" y="2154054"/>
                    <a:chExt cx="56142" cy="237658"/>
                  </a:xfrm>
                </p:grpSpPr>
                <p:sp>
                  <p:nvSpPr>
                    <p:cNvPr id="433" name="Freeform: Shape 432">
                      <a:extLst>
                        <a:ext uri="{FF2B5EF4-FFF2-40B4-BE49-F238E27FC236}">
                          <a16:creationId xmlns:a16="http://schemas.microsoft.com/office/drawing/2014/main" id="{69D442D3-BB9F-532A-96B6-25F5F94CDF7B}"/>
                        </a:ext>
                      </a:extLst>
                    </p:cNvPr>
                    <p:cNvSpPr/>
                    <p:nvPr/>
                  </p:nvSpPr>
                  <p:spPr>
                    <a:xfrm>
                      <a:off x="6158807"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34" name="Freeform: Shape 433">
                      <a:extLst>
                        <a:ext uri="{FF2B5EF4-FFF2-40B4-BE49-F238E27FC236}">
                          <a16:creationId xmlns:a16="http://schemas.microsoft.com/office/drawing/2014/main" id="{70FEE8F1-36C8-4AAC-553A-18CB5A26FA45}"/>
                        </a:ext>
                      </a:extLst>
                    </p:cNvPr>
                    <p:cNvSpPr/>
                    <p:nvPr/>
                  </p:nvSpPr>
                  <p:spPr>
                    <a:xfrm>
                      <a:off x="6214950"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35" name="Freeform: Shape 434">
                    <a:extLst>
                      <a:ext uri="{FF2B5EF4-FFF2-40B4-BE49-F238E27FC236}">
                        <a16:creationId xmlns:a16="http://schemas.microsoft.com/office/drawing/2014/main" id="{2765658A-7A29-851B-A6B1-B742266C9E59}"/>
                      </a:ext>
                    </a:extLst>
                  </p:cNvPr>
                  <p:cNvSpPr/>
                  <p:nvPr/>
                </p:nvSpPr>
                <p:spPr>
                  <a:xfrm>
                    <a:off x="4458861" y="2154054"/>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36" name="Graphic 404">
                    <a:extLst>
                      <a:ext uri="{FF2B5EF4-FFF2-40B4-BE49-F238E27FC236}">
                        <a16:creationId xmlns:a16="http://schemas.microsoft.com/office/drawing/2014/main" id="{7741B75F-CB35-5271-FE71-7CC94EF11B09}"/>
                      </a:ext>
                    </a:extLst>
                  </p:cNvPr>
                  <p:cNvGrpSpPr/>
                  <p:nvPr/>
                </p:nvGrpSpPr>
                <p:grpSpPr>
                  <a:xfrm>
                    <a:off x="4515003" y="2154054"/>
                    <a:ext cx="55970" cy="237658"/>
                    <a:chOff x="4515003" y="2154054"/>
                    <a:chExt cx="55970" cy="237658"/>
                  </a:xfrm>
                </p:grpSpPr>
                <p:sp>
                  <p:nvSpPr>
                    <p:cNvPr id="437" name="Freeform: Shape 436">
                      <a:extLst>
                        <a:ext uri="{FF2B5EF4-FFF2-40B4-BE49-F238E27FC236}">
                          <a16:creationId xmlns:a16="http://schemas.microsoft.com/office/drawing/2014/main" id="{5960E752-B1B0-B465-0193-8259F1DF3EDB}"/>
                        </a:ext>
                      </a:extLst>
                    </p:cNvPr>
                    <p:cNvSpPr/>
                    <p:nvPr/>
                  </p:nvSpPr>
                  <p:spPr>
                    <a:xfrm>
                      <a:off x="4515003"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38" name="Freeform: Shape 437">
                      <a:extLst>
                        <a:ext uri="{FF2B5EF4-FFF2-40B4-BE49-F238E27FC236}">
                          <a16:creationId xmlns:a16="http://schemas.microsoft.com/office/drawing/2014/main" id="{6F482996-C233-30D0-18D2-AF48CA540980}"/>
                        </a:ext>
                      </a:extLst>
                    </p:cNvPr>
                    <p:cNvSpPr/>
                    <p:nvPr/>
                  </p:nvSpPr>
                  <p:spPr>
                    <a:xfrm>
                      <a:off x="4570974"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39" name="Freeform: Shape 438">
                    <a:extLst>
                      <a:ext uri="{FF2B5EF4-FFF2-40B4-BE49-F238E27FC236}">
                        <a16:creationId xmlns:a16="http://schemas.microsoft.com/office/drawing/2014/main" id="{AECFC90F-210E-2C8C-9933-D68AB6F4487B}"/>
                      </a:ext>
                    </a:extLst>
                  </p:cNvPr>
                  <p:cNvSpPr/>
                  <p:nvPr/>
                </p:nvSpPr>
                <p:spPr>
                  <a:xfrm>
                    <a:off x="4639516" y="2154054"/>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40" name="Graphic 404">
                    <a:extLst>
                      <a:ext uri="{FF2B5EF4-FFF2-40B4-BE49-F238E27FC236}">
                        <a16:creationId xmlns:a16="http://schemas.microsoft.com/office/drawing/2014/main" id="{71A7F23E-F19E-0E8D-5B70-DFEE5ED09083}"/>
                      </a:ext>
                    </a:extLst>
                  </p:cNvPr>
                  <p:cNvGrpSpPr/>
                  <p:nvPr/>
                </p:nvGrpSpPr>
                <p:grpSpPr>
                  <a:xfrm>
                    <a:off x="4695486" y="2154054"/>
                    <a:ext cx="168255" cy="237658"/>
                    <a:chOff x="4695486" y="2154054"/>
                    <a:chExt cx="168255" cy="237658"/>
                  </a:xfrm>
                </p:grpSpPr>
                <p:sp>
                  <p:nvSpPr>
                    <p:cNvPr id="441" name="Freeform: Shape 440">
                      <a:extLst>
                        <a:ext uri="{FF2B5EF4-FFF2-40B4-BE49-F238E27FC236}">
                          <a16:creationId xmlns:a16="http://schemas.microsoft.com/office/drawing/2014/main" id="{10FC36E1-9BD6-5DE9-9437-80C3A1DF57B3}"/>
                        </a:ext>
                      </a:extLst>
                    </p:cNvPr>
                    <p:cNvSpPr/>
                    <p:nvPr/>
                  </p:nvSpPr>
                  <p:spPr>
                    <a:xfrm>
                      <a:off x="4695486"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42" name="Freeform: Shape 441">
                      <a:extLst>
                        <a:ext uri="{FF2B5EF4-FFF2-40B4-BE49-F238E27FC236}">
                          <a16:creationId xmlns:a16="http://schemas.microsoft.com/office/drawing/2014/main" id="{812B98C4-7447-DA15-6241-3B673743BEE0}"/>
                        </a:ext>
                      </a:extLst>
                    </p:cNvPr>
                    <p:cNvSpPr/>
                    <p:nvPr/>
                  </p:nvSpPr>
                  <p:spPr>
                    <a:xfrm>
                      <a:off x="4751628"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43" name="Freeform: Shape 442">
                      <a:extLst>
                        <a:ext uri="{FF2B5EF4-FFF2-40B4-BE49-F238E27FC236}">
                          <a16:creationId xmlns:a16="http://schemas.microsoft.com/office/drawing/2014/main" id="{5AA2FF91-81A2-135B-AD6D-BB204F4EF2A4}"/>
                        </a:ext>
                      </a:extLst>
                    </p:cNvPr>
                    <p:cNvSpPr/>
                    <p:nvPr/>
                  </p:nvSpPr>
                  <p:spPr>
                    <a:xfrm>
                      <a:off x="4807599"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44" name="Freeform: Shape 443">
                      <a:extLst>
                        <a:ext uri="{FF2B5EF4-FFF2-40B4-BE49-F238E27FC236}">
                          <a16:creationId xmlns:a16="http://schemas.microsoft.com/office/drawing/2014/main" id="{0FC436B5-CA33-40EC-16F1-BF34EA4C0944}"/>
                        </a:ext>
                      </a:extLst>
                    </p:cNvPr>
                    <p:cNvSpPr/>
                    <p:nvPr/>
                  </p:nvSpPr>
                  <p:spPr>
                    <a:xfrm>
                      <a:off x="4863741"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445" name="Freeform: Shape 444">
                    <a:extLst>
                      <a:ext uri="{FF2B5EF4-FFF2-40B4-BE49-F238E27FC236}">
                        <a16:creationId xmlns:a16="http://schemas.microsoft.com/office/drawing/2014/main" id="{0371080B-C5A3-8D1F-4CAD-4924E0EBBE1A}"/>
                      </a:ext>
                    </a:extLst>
                  </p:cNvPr>
                  <p:cNvSpPr/>
                  <p:nvPr/>
                </p:nvSpPr>
                <p:spPr>
                  <a:xfrm>
                    <a:off x="4932111" y="2154054"/>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46" name="Graphic 404">
                    <a:extLst>
                      <a:ext uri="{FF2B5EF4-FFF2-40B4-BE49-F238E27FC236}">
                        <a16:creationId xmlns:a16="http://schemas.microsoft.com/office/drawing/2014/main" id="{BC5D00B5-B1FD-8E75-668B-6232847B4307}"/>
                      </a:ext>
                    </a:extLst>
                  </p:cNvPr>
                  <p:cNvGrpSpPr/>
                  <p:nvPr/>
                </p:nvGrpSpPr>
                <p:grpSpPr>
                  <a:xfrm>
                    <a:off x="4988254" y="2154054"/>
                    <a:ext cx="168083" cy="237658"/>
                    <a:chOff x="4988254" y="2154054"/>
                    <a:chExt cx="168083" cy="237658"/>
                  </a:xfrm>
                </p:grpSpPr>
                <p:sp>
                  <p:nvSpPr>
                    <p:cNvPr id="447" name="Freeform: Shape 446">
                      <a:extLst>
                        <a:ext uri="{FF2B5EF4-FFF2-40B4-BE49-F238E27FC236}">
                          <a16:creationId xmlns:a16="http://schemas.microsoft.com/office/drawing/2014/main" id="{53046690-CF2F-93E1-4965-1B7BA09138AD}"/>
                        </a:ext>
                      </a:extLst>
                    </p:cNvPr>
                    <p:cNvSpPr/>
                    <p:nvPr/>
                  </p:nvSpPr>
                  <p:spPr>
                    <a:xfrm>
                      <a:off x="4988254"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48" name="Freeform: Shape 447">
                      <a:extLst>
                        <a:ext uri="{FF2B5EF4-FFF2-40B4-BE49-F238E27FC236}">
                          <a16:creationId xmlns:a16="http://schemas.microsoft.com/office/drawing/2014/main" id="{420D24D8-DE96-F728-DACF-AC0323C0B07D}"/>
                        </a:ext>
                      </a:extLst>
                    </p:cNvPr>
                    <p:cNvSpPr/>
                    <p:nvPr/>
                  </p:nvSpPr>
                  <p:spPr>
                    <a:xfrm>
                      <a:off x="5044224"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49" name="Freeform: Shape 448">
                      <a:extLst>
                        <a:ext uri="{FF2B5EF4-FFF2-40B4-BE49-F238E27FC236}">
                          <a16:creationId xmlns:a16="http://schemas.microsoft.com/office/drawing/2014/main" id="{645482A3-E54A-E277-3412-7F6BE752AB2A}"/>
                        </a:ext>
                      </a:extLst>
                    </p:cNvPr>
                    <p:cNvSpPr/>
                    <p:nvPr/>
                  </p:nvSpPr>
                  <p:spPr>
                    <a:xfrm>
                      <a:off x="5100366"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450" name="Freeform: Shape 449">
                      <a:extLst>
                        <a:ext uri="{FF2B5EF4-FFF2-40B4-BE49-F238E27FC236}">
                          <a16:creationId xmlns:a16="http://schemas.microsoft.com/office/drawing/2014/main" id="{A55118DB-06EF-0414-6128-4DE0C17170B8}"/>
                        </a:ext>
                      </a:extLst>
                    </p:cNvPr>
                    <p:cNvSpPr/>
                    <p:nvPr/>
                  </p:nvSpPr>
                  <p:spPr>
                    <a:xfrm>
                      <a:off x="5156337" y="2154054"/>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grpSp>
            <p:grpSp>
              <p:nvGrpSpPr>
                <p:cNvPr id="451" name="Graphic 404">
                  <a:extLst>
                    <a:ext uri="{FF2B5EF4-FFF2-40B4-BE49-F238E27FC236}">
                      <a16:creationId xmlns:a16="http://schemas.microsoft.com/office/drawing/2014/main" id="{37494CA5-8DC8-92F0-4AFB-FB419C217EE4}"/>
                    </a:ext>
                  </a:extLst>
                </p:cNvPr>
                <p:cNvGrpSpPr/>
                <p:nvPr/>
              </p:nvGrpSpPr>
              <p:grpSpPr>
                <a:xfrm>
                  <a:off x="4458861" y="3121565"/>
                  <a:ext cx="1812059" cy="237830"/>
                  <a:chOff x="4458861" y="3121565"/>
                  <a:chExt cx="1812059" cy="237830"/>
                </a:xfrm>
              </p:grpSpPr>
              <p:sp>
                <p:nvSpPr>
                  <p:cNvPr id="452" name="Freeform: Shape 451">
                    <a:extLst>
                      <a:ext uri="{FF2B5EF4-FFF2-40B4-BE49-F238E27FC236}">
                        <a16:creationId xmlns:a16="http://schemas.microsoft.com/office/drawing/2014/main" id="{A21423E1-3CF9-B081-5C65-C5F1C512706C}"/>
                      </a:ext>
                    </a:extLst>
                  </p:cNvPr>
                  <p:cNvSpPr/>
                  <p:nvPr/>
                </p:nvSpPr>
                <p:spPr>
                  <a:xfrm>
                    <a:off x="5224879" y="3121565"/>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53" name="Graphic 404">
                    <a:extLst>
                      <a:ext uri="{FF2B5EF4-FFF2-40B4-BE49-F238E27FC236}">
                        <a16:creationId xmlns:a16="http://schemas.microsoft.com/office/drawing/2014/main" id="{E5697E70-1D6C-D3C4-3A28-CCF692B5E492}"/>
                      </a:ext>
                    </a:extLst>
                  </p:cNvPr>
                  <p:cNvGrpSpPr/>
                  <p:nvPr/>
                </p:nvGrpSpPr>
                <p:grpSpPr>
                  <a:xfrm>
                    <a:off x="5280849" y="3121565"/>
                    <a:ext cx="168083" cy="237830"/>
                    <a:chOff x="5280849" y="3121565"/>
                    <a:chExt cx="168083" cy="237830"/>
                  </a:xfrm>
                </p:grpSpPr>
                <p:sp>
                  <p:nvSpPr>
                    <p:cNvPr id="454" name="Freeform: Shape 453">
                      <a:extLst>
                        <a:ext uri="{FF2B5EF4-FFF2-40B4-BE49-F238E27FC236}">
                          <a16:creationId xmlns:a16="http://schemas.microsoft.com/office/drawing/2014/main" id="{0C46DBAD-3021-270E-A308-E26DDAE9F5D4}"/>
                        </a:ext>
                      </a:extLst>
                    </p:cNvPr>
                    <p:cNvSpPr/>
                    <p:nvPr/>
                  </p:nvSpPr>
                  <p:spPr>
                    <a:xfrm>
                      <a:off x="5280849"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55" name="Freeform: Shape 454">
                      <a:extLst>
                        <a:ext uri="{FF2B5EF4-FFF2-40B4-BE49-F238E27FC236}">
                          <a16:creationId xmlns:a16="http://schemas.microsoft.com/office/drawing/2014/main" id="{BC7135D5-3FB5-FB7A-E89F-29C303F2F785}"/>
                        </a:ext>
                      </a:extLst>
                    </p:cNvPr>
                    <p:cNvSpPr/>
                    <p:nvPr/>
                  </p:nvSpPr>
                  <p:spPr>
                    <a:xfrm>
                      <a:off x="5336991"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56" name="Freeform: Shape 455">
                      <a:extLst>
                        <a:ext uri="{FF2B5EF4-FFF2-40B4-BE49-F238E27FC236}">
                          <a16:creationId xmlns:a16="http://schemas.microsoft.com/office/drawing/2014/main" id="{1E74DA0C-A6F9-5727-DA53-B26B862FDEC6}"/>
                        </a:ext>
                      </a:extLst>
                    </p:cNvPr>
                    <p:cNvSpPr/>
                    <p:nvPr/>
                  </p:nvSpPr>
                  <p:spPr>
                    <a:xfrm>
                      <a:off x="5392962"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57" name="Freeform: Shape 456">
                      <a:extLst>
                        <a:ext uri="{FF2B5EF4-FFF2-40B4-BE49-F238E27FC236}">
                          <a16:creationId xmlns:a16="http://schemas.microsoft.com/office/drawing/2014/main" id="{C754826D-5013-37CB-A1DA-415581146610}"/>
                        </a:ext>
                      </a:extLst>
                    </p:cNvPr>
                    <p:cNvSpPr/>
                    <p:nvPr/>
                  </p:nvSpPr>
                  <p:spPr>
                    <a:xfrm>
                      <a:off x="5448932"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58" name="Freeform: Shape 457">
                    <a:extLst>
                      <a:ext uri="{FF2B5EF4-FFF2-40B4-BE49-F238E27FC236}">
                        <a16:creationId xmlns:a16="http://schemas.microsoft.com/office/drawing/2014/main" id="{32B9ED60-5913-B2A4-BD02-16B0220E1EEC}"/>
                      </a:ext>
                    </a:extLst>
                  </p:cNvPr>
                  <p:cNvSpPr/>
                  <p:nvPr/>
                </p:nvSpPr>
                <p:spPr>
                  <a:xfrm>
                    <a:off x="5517474" y="3121565"/>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59" name="Graphic 404">
                    <a:extLst>
                      <a:ext uri="{FF2B5EF4-FFF2-40B4-BE49-F238E27FC236}">
                        <a16:creationId xmlns:a16="http://schemas.microsoft.com/office/drawing/2014/main" id="{25B9AD1E-8880-8843-A6C1-1FFDC126B1A3}"/>
                      </a:ext>
                    </a:extLst>
                  </p:cNvPr>
                  <p:cNvGrpSpPr/>
                  <p:nvPr/>
                </p:nvGrpSpPr>
                <p:grpSpPr>
                  <a:xfrm>
                    <a:off x="5573444" y="3121565"/>
                    <a:ext cx="168255" cy="237830"/>
                    <a:chOff x="5573444" y="3121565"/>
                    <a:chExt cx="168255" cy="237830"/>
                  </a:xfrm>
                </p:grpSpPr>
                <p:sp>
                  <p:nvSpPr>
                    <p:cNvPr id="460" name="Freeform: Shape 459">
                      <a:extLst>
                        <a:ext uri="{FF2B5EF4-FFF2-40B4-BE49-F238E27FC236}">
                          <a16:creationId xmlns:a16="http://schemas.microsoft.com/office/drawing/2014/main" id="{452EE9DC-EF76-EE69-2D8F-665212F45A90}"/>
                        </a:ext>
                      </a:extLst>
                    </p:cNvPr>
                    <p:cNvSpPr/>
                    <p:nvPr/>
                  </p:nvSpPr>
                  <p:spPr>
                    <a:xfrm>
                      <a:off x="5573444"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1" name="Freeform: Shape 460">
                      <a:extLst>
                        <a:ext uri="{FF2B5EF4-FFF2-40B4-BE49-F238E27FC236}">
                          <a16:creationId xmlns:a16="http://schemas.microsoft.com/office/drawing/2014/main" id="{5A5BBEEC-297B-5D1B-F81E-48DE898362BE}"/>
                        </a:ext>
                      </a:extLst>
                    </p:cNvPr>
                    <p:cNvSpPr/>
                    <p:nvPr/>
                  </p:nvSpPr>
                  <p:spPr>
                    <a:xfrm>
                      <a:off x="5629587"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2" name="Freeform: Shape 461">
                      <a:extLst>
                        <a:ext uri="{FF2B5EF4-FFF2-40B4-BE49-F238E27FC236}">
                          <a16:creationId xmlns:a16="http://schemas.microsoft.com/office/drawing/2014/main" id="{C467DB1F-F8FC-0257-4720-C5F1C02C18FB}"/>
                        </a:ext>
                      </a:extLst>
                    </p:cNvPr>
                    <p:cNvSpPr/>
                    <p:nvPr/>
                  </p:nvSpPr>
                  <p:spPr>
                    <a:xfrm>
                      <a:off x="5685557"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3" name="Freeform: Shape 462">
                      <a:extLst>
                        <a:ext uri="{FF2B5EF4-FFF2-40B4-BE49-F238E27FC236}">
                          <a16:creationId xmlns:a16="http://schemas.microsoft.com/office/drawing/2014/main" id="{E15A3FD3-74F7-FFC5-1DD7-CC776E15BFC3}"/>
                        </a:ext>
                      </a:extLst>
                    </p:cNvPr>
                    <p:cNvSpPr/>
                    <p:nvPr/>
                  </p:nvSpPr>
                  <p:spPr>
                    <a:xfrm>
                      <a:off x="5741700"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64" name="Freeform: Shape 463">
                    <a:extLst>
                      <a:ext uri="{FF2B5EF4-FFF2-40B4-BE49-F238E27FC236}">
                        <a16:creationId xmlns:a16="http://schemas.microsoft.com/office/drawing/2014/main" id="{38B43ABE-7A99-44C7-34A2-D41E2EB8EFFD}"/>
                      </a:ext>
                    </a:extLst>
                  </p:cNvPr>
                  <p:cNvSpPr/>
                  <p:nvPr/>
                </p:nvSpPr>
                <p:spPr>
                  <a:xfrm>
                    <a:off x="5810069" y="3121565"/>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65" name="Graphic 404">
                    <a:extLst>
                      <a:ext uri="{FF2B5EF4-FFF2-40B4-BE49-F238E27FC236}">
                        <a16:creationId xmlns:a16="http://schemas.microsoft.com/office/drawing/2014/main" id="{BD91B442-8278-5504-FD2E-1FDA6EE45BB2}"/>
                      </a:ext>
                    </a:extLst>
                  </p:cNvPr>
                  <p:cNvGrpSpPr/>
                  <p:nvPr/>
                </p:nvGrpSpPr>
                <p:grpSpPr>
                  <a:xfrm>
                    <a:off x="5866212" y="3121565"/>
                    <a:ext cx="168083" cy="237830"/>
                    <a:chOff x="5866212" y="3121565"/>
                    <a:chExt cx="168083" cy="237830"/>
                  </a:xfrm>
                </p:grpSpPr>
                <p:sp>
                  <p:nvSpPr>
                    <p:cNvPr id="466" name="Freeform: Shape 465">
                      <a:extLst>
                        <a:ext uri="{FF2B5EF4-FFF2-40B4-BE49-F238E27FC236}">
                          <a16:creationId xmlns:a16="http://schemas.microsoft.com/office/drawing/2014/main" id="{E8EAD60B-57B0-2027-DE18-53CE0C34E79F}"/>
                        </a:ext>
                      </a:extLst>
                    </p:cNvPr>
                    <p:cNvSpPr/>
                    <p:nvPr/>
                  </p:nvSpPr>
                  <p:spPr>
                    <a:xfrm>
                      <a:off x="5866212"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7" name="Freeform: Shape 466">
                      <a:extLst>
                        <a:ext uri="{FF2B5EF4-FFF2-40B4-BE49-F238E27FC236}">
                          <a16:creationId xmlns:a16="http://schemas.microsoft.com/office/drawing/2014/main" id="{AEA127BC-43BC-AE32-3B6C-8CB4724D4447}"/>
                        </a:ext>
                      </a:extLst>
                    </p:cNvPr>
                    <p:cNvSpPr/>
                    <p:nvPr/>
                  </p:nvSpPr>
                  <p:spPr>
                    <a:xfrm>
                      <a:off x="5922182"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8" name="Freeform: Shape 467">
                      <a:extLst>
                        <a:ext uri="{FF2B5EF4-FFF2-40B4-BE49-F238E27FC236}">
                          <a16:creationId xmlns:a16="http://schemas.microsoft.com/office/drawing/2014/main" id="{9ECE19B2-DD95-C79A-7702-C6774246A528}"/>
                        </a:ext>
                      </a:extLst>
                    </p:cNvPr>
                    <p:cNvSpPr/>
                    <p:nvPr/>
                  </p:nvSpPr>
                  <p:spPr>
                    <a:xfrm>
                      <a:off x="5978325"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69" name="Freeform: Shape 468">
                      <a:extLst>
                        <a:ext uri="{FF2B5EF4-FFF2-40B4-BE49-F238E27FC236}">
                          <a16:creationId xmlns:a16="http://schemas.microsoft.com/office/drawing/2014/main" id="{7931FA7C-C907-CD6A-6E51-590D7D5AD79C}"/>
                        </a:ext>
                      </a:extLst>
                    </p:cNvPr>
                    <p:cNvSpPr/>
                    <p:nvPr/>
                  </p:nvSpPr>
                  <p:spPr>
                    <a:xfrm>
                      <a:off x="6034295"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70" name="Freeform: Shape 469">
                    <a:extLst>
                      <a:ext uri="{FF2B5EF4-FFF2-40B4-BE49-F238E27FC236}">
                        <a16:creationId xmlns:a16="http://schemas.microsoft.com/office/drawing/2014/main" id="{BC03CCD1-D57B-2C3C-1A1F-D31F6F9F7DCE}"/>
                      </a:ext>
                    </a:extLst>
                  </p:cNvPr>
                  <p:cNvSpPr/>
                  <p:nvPr/>
                </p:nvSpPr>
                <p:spPr>
                  <a:xfrm>
                    <a:off x="6102837" y="3121565"/>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71" name="Graphic 404">
                    <a:extLst>
                      <a:ext uri="{FF2B5EF4-FFF2-40B4-BE49-F238E27FC236}">
                        <a16:creationId xmlns:a16="http://schemas.microsoft.com/office/drawing/2014/main" id="{2DC04C08-7361-E783-081D-555903788FEE}"/>
                      </a:ext>
                    </a:extLst>
                  </p:cNvPr>
                  <p:cNvGrpSpPr/>
                  <p:nvPr/>
                </p:nvGrpSpPr>
                <p:grpSpPr>
                  <a:xfrm>
                    <a:off x="6158807" y="3121565"/>
                    <a:ext cx="56142" cy="237830"/>
                    <a:chOff x="6158807" y="3121565"/>
                    <a:chExt cx="56142" cy="237830"/>
                  </a:xfrm>
                </p:grpSpPr>
                <p:sp>
                  <p:nvSpPr>
                    <p:cNvPr id="472" name="Freeform: Shape 471">
                      <a:extLst>
                        <a:ext uri="{FF2B5EF4-FFF2-40B4-BE49-F238E27FC236}">
                          <a16:creationId xmlns:a16="http://schemas.microsoft.com/office/drawing/2014/main" id="{DE28D2DA-913C-1634-FAAF-83F12695E268}"/>
                        </a:ext>
                      </a:extLst>
                    </p:cNvPr>
                    <p:cNvSpPr/>
                    <p:nvPr/>
                  </p:nvSpPr>
                  <p:spPr>
                    <a:xfrm>
                      <a:off x="6158807"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73" name="Freeform: Shape 472">
                      <a:extLst>
                        <a:ext uri="{FF2B5EF4-FFF2-40B4-BE49-F238E27FC236}">
                          <a16:creationId xmlns:a16="http://schemas.microsoft.com/office/drawing/2014/main" id="{2D224539-1A6F-06A9-41EE-7D59CADEBB17}"/>
                        </a:ext>
                      </a:extLst>
                    </p:cNvPr>
                    <p:cNvSpPr/>
                    <p:nvPr/>
                  </p:nvSpPr>
                  <p:spPr>
                    <a:xfrm>
                      <a:off x="6214950"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74" name="Freeform: Shape 473">
                    <a:extLst>
                      <a:ext uri="{FF2B5EF4-FFF2-40B4-BE49-F238E27FC236}">
                        <a16:creationId xmlns:a16="http://schemas.microsoft.com/office/drawing/2014/main" id="{D20CF3D1-FCA2-C232-91B6-80DCE73EB41C}"/>
                      </a:ext>
                    </a:extLst>
                  </p:cNvPr>
                  <p:cNvSpPr/>
                  <p:nvPr/>
                </p:nvSpPr>
                <p:spPr>
                  <a:xfrm>
                    <a:off x="4458861" y="3121565"/>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75" name="Graphic 404">
                    <a:extLst>
                      <a:ext uri="{FF2B5EF4-FFF2-40B4-BE49-F238E27FC236}">
                        <a16:creationId xmlns:a16="http://schemas.microsoft.com/office/drawing/2014/main" id="{D0BA6FE8-6878-B211-1D3D-F831E0DF4F58}"/>
                      </a:ext>
                    </a:extLst>
                  </p:cNvPr>
                  <p:cNvGrpSpPr/>
                  <p:nvPr/>
                </p:nvGrpSpPr>
                <p:grpSpPr>
                  <a:xfrm>
                    <a:off x="4515003" y="3121565"/>
                    <a:ext cx="55970" cy="237830"/>
                    <a:chOff x="4515003" y="3121565"/>
                    <a:chExt cx="55970" cy="237830"/>
                  </a:xfrm>
                </p:grpSpPr>
                <p:sp>
                  <p:nvSpPr>
                    <p:cNvPr id="476" name="Freeform: Shape 475">
                      <a:extLst>
                        <a:ext uri="{FF2B5EF4-FFF2-40B4-BE49-F238E27FC236}">
                          <a16:creationId xmlns:a16="http://schemas.microsoft.com/office/drawing/2014/main" id="{B251EFC5-530A-D719-8EB8-788EE129E23C}"/>
                        </a:ext>
                      </a:extLst>
                    </p:cNvPr>
                    <p:cNvSpPr/>
                    <p:nvPr/>
                  </p:nvSpPr>
                  <p:spPr>
                    <a:xfrm>
                      <a:off x="4515003"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77" name="Freeform: Shape 476">
                      <a:extLst>
                        <a:ext uri="{FF2B5EF4-FFF2-40B4-BE49-F238E27FC236}">
                          <a16:creationId xmlns:a16="http://schemas.microsoft.com/office/drawing/2014/main" id="{562BF06F-9A4F-4498-69D3-4378989CBBD8}"/>
                        </a:ext>
                      </a:extLst>
                    </p:cNvPr>
                    <p:cNvSpPr/>
                    <p:nvPr/>
                  </p:nvSpPr>
                  <p:spPr>
                    <a:xfrm>
                      <a:off x="4570974"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78" name="Freeform: Shape 477">
                    <a:extLst>
                      <a:ext uri="{FF2B5EF4-FFF2-40B4-BE49-F238E27FC236}">
                        <a16:creationId xmlns:a16="http://schemas.microsoft.com/office/drawing/2014/main" id="{72E47B25-CEDE-8B59-D28E-9A12F62B76C1}"/>
                      </a:ext>
                    </a:extLst>
                  </p:cNvPr>
                  <p:cNvSpPr/>
                  <p:nvPr/>
                </p:nvSpPr>
                <p:spPr>
                  <a:xfrm>
                    <a:off x="4639516" y="3121565"/>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479" name="Graphic 404">
                    <a:extLst>
                      <a:ext uri="{FF2B5EF4-FFF2-40B4-BE49-F238E27FC236}">
                        <a16:creationId xmlns:a16="http://schemas.microsoft.com/office/drawing/2014/main" id="{D3C80E11-C9EB-ECF2-C081-4ADFF18E3075}"/>
                      </a:ext>
                    </a:extLst>
                  </p:cNvPr>
                  <p:cNvGrpSpPr/>
                  <p:nvPr/>
                </p:nvGrpSpPr>
                <p:grpSpPr>
                  <a:xfrm>
                    <a:off x="4695486" y="3121565"/>
                    <a:ext cx="168255" cy="237830"/>
                    <a:chOff x="4695486" y="3121565"/>
                    <a:chExt cx="168255" cy="237830"/>
                  </a:xfrm>
                </p:grpSpPr>
                <p:sp>
                  <p:nvSpPr>
                    <p:cNvPr id="480" name="Freeform: Shape 479">
                      <a:extLst>
                        <a:ext uri="{FF2B5EF4-FFF2-40B4-BE49-F238E27FC236}">
                          <a16:creationId xmlns:a16="http://schemas.microsoft.com/office/drawing/2014/main" id="{2C2FA94A-EE6A-E1F8-9696-6FD7920B8E8A}"/>
                        </a:ext>
                      </a:extLst>
                    </p:cNvPr>
                    <p:cNvSpPr/>
                    <p:nvPr/>
                  </p:nvSpPr>
                  <p:spPr>
                    <a:xfrm>
                      <a:off x="4695486"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1" name="Freeform: Shape 480">
                      <a:extLst>
                        <a:ext uri="{FF2B5EF4-FFF2-40B4-BE49-F238E27FC236}">
                          <a16:creationId xmlns:a16="http://schemas.microsoft.com/office/drawing/2014/main" id="{FD58711F-F4DA-FC0E-959E-C57EBBA699CE}"/>
                        </a:ext>
                      </a:extLst>
                    </p:cNvPr>
                    <p:cNvSpPr/>
                    <p:nvPr/>
                  </p:nvSpPr>
                  <p:spPr>
                    <a:xfrm>
                      <a:off x="4751628"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2" name="Freeform: Shape 481">
                      <a:extLst>
                        <a:ext uri="{FF2B5EF4-FFF2-40B4-BE49-F238E27FC236}">
                          <a16:creationId xmlns:a16="http://schemas.microsoft.com/office/drawing/2014/main" id="{5B7044A8-9FE2-3908-7028-AE07249FFC8A}"/>
                        </a:ext>
                      </a:extLst>
                    </p:cNvPr>
                    <p:cNvSpPr/>
                    <p:nvPr/>
                  </p:nvSpPr>
                  <p:spPr>
                    <a:xfrm>
                      <a:off x="4807599"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3" name="Freeform: Shape 482">
                      <a:extLst>
                        <a:ext uri="{FF2B5EF4-FFF2-40B4-BE49-F238E27FC236}">
                          <a16:creationId xmlns:a16="http://schemas.microsoft.com/office/drawing/2014/main" id="{AB3E853F-3C1C-CF91-E91B-AF19D2FF88F8}"/>
                        </a:ext>
                      </a:extLst>
                    </p:cNvPr>
                    <p:cNvSpPr/>
                    <p:nvPr/>
                  </p:nvSpPr>
                  <p:spPr>
                    <a:xfrm>
                      <a:off x="4863741"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sp>
                <p:nvSpPr>
                  <p:cNvPr id="484" name="Freeform: Shape 483">
                    <a:extLst>
                      <a:ext uri="{FF2B5EF4-FFF2-40B4-BE49-F238E27FC236}">
                        <a16:creationId xmlns:a16="http://schemas.microsoft.com/office/drawing/2014/main" id="{14AB44D6-8803-4EA9-73B8-19A59832ABA9}"/>
                      </a:ext>
                    </a:extLst>
                  </p:cNvPr>
                  <p:cNvSpPr/>
                  <p:nvPr/>
                </p:nvSpPr>
                <p:spPr>
                  <a:xfrm>
                    <a:off x="4932111" y="3121565"/>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485" name="Graphic 404">
                    <a:extLst>
                      <a:ext uri="{FF2B5EF4-FFF2-40B4-BE49-F238E27FC236}">
                        <a16:creationId xmlns:a16="http://schemas.microsoft.com/office/drawing/2014/main" id="{A9D74EE6-0A3A-9ECF-0EF4-13DDC1DDC23B}"/>
                      </a:ext>
                    </a:extLst>
                  </p:cNvPr>
                  <p:cNvGrpSpPr/>
                  <p:nvPr/>
                </p:nvGrpSpPr>
                <p:grpSpPr>
                  <a:xfrm>
                    <a:off x="4988254" y="3121565"/>
                    <a:ext cx="168083" cy="237830"/>
                    <a:chOff x="4988254" y="3121565"/>
                    <a:chExt cx="168083" cy="237830"/>
                  </a:xfrm>
                </p:grpSpPr>
                <p:sp>
                  <p:nvSpPr>
                    <p:cNvPr id="486" name="Freeform: Shape 485">
                      <a:extLst>
                        <a:ext uri="{FF2B5EF4-FFF2-40B4-BE49-F238E27FC236}">
                          <a16:creationId xmlns:a16="http://schemas.microsoft.com/office/drawing/2014/main" id="{22BD134B-DBA2-C13A-ACDF-FF42A17E7AF4}"/>
                        </a:ext>
                      </a:extLst>
                    </p:cNvPr>
                    <p:cNvSpPr/>
                    <p:nvPr/>
                  </p:nvSpPr>
                  <p:spPr>
                    <a:xfrm>
                      <a:off x="4988254"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7" name="Freeform: Shape 486">
                      <a:extLst>
                        <a:ext uri="{FF2B5EF4-FFF2-40B4-BE49-F238E27FC236}">
                          <a16:creationId xmlns:a16="http://schemas.microsoft.com/office/drawing/2014/main" id="{0262430A-06C7-5D6B-C829-5C249BF1532C}"/>
                        </a:ext>
                      </a:extLst>
                    </p:cNvPr>
                    <p:cNvSpPr/>
                    <p:nvPr/>
                  </p:nvSpPr>
                  <p:spPr>
                    <a:xfrm>
                      <a:off x="5044224"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8" name="Freeform: Shape 487">
                      <a:extLst>
                        <a:ext uri="{FF2B5EF4-FFF2-40B4-BE49-F238E27FC236}">
                          <a16:creationId xmlns:a16="http://schemas.microsoft.com/office/drawing/2014/main" id="{D9B926EE-1380-B06C-ED74-999A4287CF24}"/>
                        </a:ext>
                      </a:extLst>
                    </p:cNvPr>
                    <p:cNvSpPr/>
                    <p:nvPr/>
                  </p:nvSpPr>
                  <p:spPr>
                    <a:xfrm>
                      <a:off x="5100366"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sp>
                  <p:nvSpPr>
                    <p:cNvPr id="489" name="Freeform: Shape 488">
                      <a:extLst>
                        <a:ext uri="{FF2B5EF4-FFF2-40B4-BE49-F238E27FC236}">
                          <a16:creationId xmlns:a16="http://schemas.microsoft.com/office/drawing/2014/main" id="{54C450A1-9388-9882-329D-753A39765BB4}"/>
                        </a:ext>
                      </a:extLst>
                    </p:cNvPr>
                    <p:cNvSpPr/>
                    <p:nvPr/>
                  </p:nvSpPr>
                  <p:spPr>
                    <a:xfrm>
                      <a:off x="5156337" y="3121565"/>
                      <a:ext cx="17221" cy="237830"/>
                    </a:xfrm>
                    <a:custGeom>
                      <a:avLst/>
                      <a:gdLst>
                        <a:gd name="connsiteX0" fmla="*/ 0 w 17221"/>
                        <a:gd name="connsiteY0" fmla="*/ 0 h 237830"/>
                        <a:gd name="connsiteX1" fmla="*/ 0 w 17221"/>
                        <a:gd name="connsiteY1" fmla="*/ 237831 h 237830"/>
                      </a:gdLst>
                      <a:ahLst/>
                      <a:cxnLst>
                        <a:cxn ang="0">
                          <a:pos x="connsiteX0" y="connsiteY0"/>
                        </a:cxn>
                        <a:cxn ang="0">
                          <a:pos x="connsiteX1" y="connsiteY1"/>
                        </a:cxn>
                      </a:cxnLst>
                      <a:rect l="l" t="t" r="r" b="b"/>
                      <a:pathLst>
                        <a:path w="17221" h="237830">
                          <a:moveTo>
                            <a:pt x="0" y="0"/>
                          </a:moveTo>
                          <a:lnTo>
                            <a:pt x="0" y="237831"/>
                          </a:lnTo>
                        </a:path>
                      </a:pathLst>
                    </a:custGeom>
                    <a:ln w="8585" cap="flat">
                      <a:solidFill>
                        <a:srgbClr val="E4E4ED"/>
                      </a:solidFill>
                      <a:prstDash val="solid"/>
                      <a:miter/>
                    </a:ln>
                  </p:spPr>
                  <p:txBody>
                    <a:bodyPr rtlCol="0" anchor="ctr"/>
                    <a:lstStyle/>
                    <a:p>
                      <a:endParaRPr lang="en-GB"/>
                    </a:p>
                  </p:txBody>
                </p:sp>
              </p:grpSp>
            </p:grpSp>
            <p:sp>
              <p:nvSpPr>
                <p:cNvPr id="490" name="Freeform: Shape 489">
                  <a:extLst>
                    <a:ext uri="{FF2B5EF4-FFF2-40B4-BE49-F238E27FC236}">
                      <a16:creationId xmlns:a16="http://schemas.microsoft.com/office/drawing/2014/main" id="{FDF4ECC9-E7E1-4998-26C2-40509618FC5D}"/>
                    </a:ext>
                  </a:extLst>
                </p:cNvPr>
                <p:cNvSpPr/>
                <p:nvPr/>
              </p:nvSpPr>
              <p:spPr>
                <a:xfrm rot="5400000">
                  <a:off x="5254672" y="1849576"/>
                  <a:ext cx="220609" cy="1814642"/>
                </a:xfrm>
                <a:custGeom>
                  <a:avLst/>
                  <a:gdLst>
                    <a:gd name="connsiteX0" fmla="*/ 0 w 220609"/>
                    <a:gd name="connsiteY0" fmla="*/ 0 h 1814642"/>
                    <a:gd name="connsiteX1" fmla="*/ 220609 w 220609"/>
                    <a:gd name="connsiteY1" fmla="*/ 0 h 1814642"/>
                    <a:gd name="connsiteX2" fmla="*/ 220609 w 220609"/>
                    <a:gd name="connsiteY2" fmla="*/ 1814643 h 1814642"/>
                    <a:gd name="connsiteX3" fmla="*/ 0 w 220609"/>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220609" h="1814642">
                      <a:moveTo>
                        <a:pt x="0" y="0"/>
                      </a:moveTo>
                      <a:lnTo>
                        <a:pt x="220609" y="0"/>
                      </a:lnTo>
                      <a:lnTo>
                        <a:pt x="220609" y="1814643"/>
                      </a:lnTo>
                      <a:lnTo>
                        <a:pt x="0" y="1814643"/>
                      </a:lnTo>
                      <a:close/>
                    </a:path>
                  </a:pathLst>
                </a:custGeom>
                <a:solidFill>
                  <a:srgbClr val="7078E5"/>
                </a:solidFill>
                <a:ln w="0" cap="flat">
                  <a:noFill/>
                  <a:prstDash val="solid"/>
                  <a:miter/>
                </a:ln>
              </p:spPr>
              <p:txBody>
                <a:bodyPr rtlCol="0" anchor="ctr"/>
                <a:lstStyle/>
                <a:p>
                  <a:endParaRPr lang="en-GB"/>
                </a:p>
              </p:txBody>
            </p:sp>
            <p:grpSp>
              <p:nvGrpSpPr>
                <p:cNvPr id="491" name="Graphic 404">
                  <a:extLst>
                    <a:ext uri="{FF2B5EF4-FFF2-40B4-BE49-F238E27FC236}">
                      <a16:creationId xmlns:a16="http://schemas.microsoft.com/office/drawing/2014/main" id="{7D7CB79C-E77E-8A0D-A5DB-E32D91561BAC}"/>
                    </a:ext>
                  </a:extLst>
                </p:cNvPr>
                <p:cNvGrpSpPr/>
                <p:nvPr/>
              </p:nvGrpSpPr>
              <p:grpSpPr>
                <a:xfrm>
                  <a:off x="4457655" y="2412379"/>
                  <a:ext cx="1814642" cy="688865"/>
                  <a:chOff x="4457655" y="2412379"/>
                  <a:chExt cx="1814642" cy="688865"/>
                </a:xfrm>
                <a:solidFill>
                  <a:srgbClr val="757A9B"/>
                </a:solidFill>
              </p:grpSpPr>
              <p:sp>
                <p:nvSpPr>
                  <p:cNvPr id="492" name="Freeform: Shape 491">
                    <a:extLst>
                      <a:ext uri="{FF2B5EF4-FFF2-40B4-BE49-F238E27FC236}">
                        <a16:creationId xmlns:a16="http://schemas.microsoft.com/office/drawing/2014/main" id="{37F98723-82A3-278E-326F-59B9879B1653}"/>
                      </a:ext>
                    </a:extLst>
                  </p:cNvPr>
                  <p:cNvSpPr/>
                  <p:nvPr/>
                </p:nvSpPr>
                <p:spPr>
                  <a:xfrm rot="5400000">
                    <a:off x="5274994" y="1595040"/>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sp>
                <p:nvSpPr>
                  <p:cNvPr id="493" name="Freeform: Shape 492">
                    <a:extLst>
                      <a:ext uri="{FF2B5EF4-FFF2-40B4-BE49-F238E27FC236}">
                        <a16:creationId xmlns:a16="http://schemas.microsoft.com/office/drawing/2014/main" id="{C200CBC3-52F2-F827-F7BA-A08BC0E7CA17}"/>
                      </a:ext>
                    </a:extLst>
                  </p:cNvPr>
                  <p:cNvSpPr/>
                  <p:nvPr/>
                </p:nvSpPr>
                <p:spPr>
                  <a:xfrm rot="5400000">
                    <a:off x="5274994" y="2103940"/>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grpSp>
          </p:grpSp>
          <p:grpSp>
            <p:nvGrpSpPr>
              <p:cNvPr id="494" name="Graphic 404">
                <a:extLst>
                  <a:ext uri="{FF2B5EF4-FFF2-40B4-BE49-F238E27FC236}">
                    <a16:creationId xmlns:a16="http://schemas.microsoft.com/office/drawing/2014/main" id="{D4FF8E0C-9D20-3AF0-D29F-C3B70E71A095}"/>
                  </a:ext>
                </a:extLst>
              </p:cNvPr>
              <p:cNvGrpSpPr/>
              <p:nvPr/>
            </p:nvGrpSpPr>
            <p:grpSpPr>
              <a:xfrm>
                <a:off x="4423908" y="2152938"/>
                <a:ext cx="1885622" cy="247771"/>
                <a:chOff x="4423908" y="2152938"/>
                <a:chExt cx="1885622" cy="247771"/>
              </a:xfrm>
              <a:solidFill>
                <a:srgbClr val="000000"/>
              </a:solidFill>
            </p:grpSpPr>
            <p:sp>
              <p:nvSpPr>
                <p:cNvPr id="495" name="TextBox 494">
                  <a:extLst>
                    <a:ext uri="{FF2B5EF4-FFF2-40B4-BE49-F238E27FC236}">
                      <a16:creationId xmlns:a16="http://schemas.microsoft.com/office/drawing/2014/main" id="{01BFC9D5-B661-FC8D-CE92-92FA25E4D554}"/>
                    </a:ext>
                  </a:extLst>
                </p:cNvPr>
                <p:cNvSpPr txBox="1"/>
                <p:nvPr/>
              </p:nvSpPr>
              <p:spPr>
                <a:xfrm>
                  <a:off x="4423908" y="215293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1</a:t>
                  </a:r>
                </a:p>
              </p:txBody>
            </p:sp>
            <p:sp>
              <p:nvSpPr>
                <p:cNvPr id="496" name="TextBox 495">
                  <a:extLst>
                    <a:ext uri="{FF2B5EF4-FFF2-40B4-BE49-F238E27FC236}">
                      <a16:creationId xmlns:a16="http://schemas.microsoft.com/office/drawing/2014/main" id="{F6826E12-7F0B-E80C-7521-8880E08E5C59}"/>
                    </a:ext>
                  </a:extLst>
                </p:cNvPr>
                <p:cNvSpPr txBox="1"/>
                <p:nvPr/>
              </p:nvSpPr>
              <p:spPr>
                <a:xfrm>
                  <a:off x="4645894" y="215293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2</a:t>
                  </a:r>
                </a:p>
              </p:txBody>
            </p:sp>
            <p:sp>
              <p:nvSpPr>
                <p:cNvPr id="497" name="TextBox 496">
                  <a:extLst>
                    <a:ext uri="{FF2B5EF4-FFF2-40B4-BE49-F238E27FC236}">
                      <a16:creationId xmlns:a16="http://schemas.microsoft.com/office/drawing/2014/main" id="{893DB072-0EE7-4A2B-DDB1-7B00A87B9680}"/>
                    </a:ext>
                  </a:extLst>
                </p:cNvPr>
                <p:cNvSpPr txBox="1"/>
                <p:nvPr/>
              </p:nvSpPr>
              <p:spPr>
                <a:xfrm>
                  <a:off x="4940556" y="215293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3</a:t>
                  </a:r>
                </a:p>
              </p:txBody>
            </p:sp>
            <p:sp>
              <p:nvSpPr>
                <p:cNvPr id="498" name="TextBox 497">
                  <a:extLst>
                    <a:ext uri="{FF2B5EF4-FFF2-40B4-BE49-F238E27FC236}">
                      <a16:creationId xmlns:a16="http://schemas.microsoft.com/office/drawing/2014/main" id="{CEDDF50C-4DF6-C765-4FC0-115D99AE6024}"/>
                    </a:ext>
                  </a:extLst>
                </p:cNvPr>
                <p:cNvSpPr txBox="1"/>
                <p:nvPr/>
              </p:nvSpPr>
              <p:spPr>
                <a:xfrm>
                  <a:off x="5235391" y="215293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4</a:t>
                  </a:r>
                </a:p>
              </p:txBody>
            </p:sp>
            <p:sp>
              <p:nvSpPr>
                <p:cNvPr id="499" name="TextBox 498">
                  <a:extLst>
                    <a:ext uri="{FF2B5EF4-FFF2-40B4-BE49-F238E27FC236}">
                      <a16:creationId xmlns:a16="http://schemas.microsoft.com/office/drawing/2014/main" id="{678B9B04-09E9-D8E5-D6D3-791C34DD3C8A}"/>
                    </a:ext>
                  </a:extLst>
                </p:cNvPr>
                <p:cNvSpPr txBox="1"/>
                <p:nvPr/>
              </p:nvSpPr>
              <p:spPr>
                <a:xfrm>
                  <a:off x="5530053" y="215448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5</a:t>
                  </a:r>
                </a:p>
              </p:txBody>
            </p:sp>
            <p:sp>
              <p:nvSpPr>
                <p:cNvPr id="500" name="TextBox 499">
                  <a:extLst>
                    <a:ext uri="{FF2B5EF4-FFF2-40B4-BE49-F238E27FC236}">
                      <a16:creationId xmlns:a16="http://schemas.microsoft.com/office/drawing/2014/main" id="{85D8C3AD-AA42-4888-746E-1DA618324E2B}"/>
                    </a:ext>
                  </a:extLst>
                </p:cNvPr>
                <p:cNvSpPr txBox="1"/>
                <p:nvPr/>
              </p:nvSpPr>
              <p:spPr>
                <a:xfrm>
                  <a:off x="5824715" y="215448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6</a:t>
                  </a:r>
                </a:p>
              </p:txBody>
            </p:sp>
            <p:sp>
              <p:nvSpPr>
                <p:cNvPr id="501" name="TextBox 500">
                  <a:extLst>
                    <a:ext uri="{FF2B5EF4-FFF2-40B4-BE49-F238E27FC236}">
                      <a16:creationId xmlns:a16="http://schemas.microsoft.com/office/drawing/2014/main" id="{12295C9C-BDB5-6894-E7FD-B7627B55A3A8}"/>
                    </a:ext>
                  </a:extLst>
                </p:cNvPr>
                <p:cNvSpPr txBox="1"/>
                <p:nvPr/>
              </p:nvSpPr>
              <p:spPr>
                <a:xfrm>
                  <a:off x="6046701" y="2154488"/>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7</a:t>
                  </a:r>
                </a:p>
              </p:txBody>
            </p:sp>
          </p:grpSp>
        </p:grpSp>
        <p:pic>
          <p:nvPicPr>
            <p:cNvPr id="504" name="Picture 503">
              <a:extLst>
                <a:ext uri="{FF2B5EF4-FFF2-40B4-BE49-F238E27FC236}">
                  <a16:creationId xmlns:a16="http://schemas.microsoft.com/office/drawing/2014/main" id="{037D7B90-5EF3-2F1C-BCC9-3E7948F325F7}"/>
                </a:ext>
              </a:extLst>
            </p:cNvPr>
            <p:cNvPicPr>
              <a:picLocks noChangeAspect="1"/>
            </p:cNvPicPr>
            <p:nvPr/>
          </p:nvPicPr>
          <p:blipFill>
            <a:blip r:embed="rId3"/>
            <a:stretch>
              <a:fillRect/>
            </a:stretch>
          </p:blipFill>
          <p:spPr>
            <a:xfrm rot="10800000" flipV="1">
              <a:off x="4310968" y="2355678"/>
              <a:ext cx="1310507" cy="1310507"/>
            </a:xfrm>
            <a:custGeom>
              <a:avLst/>
              <a:gdLst>
                <a:gd name="connsiteX0" fmla="*/ -927 w 991965"/>
                <a:gd name="connsiteY0" fmla="*/ -921 h 991965"/>
                <a:gd name="connsiteX1" fmla="*/ 991039 w 991965"/>
                <a:gd name="connsiteY1" fmla="*/ -921 h 991965"/>
                <a:gd name="connsiteX2" fmla="*/ 991039 w 991965"/>
                <a:gd name="connsiteY2" fmla="*/ 991045 h 991965"/>
                <a:gd name="connsiteX3" fmla="*/ -927 w 991965"/>
                <a:gd name="connsiteY3" fmla="*/ 991045 h 991965"/>
              </a:gdLst>
              <a:ahLst/>
              <a:cxnLst>
                <a:cxn ang="0">
                  <a:pos x="connsiteX0" y="connsiteY0"/>
                </a:cxn>
                <a:cxn ang="0">
                  <a:pos x="connsiteX1" y="connsiteY1"/>
                </a:cxn>
                <a:cxn ang="0">
                  <a:pos x="connsiteX2" y="connsiteY2"/>
                </a:cxn>
                <a:cxn ang="0">
                  <a:pos x="connsiteX3" y="connsiteY3"/>
                </a:cxn>
              </a:cxnLst>
              <a:rect l="l" t="t" r="r" b="b"/>
              <a:pathLst>
                <a:path w="991965" h="991965">
                  <a:moveTo>
                    <a:pt x="-927" y="-921"/>
                  </a:moveTo>
                  <a:lnTo>
                    <a:pt x="991039" y="-921"/>
                  </a:lnTo>
                  <a:lnTo>
                    <a:pt x="991039" y="991045"/>
                  </a:lnTo>
                  <a:lnTo>
                    <a:pt x="-927" y="991045"/>
                  </a:lnTo>
                  <a:close/>
                </a:path>
              </a:pathLst>
            </a:custGeom>
          </p:spPr>
        </p:pic>
        <p:pic>
          <p:nvPicPr>
            <p:cNvPr id="505" name="Picture 504">
              <a:extLst>
                <a:ext uri="{FF2B5EF4-FFF2-40B4-BE49-F238E27FC236}">
                  <a16:creationId xmlns:a16="http://schemas.microsoft.com/office/drawing/2014/main" id="{30800EE0-99F9-AF19-D5A5-6B5B4D803D10}"/>
                </a:ext>
              </a:extLst>
            </p:cNvPr>
            <p:cNvPicPr>
              <a:picLocks noChangeAspect="1"/>
            </p:cNvPicPr>
            <p:nvPr/>
          </p:nvPicPr>
          <p:blipFill>
            <a:blip r:embed="rId3"/>
            <a:stretch>
              <a:fillRect/>
            </a:stretch>
          </p:blipFill>
          <p:spPr>
            <a:xfrm rot="10800000" flipV="1">
              <a:off x="4633686" y="2541301"/>
              <a:ext cx="1310507" cy="1310507"/>
            </a:xfrm>
            <a:custGeom>
              <a:avLst/>
              <a:gdLst>
                <a:gd name="connsiteX0" fmla="*/ -914 w 991965"/>
                <a:gd name="connsiteY0" fmla="*/ -914 h 991965"/>
                <a:gd name="connsiteX1" fmla="*/ 991052 w 991965"/>
                <a:gd name="connsiteY1" fmla="*/ -914 h 991965"/>
                <a:gd name="connsiteX2" fmla="*/ 991052 w 991965"/>
                <a:gd name="connsiteY2" fmla="*/ 991052 h 991965"/>
                <a:gd name="connsiteX3" fmla="*/ -914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914" y="-914"/>
                  </a:moveTo>
                  <a:lnTo>
                    <a:pt x="991052" y="-914"/>
                  </a:lnTo>
                  <a:lnTo>
                    <a:pt x="991052" y="991052"/>
                  </a:lnTo>
                  <a:lnTo>
                    <a:pt x="-914" y="991052"/>
                  </a:lnTo>
                  <a:close/>
                </a:path>
              </a:pathLst>
            </a:custGeom>
          </p:spPr>
        </p:pic>
        <p:pic>
          <p:nvPicPr>
            <p:cNvPr id="506" name="Picture 505">
              <a:extLst>
                <a:ext uri="{FF2B5EF4-FFF2-40B4-BE49-F238E27FC236}">
                  <a16:creationId xmlns:a16="http://schemas.microsoft.com/office/drawing/2014/main" id="{46AC7ABD-9E75-F4E1-8B9B-AB4E249E3D1E}"/>
                </a:ext>
              </a:extLst>
            </p:cNvPr>
            <p:cNvPicPr>
              <a:picLocks noChangeAspect="1"/>
            </p:cNvPicPr>
            <p:nvPr/>
          </p:nvPicPr>
          <p:blipFill>
            <a:blip r:embed="rId3"/>
            <a:stretch>
              <a:fillRect/>
            </a:stretch>
          </p:blipFill>
          <p:spPr>
            <a:xfrm rot="10800000" flipV="1">
              <a:off x="4986374" y="2541300"/>
              <a:ext cx="1310507" cy="1310507"/>
            </a:xfrm>
            <a:custGeom>
              <a:avLst/>
              <a:gdLst>
                <a:gd name="connsiteX0" fmla="*/ -897 w 991965"/>
                <a:gd name="connsiteY0" fmla="*/ -914 h 991965"/>
                <a:gd name="connsiteX1" fmla="*/ 991069 w 991965"/>
                <a:gd name="connsiteY1" fmla="*/ -914 h 991965"/>
                <a:gd name="connsiteX2" fmla="*/ 991069 w 991965"/>
                <a:gd name="connsiteY2" fmla="*/ 991052 h 991965"/>
                <a:gd name="connsiteX3" fmla="*/ -897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897" y="-914"/>
                  </a:moveTo>
                  <a:lnTo>
                    <a:pt x="991069" y="-914"/>
                  </a:lnTo>
                  <a:lnTo>
                    <a:pt x="991069" y="991052"/>
                  </a:lnTo>
                  <a:lnTo>
                    <a:pt x="-897" y="991052"/>
                  </a:lnTo>
                  <a:close/>
                </a:path>
              </a:pathLst>
            </a:custGeom>
          </p:spPr>
        </p:pic>
        <p:pic>
          <p:nvPicPr>
            <p:cNvPr id="507" name="Picture 506">
              <a:extLst>
                <a:ext uri="{FF2B5EF4-FFF2-40B4-BE49-F238E27FC236}">
                  <a16:creationId xmlns:a16="http://schemas.microsoft.com/office/drawing/2014/main" id="{161DF93A-66A6-0AA9-5D0E-C387B53D9795}"/>
                </a:ext>
              </a:extLst>
            </p:cNvPr>
            <p:cNvPicPr>
              <a:picLocks noChangeAspect="1"/>
            </p:cNvPicPr>
            <p:nvPr/>
          </p:nvPicPr>
          <p:blipFill>
            <a:blip r:embed="rId3"/>
            <a:stretch>
              <a:fillRect/>
            </a:stretch>
          </p:blipFill>
          <p:spPr>
            <a:xfrm rot="10800000" flipV="1">
              <a:off x="5353646" y="2541301"/>
              <a:ext cx="1310507" cy="1310507"/>
            </a:xfrm>
            <a:custGeom>
              <a:avLst/>
              <a:gdLst>
                <a:gd name="connsiteX0" fmla="*/ -879 w 991965"/>
                <a:gd name="connsiteY0" fmla="*/ -914 h 991965"/>
                <a:gd name="connsiteX1" fmla="*/ 991086 w 991965"/>
                <a:gd name="connsiteY1" fmla="*/ -914 h 991965"/>
                <a:gd name="connsiteX2" fmla="*/ 991086 w 991965"/>
                <a:gd name="connsiteY2" fmla="*/ 991052 h 991965"/>
                <a:gd name="connsiteX3" fmla="*/ -879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879" y="-914"/>
                  </a:moveTo>
                  <a:lnTo>
                    <a:pt x="991086" y="-914"/>
                  </a:lnTo>
                  <a:lnTo>
                    <a:pt x="991086" y="991052"/>
                  </a:lnTo>
                  <a:lnTo>
                    <a:pt x="-879" y="991052"/>
                  </a:lnTo>
                  <a:close/>
                </a:path>
              </a:pathLst>
            </a:custGeom>
          </p:spPr>
        </p:pic>
        <p:pic>
          <p:nvPicPr>
            <p:cNvPr id="508" name="Picture 507">
              <a:extLst>
                <a:ext uri="{FF2B5EF4-FFF2-40B4-BE49-F238E27FC236}">
                  <a16:creationId xmlns:a16="http://schemas.microsoft.com/office/drawing/2014/main" id="{8A157C3F-8D0A-1B4E-D44A-977B5C36F021}"/>
                </a:ext>
              </a:extLst>
            </p:cNvPr>
            <p:cNvPicPr>
              <a:picLocks noChangeAspect="1"/>
            </p:cNvPicPr>
            <p:nvPr/>
          </p:nvPicPr>
          <p:blipFill>
            <a:blip r:embed="rId3"/>
            <a:stretch>
              <a:fillRect/>
            </a:stretch>
          </p:blipFill>
          <p:spPr>
            <a:xfrm rot="10800000" flipV="1">
              <a:off x="5720918" y="2541301"/>
              <a:ext cx="1310507" cy="1310507"/>
            </a:xfrm>
            <a:custGeom>
              <a:avLst/>
              <a:gdLst>
                <a:gd name="connsiteX0" fmla="*/ -863 w 991965"/>
                <a:gd name="connsiteY0" fmla="*/ -914 h 991965"/>
                <a:gd name="connsiteX1" fmla="*/ 991103 w 991965"/>
                <a:gd name="connsiteY1" fmla="*/ -914 h 991965"/>
                <a:gd name="connsiteX2" fmla="*/ 991103 w 991965"/>
                <a:gd name="connsiteY2" fmla="*/ 991052 h 991965"/>
                <a:gd name="connsiteX3" fmla="*/ -863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863" y="-914"/>
                  </a:moveTo>
                  <a:lnTo>
                    <a:pt x="991103" y="-914"/>
                  </a:lnTo>
                  <a:lnTo>
                    <a:pt x="991103" y="991052"/>
                  </a:lnTo>
                  <a:lnTo>
                    <a:pt x="-863" y="991052"/>
                  </a:lnTo>
                  <a:close/>
                </a:path>
              </a:pathLst>
            </a:custGeom>
          </p:spPr>
        </p:pic>
        <p:pic>
          <p:nvPicPr>
            <p:cNvPr id="509" name="Picture 508">
              <a:extLst>
                <a:ext uri="{FF2B5EF4-FFF2-40B4-BE49-F238E27FC236}">
                  <a16:creationId xmlns:a16="http://schemas.microsoft.com/office/drawing/2014/main" id="{C5D65D0B-94D4-8548-027A-EFADDEDB8434}"/>
                </a:ext>
              </a:extLst>
            </p:cNvPr>
            <p:cNvPicPr>
              <a:picLocks noChangeAspect="1"/>
            </p:cNvPicPr>
            <p:nvPr/>
          </p:nvPicPr>
          <p:blipFill>
            <a:blip r:embed="rId3"/>
            <a:stretch>
              <a:fillRect/>
            </a:stretch>
          </p:blipFill>
          <p:spPr>
            <a:xfrm rot="10800000" flipV="1">
              <a:off x="6088190" y="2541301"/>
              <a:ext cx="1310507" cy="1310507"/>
            </a:xfrm>
            <a:custGeom>
              <a:avLst/>
              <a:gdLst>
                <a:gd name="connsiteX0" fmla="*/ -845 w 991965"/>
                <a:gd name="connsiteY0" fmla="*/ -914 h 991965"/>
                <a:gd name="connsiteX1" fmla="*/ 991120 w 991965"/>
                <a:gd name="connsiteY1" fmla="*/ -914 h 991965"/>
                <a:gd name="connsiteX2" fmla="*/ 991120 w 991965"/>
                <a:gd name="connsiteY2" fmla="*/ 991052 h 991965"/>
                <a:gd name="connsiteX3" fmla="*/ -845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845" y="-914"/>
                  </a:moveTo>
                  <a:lnTo>
                    <a:pt x="991120" y="-914"/>
                  </a:lnTo>
                  <a:lnTo>
                    <a:pt x="991120" y="991052"/>
                  </a:lnTo>
                  <a:lnTo>
                    <a:pt x="-845" y="991052"/>
                  </a:lnTo>
                  <a:close/>
                </a:path>
              </a:pathLst>
            </a:custGeom>
          </p:spPr>
        </p:pic>
        <p:pic>
          <p:nvPicPr>
            <p:cNvPr id="510" name="Picture 509">
              <a:extLst>
                <a:ext uri="{FF2B5EF4-FFF2-40B4-BE49-F238E27FC236}">
                  <a16:creationId xmlns:a16="http://schemas.microsoft.com/office/drawing/2014/main" id="{69C992A9-FA89-C4AD-B781-ED96802F4008}"/>
                </a:ext>
              </a:extLst>
            </p:cNvPr>
            <p:cNvPicPr>
              <a:picLocks noChangeAspect="1"/>
            </p:cNvPicPr>
            <p:nvPr/>
          </p:nvPicPr>
          <p:blipFill>
            <a:blip r:embed="rId3"/>
            <a:stretch>
              <a:fillRect/>
            </a:stretch>
          </p:blipFill>
          <p:spPr>
            <a:xfrm rot="10800000" flipV="1">
              <a:off x="6455462" y="2541301"/>
              <a:ext cx="1310507" cy="1310507"/>
            </a:xfrm>
            <a:custGeom>
              <a:avLst/>
              <a:gdLst>
                <a:gd name="connsiteX0" fmla="*/ -832 w 991965"/>
                <a:gd name="connsiteY0" fmla="*/ -914 h 991965"/>
                <a:gd name="connsiteX1" fmla="*/ 991134 w 991965"/>
                <a:gd name="connsiteY1" fmla="*/ -914 h 991965"/>
                <a:gd name="connsiteX2" fmla="*/ 991134 w 991965"/>
                <a:gd name="connsiteY2" fmla="*/ 991052 h 991965"/>
                <a:gd name="connsiteX3" fmla="*/ -832 w 991965"/>
                <a:gd name="connsiteY3" fmla="*/ 991052 h 991965"/>
              </a:gdLst>
              <a:ahLst/>
              <a:cxnLst>
                <a:cxn ang="0">
                  <a:pos x="connsiteX0" y="connsiteY0"/>
                </a:cxn>
                <a:cxn ang="0">
                  <a:pos x="connsiteX1" y="connsiteY1"/>
                </a:cxn>
                <a:cxn ang="0">
                  <a:pos x="connsiteX2" y="connsiteY2"/>
                </a:cxn>
                <a:cxn ang="0">
                  <a:pos x="connsiteX3" y="connsiteY3"/>
                </a:cxn>
              </a:cxnLst>
              <a:rect l="l" t="t" r="r" b="b"/>
              <a:pathLst>
                <a:path w="991965" h="991965">
                  <a:moveTo>
                    <a:pt x="-832" y="-914"/>
                  </a:moveTo>
                  <a:lnTo>
                    <a:pt x="991134" y="-914"/>
                  </a:lnTo>
                  <a:lnTo>
                    <a:pt x="991134" y="991052"/>
                  </a:lnTo>
                  <a:lnTo>
                    <a:pt x="-832" y="991052"/>
                  </a:lnTo>
                  <a:close/>
                </a:path>
              </a:pathLst>
            </a:custGeom>
          </p:spPr>
        </p:pic>
      </p:grpSp>
      <p:grpSp>
        <p:nvGrpSpPr>
          <p:cNvPr id="807" name="Group 806">
            <a:extLst>
              <a:ext uri="{FF2B5EF4-FFF2-40B4-BE49-F238E27FC236}">
                <a16:creationId xmlns:a16="http://schemas.microsoft.com/office/drawing/2014/main" id="{785FACEC-B397-B506-EF0F-0703703824A1}"/>
              </a:ext>
            </a:extLst>
          </p:cNvPr>
          <p:cNvGrpSpPr/>
          <p:nvPr/>
        </p:nvGrpSpPr>
        <p:grpSpPr>
          <a:xfrm>
            <a:off x="7903320" y="2039957"/>
            <a:ext cx="3487131" cy="2032283"/>
            <a:chOff x="7903320" y="1972221"/>
            <a:chExt cx="3487131" cy="2032283"/>
          </a:xfrm>
        </p:grpSpPr>
        <p:sp>
          <p:nvSpPr>
            <p:cNvPr id="512" name="TextBox 511">
              <a:extLst>
                <a:ext uri="{FF2B5EF4-FFF2-40B4-BE49-F238E27FC236}">
                  <a16:creationId xmlns:a16="http://schemas.microsoft.com/office/drawing/2014/main" id="{D3965DA6-06C3-19D5-137A-520E1E11EFBA}"/>
                </a:ext>
              </a:extLst>
            </p:cNvPr>
            <p:cNvSpPr txBox="1"/>
            <p:nvPr/>
          </p:nvSpPr>
          <p:spPr>
            <a:xfrm>
              <a:off x="8306141" y="1972221"/>
              <a:ext cx="2163669" cy="338553"/>
            </a:xfrm>
            <a:prstGeom prst="rect">
              <a:avLst/>
            </a:prstGeom>
            <a:noFill/>
          </p:spPr>
          <p:txBody>
            <a:bodyPr wrap="none" rtlCol="0">
              <a:spAutoFit/>
            </a:bodyPr>
            <a:lstStyle/>
            <a:p>
              <a:pPr algn="l"/>
              <a:r>
                <a:rPr lang="en-GB" sz="1600" spc="24" baseline="0" dirty="0">
                  <a:ln/>
                  <a:solidFill>
                    <a:srgbClr val="2AB3A8"/>
                  </a:solidFill>
                  <a:latin typeface="DotMatrixOT-TwoRegular"/>
                  <a:sym typeface="DotMatrixOT-TwoRegular"/>
                  <a:rtl val="0"/>
                </a:rPr>
                <a:t>0 ACTIVE, 7 HIDDEN</a:t>
              </a:r>
            </a:p>
          </p:txBody>
        </p:sp>
        <p:grpSp>
          <p:nvGrpSpPr>
            <p:cNvPr id="513" name="Graphic 406">
              <a:extLst>
                <a:ext uri="{FF2B5EF4-FFF2-40B4-BE49-F238E27FC236}">
                  <a16:creationId xmlns:a16="http://schemas.microsoft.com/office/drawing/2014/main" id="{42BAC7EF-7A82-FCC6-0ED0-B84A9886110B}"/>
                </a:ext>
              </a:extLst>
            </p:cNvPr>
            <p:cNvGrpSpPr/>
            <p:nvPr/>
          </p:nvGrpSpPr>
          <p:grpSpPr>
            <a:xfrm>
              <a:off x="8427664" y="2402841"/>
              <a:ext cx="2411650" cy="1601663"/>
              <a:chOff x="8088210" y="2143841"/>
              <a:chExt cx="1814642" cy="1205169"/>
            </a:xfrm>
          </p:grpSpPr>
          <p:sp>
            <p:nvSpPr>
              <p:cNvPr id="514" name="Freeform: Shape 513">
                <a:extLst>
                  <a:ext uri="{FF2B5EF4-FFF2-40B4-BE49-F238E27FC236}">
                    <a16:creationId xmlns:a16="http://schemas.microsoft.com/office/drawing/2014/main" id="{3FD3CAFA-70D1-FE58-C5A5-7FEF885CDF03}"/>
                  </a:ext>
                </a:extLst>
              </p:cNvPr>
              <p:cNvSpPr/>
              <p:nvPr/>
            </p:nvSpPr>
            <p:spPr>
              <a:xfrm rot="5400000">
                <a:off x="8393033" y="1839191"/>
                <a:ext cx="1204997" cy="1814642"/>
              </a:xfrm>
              <a:custGeom>
                <a:avLst/>
                <a:gdLst>
                  <a:gd name="connsiteX0" fmla="*/ 0 w 1204997"/>
                  <a:gd name="connsiteY0" fmla="*/ 0 h 1814642"/>
                  <a:gd name="connsiteX1" fmla="*/ 1204997 w 1204997"/>
                  <a:gd name="connsiteY1" fmla="*/ 0 h 1814642"/>
                  <a:gd name="connsiteX2" fmla="*/ 1204997 w 1204997"/>
                  <a:gd name="connsiteY2" fmla="*/ 1814643 h 1814642"/>
                  <a:gd name="connsiteX3" fmla="*/ 0 w 1204997"/>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204997" h="1814642">
                    <a:moveTo>
                      <a:pt x="0" y="0"/>
                    </a:moveTo>
                    <a:lnTo>
                      <a:pt x="1204997" y="0"/>
                    </a:lnTo>
                    <a:lnTo>
                      <a:pt x="1204997" y="1814643"/>
                    </a:lnTo>
                    <a:lnTo>
                      <a:pt x="0" y="1814643"/>
                    </a:lnTo>
                    <a:close/>
                  </a:path>
                </a:pathLst>
              </a:custGeom>
              <a:solidFill>
                <a:srgbClr val="E4E4ED"/>
              </a:solidFill>
              <a:ln w="0" cap="flat">
                <a:noFill/>
                <a:prstDash val="solid"/>
                <a:miter/>
              </a:ln>
            </p:spPr>
            <p:txBody>
              <a:bodyPr rtlCol="0" anchor="ctr"/>
              <a:lstStyle/>
              <a:p>
                <a:endParaRPr lang="en-GB"/>
              </a:p>
            </p:txBody>
          </p:sp>
          <p:grpSp>
            <p:nvGrpSpPr>
              <p:cNvPr id="515" name="Graphic 406">
                <a:extLst>
                  <a:ext uri="{FF2B5EF4-FFF2-40B4-BE49-F238E27FC236}">
                    <a16:creationId xmlns:a16="http://schemas.microsoft.com/office/drawing/2014/main" id="{69C2EDB4-B472-614A-1CE8-9A4D431DC64D}"/>
                  </a:ext>
                </a:extLst>
              </p:cNvPr>
              <p:cNvGrpSpPr/>
              <p:nvPr/>
            </p:nvGrpSpPr>
            <p:grpSpPr>
              <a:xfrm>
                <a:off x="8089588" y="2143841"/>
                <a:ext cx="1811887" cy="237658"/>
                <a:chOff x="8089588" y="2143841"/>
                <a:chExt cx="1811887" cy="237658"/>
              </a:xfrm>
            </p:grpSpPr>
            <p:sp>
              <p:nvSpPr>
                <p:cNvPr id="516" name="Freeform: Shape 515">
                  <a:extLst>
                    <a:ext uri="{FF2B5EF4-FFF2-40B4-BE49-F238E27FC236}">
                      <a16:creationId xmlns:a16="http://schemas.microsoft.com/office/drawing/2014/main" id="{D13F850F-0A25-9B39-882B-78565A89AB87}"/>
                    </a:ext>
                  </a:extLst>
                </p:cNvPr>
                <p:cNvSpPr/>
                <p:nvPr/>
              </p:nvSpPr>
              <p:spPr>
                <a:xfrm>
                  <a:off x="8855433" y="2143841"/>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517" name="Graphic 406">
                  <a:extLst>
                    <a:ext uri="{FF2B5EF4-FFF2-40B4-BE49-F238E27FC236}">
                      <a16:creationId xmlns:a16="http://schemas.microsoft.com/office/drawing/2014/main" id="{B0493697-2079-2678-614F-506B9DA322B8}"/>
                    </a:ext>
                  </a:extLst>
                </p:cNvPr>
                <p:cNvGrpSpPr/>
                <p:nvPr/>
              </p:nvGrpSpPr>
              <p:grpSpPr>
                <a:xfrm>
                  <a:off x="8911404" y="2143841"/>
                  <a:ext cx="168255" cy="237658"/>
                  <a:chOff x="8911404" y="2143841"/>
                  <a:chExt cx="168255" cy="237658"/>
                </a:xfrm>
              </p:grpSpPr>
              <p:sp>
                <p:nvSpPr>
                  <p:cNvPr id="518" name="Freeform: Shape 517">
                    <a:extLst>
                      <a:ext uri="{FF2B5EF4-FFF2-40B4-BE49-F238E27FC236}">
                        <a16:creationId xmlns:a16="http://schemas.microsoft.com/office/drawing/2014/main" id="{1B17EC44-2AEC-B235-824B-72432D31A15E}"/>
                      </a:ext>
                    </a:extLst>
                  </p:cNvPr>
                  <p:cNvSpPr/>
                  <p:nvPr/>
                </p:nvSpPr>
                <p:spPr>
                  <a:xfrm>
                    <a:off x="8911404"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19" name="Freeform: Shape 518">
                    <a:extLst>
                      <a:ext uri="{FF2B5EF4-FFF2-40B4-BE49-F238E27FC236}">
                        <a16:creationId xmlns:a16="http://schemas.microsoft.com/office/drawing/2014/main" id="{7FEC8319-406C-7842-6C8A-1696E3007311}"/>
                      </a:ext>
                    </a:extLst>
                  </p:cNvPr>
                  <p:cNvSpPr/>
                  <p:nvPr/>
                </p:nvSpPr>
                <p:spPr>
                  <a:xfrm>
                    <a:off x="8967546"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20" name="Freeform: Shape 519">
                    <a:extLst>
                      <a:ext uri="{FF2B5EF4-FFF2-40B4-BE49-F238E27FC236}">
                        <a16:creationId xmlns:a16="http://schemas.microsoft.com/office/drawing/2014/main" id="{10AA02AD-A999-3A01-51E8-B79829F7A038}"/>
                      </a:ext>
                    </a:extLst>
                  </p:cNvPr>
                  <p:cNvSpPr/>
                  <p:nvPr/>
                </p:nvSpPr>
                <p:spPr>
                  <a:xfrm>
                    <a:off x="9023516"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21" name="Freeform: Shape 520">
                    <a:extLst>
                      <a:ext uri="{FF2B5EF4-FFF2-40B4-BE49-F238E27FC236}">
                        <a16:creationId xmlns:a16="http://schemas.microsoft.com/office/drawing/2014/main" id="{8A57CE17-2638-EED7-0205-7A70E213F4BD}"/>
                      </a:ext>
                    </a:extLst>
                  </p:cNvPr>
                  <p:cNvSpPr/>
                  <p:nvPr/>
                </p:nvSpPr>
                <p:spPr>
                  <a:xfrm>
                    <a:off x="9079659"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22" name="Freeform: Shape 521">
                  <a:extLst>
                    <a:ext uri="{FF2B5EF4-FFF2-40B4-BE49-F238E27FC236}">
                      <a16:creationId xmlns:a16="http://schemas.microsoft.com/office/drawing/2014/main" id="{B6ED4981-3F24-D489-3590-FE812B3A4BD1}"/>
                    </a:ext>
                  </a:extLst>
                </p:cNvPr>
                <p:cNvSpPr/>
                <p:nvPr/>
              </p:nvSpPr>
              <p:spPr>
                <a:xfrm>
                  <a:off x="9148029" y="2143841"/>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523" name="Graphic 406">
                  <a:extLst>
                    <a:ext uri="{FF2B5EF4-FFF2-40B4-BE49-F238E27FC236}">
                      <a16:creationId xmlns:a16="http://schemas.microsoft.com/office/drawing/2014/main" id="{17120231-965D-DFA8-4056-36792CFB991A}"/>
                    </a:ext>
                  </a:extLst>
                </p:cNvPr>
                <p:cNvGrpSpPr/>
                <p:nvPr/>
              </p:nvGrpSpPr>
              <p:grpSpPr>
                <a:xfrm>
                  <a:off x="9204171" y="2143841"/>
                  <a:ext cx="168083" cy="237658"/>
                  <a:chOff x="9204171" y="2143841"/>
                  <a:chExt cx="168083" cy="237658"/>
                </a:xfrm>
              </p:grpSpPr>
              <p:sp>
                <p:nvSpPr>
                  <p:cNvPr id="524" name="Freeform: Shape 523">
                    <a:extLst>
                      <a:ext uri="{FF2B5EF4-FFF2-40B4-BE49-F238E27FC236}">
                        <a16:creationId xmlns:a16="http://schemas.microsoft.com/office/drawing/2014/main" id="{7A4FB3D8-D589-8E11-2DCA-431982FAEB98}"/>
                      </a:ext>
                    </a:extLst>
                  </p:cNvPr>
                  <p:cNvSpPr/>
                  <p:nvPr/>
                </p:nvSpPr>
                <p:spPr>
                  <a:xfrm>
                    <a:off x="9204171"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25" name="Freeform: Shape 524">
                    <a:extLst>
                      <a:ext uri="{FF2B5EF4-FFF2-40B4-BE49-F238E27FC236}">
                        <a16:creationId xmlns:a16="http://schemas.microsoft.com/office/drawing/2014/main" id="{09433F9F-B436-68FA-3905-917A0CD65039}"/>
                      </a:ext>
                    </a:extLst>
                  </p:cNvPr>
                  <p:cNvSpPr/>
                  <p:nvPr/>
                </p:nvSpPr>
                <p:spPr>
                  <a:xfrm>
                    <a:off x="9260142"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26" name="Freeform: Shape 525">
                    <a:extLst>
                      <a:ext uri="{FF2B5EF4-FFF2-40B4-BE49-F238E27FC236}">
                        <a16:creationId xmlns:a16="http://schemas.microsoft.com/office/drawing/2014/main" id="{D06595DE-78A4-681C-0C4C-06F99246FBF1}"/>
                      </a:ext>
                    </a:extLst>
                  </p:cNvPr>
                  <p:cNvSpPr/>
                  <p:nvPr/>
                </p:nvSpPr>
                <p:spPr>
                  <a:xfrm>
                    <a:off x="9316284"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27" name="Freeform: Shape 526">
                    <a:extLst>
                      <a:ext uri="{FF2B5EF4-FFF2-40B4-BE49-F238E27FC236}">
                        <a16:creationId xmlns:a16="http://schemas.microsoft.com/office/drawing/2014/main" id="{68F3CC80-1012-78BD-D115-709C64DC4245}"/>
                      </a:ext>
                    </a:extLst>
                  </p:cNvPr>
                  <p:cNvSpPr/>
                  <p:nvPr/>
                </p:nvSpPr>
                <p:spPr>
                  <a:xfrm>
                    <a:off x="9372254"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28" name="Freeform: Shape 527">
                  <a:extLst>
                    <a:ext uri="{FF2B5EF4-FFF2-40B4-BE49-F238E27FC236}">
                      <a16:creationId xmlns:a16="http://schemas.microsoft.com/office/drawing/2014/main" id="{16552DCC-11CD-DBF4-EF9F-5091D9066218}"/>
                    </a:ext>
                  </a:extLst>
                </p:cNvPr>
                <p:cNvSpPr/>
                <p:nvPr/>
              </p:nvSpPr>
              <p:spPr>
                <a:xfrm>
                  <a:off x="9440796" y="2143841"/>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529" name="Graphic 406">
                  <a:extLst>
                    <a:ext uri="{FF2B5EF4-FFF2-40B4-BE49-F238E27FC236}">
                      <a16:creationId xmlns:a16="http://schemas.microsoft.com/office/drawing/2014/main" id="{062719E4-EE63-DC80-586B-005C57930841}"/>
                    </a:ext>
                  </a:extLst>
                </p:cNvPr>
                <p:cNvGrpSpPr/>
                <p:nvPr/>
              </p:nvGrpSpPr>
              <p:grpSpPr>
                <a:xfrm>
                  <a:off x="9496767" y="2143841"/>
                  <a:ext cx="168083" cy="237658"/>
                  <a:chOff x="9496767" y="2143841"/>
                  <a:chExt cx="168083" cy="237658"/>
                </a:xfrm>
              </p:grpSpPr>
              <p:sp>
                <p:nvSpPr>
                  <p:cNvPr id="530" name="Freeform: Shape 529">
                    <a:extLst>
                      <a:ext uri="{FF2B5EF4-FFF2-40B4-BE49-F238E27FC236}">
                        <a16:creationId xmlns:a16="http://schemas.microsoft.com/office/drawing/2014/main" id="{88375A98-6C0B-8CAE-A269-5DD29645B032}"/>
                      </a:ext>
                    </a:extLst>
                  </p:cNvPr>
                  <p:cNvSpPr/>
                  <p:nvPr/>
                </p:nvSpPr>
                <p:spPr>
                  <a:xfrm>
                    <a:off x="9496767"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31" name="Freeform: Shape 530">
                    <a:extLst>
                      <a:ext uri="{FF2B5EF4-FFF2-40B4-BE49-F238E27FC236}">
                        <a16:creationId xmlns:a16="http://schemas.microsoft.com/office/drawing/2014/main" id="{282D1820-396A-C440-ECE6-F3FB999D7D0B}"/>
                      </a:ext>
                    </a:extLst>
                  </p:cNvPr>
                  <p:cNvSpPr/>
                  <p:nvPr/>
                </p:nvSpPr>
                <p:spPr>
                  <a:xfrm>
                    <a:off x="9552909"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32" name="Freeform: Shape 531">
                    <a:extLst>
                      <a:ext uri="{FF2B5EF4-FFF2-40B4-BE49-F238E27FC236}">
                        <a16:creationId xmlns:a16="http://schemas.microsoft.com/office/drawing/2014/main" id="{88FB6D16-1EC9-122C-2D3A-771C44F3EDD9}"/>
                      </a:ext>
                    </a:extLst>
                  </p:cNvPr>
                  <p:cNvSpPr/>
                  <p:nvPr/>
                </p:nvSpPr>
                <p:spPr>
                  <a:xfrm>
                    <a:off x="9608879"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33" name="Freeform: Shape 532">
                    <a:extLst>
                      <a:ext uri="{FF2B5EF4-FFF2-40B4-BE49-F238E27FC236}">
                        <a16:creationId xmlns:a16="http://schemas.microsoft.com/office/drawing/2014/main" id="{A2344875-7980-7049-5E05-8AD38378AF96}"/>
                      </a:ext>
                    </a:extLst>
                  </p:cNvPr>
                  <p:cNvSpPr/>
                  <p:nvPr/>
                </p:nvSpPr>
                <p:spPr>
                  <a:xfrm>
                    <a:off x="9664850"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34" name="Freeform: Shape 533">
                  <a:extLst>
                    <a:ext uri="{FF2B5EF4-FFF2-40B4-BE49-F238E27FC236}">
                      <a16:creationId xmlns:a16="http://schemas.microsoft.com/office/drawing/2014/main" id="{884A96E8-2F7F-9824-6B40-9704F98E2FD1}"/>
                    </a:ext>
                  </a:extLst>
                </p:cNvPr>
                <p:cNvSpPr/>
                <p:nvPr/>
              </p:nvSpPr>
              <p:spPr>
                <a:xfrm>
                  <a:off x="9733392" y="2143841"/>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535" name="Graphic 406">
                  <a:extLst>
                    <a:ext uri="{FF2B5EF4-FFF2-40B4-BE49-F238E27FC236}">
                      <a16:creationId xmlns:a16="http://schemas.microsoft.com/office/drawing/2014/main" id="{85B63FE6-1333-5D94-DCB9-4D950882BB45}"/>
                    </a:ext>
                  </a:extLst>
                </p:cNvPr>
                <p:cNvGrpSpPr/>
                <p:nvPr/>
              </p:nvGrpSpPr>
              <p:grpSpPr>
                <a:xfrm>
                  <a:off x="9789362" y="2143841"/>
                  <a:ext cx="56142" cy="237658"/>
                  <a:chOff x="9789362" y="2143841"/>
                  <a:chExt cx="56142" cy="237658"/>
                </a:xfrm>
              </p:grpSpPr>
              <p:sp>
                <p:nvSpPr>
                  <p:cNvPr id="536" name="Freeform: Shape 535">
                    <a:extLst>
                      <a:ext uri="{FF2B5EF4-FFF2-40B4-BE49-F238E27FC236}">
                        <a16:creationId xmlns:a16="http://schemas.microsoft.com/office/drawing/2014/main" id="{8399D5FB-4894-481C-77C0-B45C167D8062}"/>
                      </a:ext>
                    </a:extLst>
                  </p:cNvPr>
                  <p:cNvSpPr/>
                  <p:nvPr/>
                </p:nvSpPr>
                <p:spPr>
                  <a:xfrm>
                    <a:off x="9789362"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37" name="Freeform: Shape 536">
                    <a:extLst>
                      <a:ext uri="{FF2B5EF4-FFF2-40B4-BE49-F238E27FC236}">
                        <a16:creationId xmlns:a16="http://schemas.microsoft.com/office/drawing/2014/main" id="{D8A5D7EC-860C-6F34-C5B4-1D7F368C8F4F}"/>
                      </a:ext>
                    </a:extLst>
                  </p:cNvPr>
                  <p:cNvSpPr/>
                  <p:nvPr/>
                </p:nvSpPr>
                <p:spPr>
                  <a:xfrm>
                    <a:off x="9845505"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38" name="Freeform: Shape 537">
                  <a:extLst>
                    <a:ext uri="{FF2B5EF4-FFF2-40B4-BE49-F238E27FC236}">
                      <a16:creationId xmlns:a16="http://schemas.microsoft.com/office/drawing/2014/main" id="{3154647E-6AE9-9F7A-666E-55DAE4F37557}"/>
                    </a:ext>
                  </a:extLst>
                </p:cNvPr>
                <p:cNvSpPr/>
                <p:nvPr/>
              </p:nvSpPr>
              <p:spPr>
                <a:xfrm>
                  <a:off x="8089588" y="2143841"/>
                  <a:ext cx="168083" cy="237658"/>
                </a:xfrm>
                <a:custGeom>
                  <a:avLst/>
                  <a:gdLst>
                    <a:gd name="connsiteX0" fmla="*/ 0 w 168083"/>
                    <a:gd name="connsiteY0" fmla="*/ 0 h 237658"/>
                    <a:gd name="connsiteX1" fmla="*/ 168083 w 168083"/>
                    <a:gd name="connsiteY1" fmla="*/ 0 h 237658"/>
                    <a:gd name="connsiteX2" fmla="*/ 168083 w 168083"/>
                    <a:gd name="connsiteY2" fmla="*/ 237658 h 237658"/>
                    <a:gd name="connsiteX3" fmla="*/ 0 w 168083"/>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539" name="Graphic 406">
                  <a:extLst>
                    <a:ext uri="{FF2B5EF4-FFF2-40B4-BE49-F238E27FC236}">
                      <a16:creationId xmlns:a16="http://schemas.microsoft.com/office/drawing/2014/main" id="{6C34227E-9743-4F18-2399-14745C6453DA}"/>
                    </a:ext>
                  </a:extLst>
                </p:cNvPr>
                <p:cNvGrpSpPr/>
                <p:nvPr/>
              </p:nvGrpSpPr>
              <p:grpSpPr>
                <a:xfrm>
                  <a:off x="8145558" y="2143841"/>
                  <a:ext cx="56142" cy="237658"/>
                  <a:chOff x="8145558" y="2143841"/>
                  <a:chExt cx="56142" cy="237658"/>
                </a:xfrm>
              </p:grpSpPr>
              <p:sp>
                <p:nvSpPr>
                  <p:cNvPr id="540" name="Freeform: Shape 539">
                    <a:extLst>
                      <a:ext uri="{FF2B5EF4-FFF2-40B4-BE49-F238E27FC236}">
                        <a16:creationId xmlns:a16="http://schemas.microsoft.com/office/drawing/2014/main" id="{BAA5B79D-C194-775B-5CCB-7E041CD57349}"/>
                      </a:ext>
                    </a:extLst>
                  </p:cNvPr>
                  <p:cNvSpPr/>
                  <p:nvPr/>
                </p:nvSpPr>
                <p:spPr>
                  <a:xfrm>
                    <a:off x="8145558"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41" name="Freeform: Shape 540">
                    <a:extLst>
                      <a:ext uri="{FF2B5EF4-FFF2-40B4-BE49-F238E27FC236}">
                        <a16:creationId xmlns:a16="http://schemas.microsoft.com/office/drawing/2014/main" id="{7730FBFD-CFFD-F6A8-324F-F6DF155F61EE}"/>
                      </a:ext>
                    </a:extLst>
                  </p:cNvPr>
                  <p:cNvSpPr/>
                  <p:nvPr/>
                </p:nvSpPr>
                <p:spPr>
                  <a:xfrm>
                    <a:off x="8201701"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42" name="Freeform: Shape 541">
                  <a:extLst>
                    <a:ext uri="{FF2B5EF4-FFF2-40B4-BE49-F238E27FC236}">
                      <a16:creationId xmlns:a16="http://schemas.microsoft.com/office/drawing/2014/main" id="{F671F3DA-9A2F-2065-26AF-13969CD4CF76}"/>
                    </a:ext>
                  </a:extLst>
                </p:cNvPr>
                <p:cNvSpPr/>
                <p:nvPr/>
              </p:nvSpPr>
              <p:spPr>
                <a:xfrm>
                  <a:off x="8270070" y="2143841"/>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BABDD7"/>
                </a:solidFill>
                <a:ln w="0" cap="flat">
                  <a:noFill/>
                  <a:prstDash val="solid"/>
                  <a:miter/>
                </a:ln>
              </p:spPr>
              <p:txBody>
                <a:bodyPr rtlCol="0" anchor="ctr"/>
                <a:lstStyle/>
                <a:p>
                  <a:endParaRPr lang="en-GB"/>
                </a:p>
              </p:txBody>
            </p:sp>
            <p:grpSp>
              <p:nvGrpSpPr>
                <p:cNvPr id="543" name="Graphic 406">
                  <a:extLst>
                    <a:ext uri="{FF2B5EF4-FFF2-40B4-BE49-F238E27FC236}">
                      <a16:creationId xmlns:a16="http://schemas.microsoft.com/office/drawing/2014/main" id="{0CB6FDB2-FE4F-A00F-C418-E37EDD2116FA}"/>
                    </a:ext>
                  </a:extLst>
                </p:cNvPr>
                <p:cNvGrpSpPr/>
                <p:nvPr/>
              </p:nvGrpSpPr>
              <p:grpSpPr>
                <a:xfrm>
                  <a:off x="8326213" y="2143841"/>
                  <a:ext cx="168083" cy="237658"/>
                  <a:chOff x="8326213" y="2143841"/>
                  <a:chExt cx="168083" cy="237658"/>
                </a:xfrm>
              </p:grpSpPr>
              <p:sp>
                <p:nvSpPr>
                  <p:cNvPr id="544" name="Freeform: Shape 543">
                    <a:extLst>
                      <a:ext uri="{FF2B5EF4-FFF2-40B4-BE49-F238E27FC236}">
                        <a16:creationId xmlns:a16="http://schemas.microsoft.com/office/drawing/2014/main" id="{55CB965B-5F42-5B64-5826-9883A116048B}"/>
                      </a:ext>
                    </a:extLst>
                  </p:cNvPr>
                  <p:cNvSpPr/>
                  <p:nvPr/>
                </p:nvSpPr>
                <p:spPr>
                  <a:xfrm>
                    <a:off x="8326213"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45" name="Freeform: Shape 544">
                    <a:extLst>
                      <a:ext uri="{FF2B5EF4-FFF2-40B4-BE49-F238E27FC236}">
                        <a16:creationId xmlns:a16="http://schemas.microsoft.com/office/drawing/2014/main" id="{A127554A-09B6-4DD3-8BBD-7AA0FC904EAE}"/>
                      </a:ext>
                    </a:extLst>
                  </p:cNvPr>
                  <p:cNvSpPr/>
                  <p:nvPr/>
                </p:nvSpPr>
                <p:spPr>
                  <a:xfrm>
                    <a:off x="8382183"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46" name="Freeform: Shape 545">
                    <a:extLst>
                      <a:ext uri="{FF2B5EF4-FFF2-40B4-BE49-F238E27FC236}">
                        <a16:creationId xmlns:a16="http://schemas.microsoft.com/office/drawing/2014/main" id="{FCD098CD-41C5-FD34-DBC0-8B11BFCBFAFB}"/>
                      </a:ext>
                    </a:extLst>
                  </p:cNvPr>
                  <p:cNvSpPr/>
                  <p:nvPr/>
                </p:nvSpPr>
                <p:spPr>
                  <a:xfrm>
                    <a:off x="8438153"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47" name="Freeform: Shape 546">
                    <a:extLst>
                      <a:ext uri="{FF2B5EF4-FFF2-40B4-BE49-F238E27FC236}">
                        <a16:creationId xmlns:a16="http://schemas.microsoft.com/office/drawing/2014/main" id="{FE39410C-E474-E11F-8FE0-12BBFC48D6F5}"/>
                      </a:ext>
                    </a:extLst>
                  </p:cNvPr>
                  <p:cNvSpPr/>
                  <p:nvPr/>
                </p:nvSpPr>
                <p:spPr>
                  <a:xfrm>
                    <a:off x="8494296"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48" name="Freeform: Shape 547">
                  <a:extLst>
                    <a:ext uri="{FF2B5EF4-FFF2-40B4-BE49-F238E27FC236}">
                      <a16:creationId xmlns:a16="http://schemas.microsoft.com/office/drawing/2014/main" id="{BE116EF4-3FFD-6437-D2E6-EDDF85262FA0}"/>
                    </a:ext>
                  </a:extLst>
                </p:cNvPr>
                <p:cNvSpPr/>
                <p:nvPr/>
              </p:nvSpPr>
              <p:spPr>
                <a:xfrm>
                  <a:off x="8562666" y="2143841"/>
                  <a:ext cx="280195" cy="237658"/>
                </a:xfrm>
                <a:custGeom>
                  <a:avLst/>
                  <a:gdLst>
                    <a:gd name="connsiteX0" fmla="*/ 0 w 280195"/>
                    <a:gd name="connsiteY0" fmla="*/ 0 h 237658"/>
                    <a:gd name="connsiteX1" fmla="*/ 280196 w 280195"/>
                    <a:gd name="connsiteY1" fmla="*/ 0 h 237658"/>
                    <a:gd name="connsiteX2" fmla="*/ 280196 w 280195"/>
                    <a:gd name="connsiteY2" fmla="*/ 237658 h 237658"/>
                    <a:gd name="connsiteX3" fmla="*/ 0 w 280195"/>
                    <a:gd name="connsiteY3" fmla="*/ 237658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8"/>
                      </a:lnTo>
                      <a:lnTo>
                        <a:pt x="0" y="237658"/>
                      </a:lnTo>
                      <a:close/>
                    </a:path>
                  </a:pathLst>
                </a:custGeom>
                <a:solidFill>
                  <a:srgbClr val="CBCDE2"/>
                </a:solidFill>
                <a:ln w="0" cap="flat">
                  <a:noFill/>
                  <a:prstDash val="solid"/>
                  <a:miter/>
                </a:ln>
              </p:spPr>
              <p:txBody>
                <a:bodyPr rtlCol="0" anchor="ctr"/>
                <a:lstStyle/>
                <a:p>
                  <a:endParaRPr lang="en-GB"/>
                </a:p>
              </p:txBody>
            </p:sp>
            <p:grpSp>
              <p:nvGrpSpPr>
                <p:cNvPr id="549" name="Graphic 406">
                  <a:extLst>
                    <a:ext uri="{FF2B5EF4-FFF2-40B4-BE49-F238E27FC236}">
                      <a16:creationId xmlns:a16="http://schemas.microsoft.com/office/drawing/2014/main" id="{B31524AC-661A-B85B-9937-F3E68A1105EF}"/>
                    </a:ext>
                  </a:extLst>
                </p:cNvPr>
                <p:cNvGrpSpPr/>
                <p:nvPr/>
              </p:nvGrpSpPr>
              <p:grpSpPr>
                <a:xfrm>
                  <a:off x="8618808" y="2143841"/>
                  <a:ext cx="168083" cy="237658"/>
                  <a:chOff x="8618808" y="2143841"/>
                  <a:chExt cx="168083" cy="237658"/>
                </a:xfrm>
              </p:grpSpPr>
              <p:sp>
                <p:nvSpPr>
                  <p:cNvPr id="550" name="Freeform: Shape 549">
                    <a:extLst>
                      <a:ext uri="{FF2B5EF4-FFF2-40B4-BE49-F238E27FC236}">
                        <a16:creationId xmlns:a16="http://schemas.microsoft.com/office/drawing/2014/main" id="{E01D3410-574C-70F0-F92C-908F1D1301B0}"/>
                      </a:ext>
                    </a:extLst>
                  </p:cNvPr>
                  <p:cNvSpPr/>
                  <p:nvPr/>
                </p:nvSpPr>
                <p:spPr>
                  <a:xfrm>
                    <a:off x="8618808"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51" name="Freeform: Shape 550">
                    <a:extLst>
                      <a:ext uri="{FF2B5EF4-FFF2-40B4-BE49-F238E27FC236}">
                        <a16:creationId xmlns:a16="http://schemas.microsoft.com/office/drawing/2014/main" id="{50CA186D-3989-493D-09BE-6A6B84B6C6A5}"/>
                      </a:ext>
                    </a:extLst>
                  </p:cNvPr>
                  <p:cNvSpPr/>
                  <p:nvPr/>
                </p:nvSpPr>
                <p:spPr>
                  <a:xfrm>
                    <a:off x="8674779"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52" name="Freeform: Shape 551">
                    <a:extLst>
                      <a:ext uri="{FF2B5EF4-FFF2-40B4-BE49-F238E27FC236}">
                        <a16:creationId xmlns:a16="http://schemas.microsoft.com/office/drawing/2014/main" id="{89DDF091-ED01-545F-2F4C-03D4B9E558CD}"/>
                      </a:ext>
                    </a:extLst>
                  </p:cNvPr>
                  <p:cNvSpPr/>
                  <p:nvPr/>
                </p:nvSpPr>
                <p:spPr>
                  <a:xfrm>
                    <a:off x="8730921"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53" name="Freeform: Shape 552">
                    <a:extLst>
                      <a:ext uri="{FF2B5EF4-FFF2-40B4-BE49-F238E27FC236}">
                        <a16:creationId xmlns:a16="http://schemas.microsoft.com/office/drawing/2014/main" id="{18C49A41-3CF3-497A-570D-3A8374EDE92A}"/>
                      </a:ext>
                    </a:extLst>
                  </p:cNvPr>
                  <p:cNvSpPr/>
                  <p:nvPr/>
                </p:nvSpPr>
                <p:spPr>
                  <a:xfrm>
                    <a:off x="8786891" y="2143841"/>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grpSp>
          <p:grpSp>
            <p:nvGrpSpPr>
              <p:cNvPr id="554" name="Graphic 406">
                <a:extLst>
                  <a:ext uri="{FF2B5EF4-FFF2-40B4-BE49-F238E27FC236}">
                    <a16:creationId xmlns:a16="http://schemas.microsoft.com/office/drawing/2014/main" id="{9D914757-D675-FCC4-519B-2A4169A4DE43}"/>
                  </a:ext>
                </a:extLst>
              </p:cNvPr>
              <p:cNvGrpSpPr/>
              <p:nvPr/>
            </p:nvGrpSpPr>
            <p:grpSpPr>
              <a:xfrm>
                <a:off x="8089588" y="3111352"/>
                <a:ext cx="1811887" cy="237658"/>
                <a:chOff x="8089588" y="3111352"/>
                <a:chExt cx="1811887" cy="237658"/>
              </a:xfrm>
            </p:grpSpPr>
            <p:sp>
              <p:nvSpPr>
                <p:cNvPr id="555" name="Freeform: Shape 554">
                  <a:extLst>
                    <a:ext uri="{FF2B5EF4-FFF2-40B4-BE49-F238E27FC236}">
                      <a16:creationId xmlns:a16="http://schemas.microsoft.com/office/drawing/2014/main" id="{624F857C-625B-4522-7F74-BD64A6A92FD0}"/>
                    </a:ext>
                  </a:extLst>
                </p:cNvPr>
                <p:cNvSpPr/>
                <p:nvPr/>
              </p:nvSpPr>
              <p:spPr>
                <a:xfrm>
                  <a:off x="8855433" y="3111352"/>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556" name="Graphic 406">
                  <a:extLst>
                    <a:ext uri="{FF2B5EF4-FFF2-40B4-BE49-F238E27FC236}">
                      <a16:creationId xmlns:a16="http://schemas.microsoft.com/office/drawing/2014/main" id="{CFCE21B2-2180-0588-0F57-B0FD76006F76}"/>
                    </a:ext>
                  </a:extLst>
                </p:cNvPr>
                <p:cNvGrpSpPr/>
                <p:nvPr/>
              </p:nvGrpSpPr>
              <p:grpSpPr>
                <a:xfrm>
                  <a:off x="8911404" y="3111352"/>
                  <a:ext cx="168255" cy="237658"/>
                  <a:chOff x="8911404" y="3111352"/>
                  <a:chExt cx="168255" cy="237658"/>
                </a:xfrm>
              </p:grpSpPr>
              <p:sp>
                <p:nvSpPr>
                  <p:cNvPr id="557" name="Freeform: Shape 556">
                    <a:extLst>
                      <a:ext uri="{FF2B5EF4-FFF2-40B4-BE49-F238E27FC236}">
                        <a16:creationId xmlns:a16="http://schemas.microsoft.com/office/drawing/2014/main" id="{20667153-0A9C-EDE3-86BD-3B5F42892871}"/>
                      </a:ext>
                    </a:extLst>
                  </p:cNvPr>
                  <p:cNvSpPr/>
                  <p:nvPr/>
                </p:nvSpPr>
                <p:spPr>
                  <a:xfrm>
                    <a:off x="8911404"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58" name="Freeform: Shape 557">
                    <a:extLst>
                      <a:ext uri="{FF2B5EF4-FFF2-40B4-BE49-F238E27FC236}">
                        <a16:creationId xmlns:a16="http://schemas.microsoft.com/office/drawing/2014/main" id="{C666521D-64DE-640D-A5C9-057E7BB959C1}"/>
                      </a:ext>
                    </a:extLst>
                  </p:cNvPr>
                  <p:cNvSpPr/>
                  <p:nvPr/>
                </p:nvSpPr>
                <p:spPr>
                  <a:xfrm>
                    <a:off x="8967546"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59" name="Freeform: Shape 558">
                    <a:extLst>
                      <a:ext uri="{FF2B5EF4-FFF2-40B4-BE49-F238E27FC236}">
                        <a16:creationId xmlns:a16="http://schemas.microsoft.com/office/drawing/2014/main" id="{F9C1E890-DBA4-72C0-DA1B-B55A72747D24}"/>
                      </a:ext>
                    </a:extLst>
                  </p:cNvPr>
                  <p:cNvSpPr/>
                  <p:nvPr/>
                </p:nvSpPr>
                <p:spPr>
                  <a:xfrm>
                    <a:off x="9023516"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60" name="Freeform: Shape 559">
                    <a:extLst>
                      <a:ext uri="{FF2B5EF4-FFF2-40B4-BE49-F238E27FC236}">
                        <a16:creationId xmlns:a16="http://schemas.microsoft.com/office/drawing/2014/main" id="{08226BAF-EA3E-2983-30F0-3C3B289686BB}"/>
                      </a:ext>
                    </a:extLst>
                  </p:cNvPr>
                  <p:cNvSpPr/>
                  <p:nvPr/>
                </p:nvSpPr>
                <p:spPr>
                  <a:xfrm>
                    <a:off x="9079659"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61" name="Freeform: Shape 560">
                  <a:extLst>
                    <a:ext uri="{FF2B5EF4-FFF2-40B4-BE49-F238E27FC236}">
                      <a16:creationId xmlns:a16="http://schemas.microsoft.com/office/drawing/2014/main" id="{39EDE3D7-353C-DB0B-1859-DFE9135FFF67}"/>
                    </a:ext>
                  </a:extLst>
                </p:cNvPr>
                <p:cNvSpPr/>
                <p:nvPr/>
              </p:nvSpPr>
              <p:spPr>
                <a:xfrm>
                  <a:off x="9148029" y="3111352"/>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562" name="Graphic 406">
                  <a:extLst>
                    <a:ext uri="{FF2B5EF4-FFF2-40B4-BE49-F238E27FC236}">
                      <a16:creationId xmlns:a16="http://schemas.microsoft.com/office/drawing/2014/main" id="{C3296C57-758C-DB76-88A4-5E558A41F7FD}"/>
                    </a:ext>
                  </a:extLst>
                </p:cNvPr>
                <p:cNvGrpSpPr/>
                <p:nvPr/>
              </p:nvGrpSpPr>
              <p:grpSpPr>
                <a:xfrm>
                  <a:off x="9204171" y="3111352"/>
                  <a:ext cx="168083" cy="237658"/>
                  <a:chOff x="9204171" y="3111352"/>
                  <a:chExt cx="168083" cy="237658"/>
                </a:xfrm>
              </p:grpSpPr>
              <p:sp>
                <p:nvSpPr>
                  <p:cNvPr id="563" name="Freeform: Shape 562">
                    <a:extLst>
                      <a:ext uri="{FF2B5EF4-FFF2-40B4-BE49-F238E27FC236}">
                        <a16:creationId xmlns:a16="http://schemas.microsoft.com/office/drawing/2014/main" id="{11073865-D3C0-CAE4-421C-C25D7A078D67}"/>
                      </a:ext>
                    </a:extLst>
                  </p:cNvPr>
                  <p:cNvSpPr/>
                  <p:nvPr/>
                </p:nvSpPr>
                <p:spPr>
                  <a:xfrm>
                    <a:off x="9204171"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64" name="Freeform: Shape 563">
                    <a:extLst>
                      <a:ext uri="{FF2B5EF4-FFF2-40B4-BE49-F238E27FC236}">
                        <a16:creationId xmlns:a16="http://schemas.microsoft.com/office/drawing/2014/main" id="{B7AEA2E4-D65E-6003-47C7-55E011B8D604}"/>
                      </a:ext>
                    </a:extLst>
                  </p:cNvPr>
                  <p:cNvSpPr/>
                  <p:nvPr/>
                </p:nvSpPr>
                <p:spPr>
                  <a:xfrm>
                    <a:off x="9260142"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65" name="Freeform: Shape 564">
                    <a:extLst>
                      <a:ext uri="{FF2B5EF4-FFF2-40B4-BE49-F238E27FC236}">
                        <a16:creationId xmlns:a16="http://schemas.microsoft.com/office/drawing/2014/main" id="{6893AC9D-F325-FB62-AA0E-3CD95ACA74EF}"/>
                      </a:ext>
                    </a:extLst>
                  </p:cNvPr>
                  <p:cNvSpPr/>
                  <p:nvPr/>
                </p:nvSpPr>
                <p:spPr>
                  <a:xfrm>
                    <a:off x="9316284"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66" name="Freeform: Shape 565">
                    <a:extLst>
                      <a:ext uri="{FF2B5EF4-FFF2-40B4-BE49-F238E27FC236}">
                        <a16:creationId xmlns:a16="http://schemas.microsoft.com/office/drawing/2014/main" id="{BF34ED4F-D76F-E853-00E7-9159FB5D4742}"/>
                      </a:ext>
                    </a:extLst>
                  </p:cNvPr>
                  <p:cNvSpPr/>
                  <p:nvPr/>
                </p:nvSpPr>
                <p:spPr>
                  <a:xfrm>
                    <a:off x="9372254"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67" name="Freeform: Shape 566">
                  <a:extLst>
                    <a:ext uri="{FF2B5EF4-FFF2-40B4-BE49-F238E27FC236}">
                      <a16:creationId xmlns:a16="http://schemas.microsoft.com/office/drawing/2014/main" id="{AA344D0A-B2A2-52C2-843F-B77514F0A145}"/>
                    </a:ext>
                  </a:extLst>
                </p:cNvPr>
                <p:cNvSpPr/>
                <p:nvPr/>
              </p:nvSpPr>
              <p:spPr>
                <a:xfrm>
                  <a:off x="9440796" y="3111352"/>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568" name="Graphic 406">
                  <a:extLst>
                    <a:ext uri="{FF2B5EF4-FFF2-40B4-BE49-F238E27FC236}">
                      <a16:creationId xmlns:a16="http://schemas.microsoft.com/office/drawing/2014/main" id="{47024CCA-F313-A4DC-614D-FBF35877CCAC}"/>
                    </a:ext>
                  </a:extLst>
                </p:cNvPr>
                <p:cNvGrpSpPr/>
                <p:nvPr/>
              </p:nvGrpSpPr>
              <p:grpSpPr>
                <a:xfrm>
                  <a:off x="9496767" y="3111352"/>
                  <a:ext cx="168083" cy="237658"/>
                  <a:chOff x="9496767" y="3111352"/>
                  <a:chExt cx="168083" cy="237658"/>
                </a:xfrm>
              </p:grpSpPr>
              <p:sp>
                <p:nvSpPr>
                  <p:cNvPr id="569" name="Freeform: Shape 568">
                    <a:extLst>
                      <a:ext uri="{FF2B5EF4-FFF2-40B4-BE49-F238E27FC236}">
                        <a16:creationId xmlns:a16="http://schemas.microsoft.com/office/drawing/2014/main" id="{BD8F16E8-F671-D917-EBAA-3D2FB14D7B83}"/>
                      </a:ext>
                    </a:extLst>
                  </p:cNvPr>
                  <p:cNvSpPr/>
                  <p:nvPr/>
                </p:nvSpPr>
                <p:spPr>
                  <a:xfrm>
                    <a:off x="9496767"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70" name="Freeform: Shape 569">
                    <a:extLst>
                      <a:ext uri="{FF2B5EF4-FFF2-40B4-BE49-F238E27FC236}">
                        <a16:creationId xmlns:a16="http://schemas.microsoft.com/office/drawing/2014/main" id="{C292DA10-9D8D-A7D1-576F-6202C684D169}"/>
                      </a:ext>
                    </a:extLst>
                  </p:cNvPr>
                  <p:cNvSpPr/>
                  <p:nvPr/>
                </p:nvSpPr>
                <p:spPr>
                  <a:xfrm>
                    <a:off x="9552909"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71" name="Freeform: Shape 570">
                    <a:extLst>
                      <a:ext uri="{FF2B5EF4-FFF2-40B4-BE49-F238E27FC236}">
                        <a16:creationId xmlns:a16="http://schemas.microsoft.com/office/drawing/2014/main" id="{934801B4-30EC-4FDF-D859-E810E6AC9F9D}"/>
                      </a:ext>
                    </a:extLst>
                  </p:cNvPr>
                  <p:cNvSpPr/>
                  <p:nvPr/>
                </p:nvSpPr>
                <p:spPr>
                  <a:xfrm>
                    <a:off x="9608879"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72" name="Freeform: Shape 571">
                    <a:extLst>
                      <a:ext uri="{FF2B5EF4-FFF2-40B4-BE49-F238E27FC236}">
                        <a16:creationId xmlns:a16="http://schemas.microsoft.com/office/drawing/2014/main" id="{3324918A-3076-DF39-397E-E067DA5B8FB7}"/>
                      </a:ext>
                    </a:extLst>
                  </p:cNvPr>
                  <p:cNvSpPr/>
                  <p:nvPr/>
                </p:nvSpPr>
                <p:spPr>
                  <a:xfrm>
                    <a:off x="9664850"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73" name="Freeform: Shape 572">
                  <a:extLst>
                    <a:ext uri="{FF2B5EF4-FFF2-40B4-BE49-F238E27FC236}">
                      <a16:creationId xmlns:a16="http://schemas.microsoft.com/office/drawing/2014/main" id="{A4875828-1674-11AE-B1B0-B01EE85FADCE}"/>
                    </a:ext>
                  </a:extLst>
                </p:cNvPr>
                <p:cNvSpPr/>
                <p:nvPr/>
              </p:nvSpPr>
              <p:spPr>
                <a:xfrm>
                  <a:off x="9733392" y="3111352"/>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574" name="Graphic 406">
                  <a:extLst>
                    <a:ext uri="{FF2B5EF4-FFF2-40B4-BE49-F238E27FC236}">
                      <a16:creationId xmlns:a16="http://schemas.microsoft.com/office/drawing/2014/main" id="{4C304F07-BF47-3A7D-6874-48A15E277256}"/>
                    </a:ext>
                  </a:extLst>
                </p:cNvPr>
                <p:cNvGrpSpPr/>
                <p:nvPr/>
              </p:nvGrpSpPr>
              <p:grpSpPr>
                <a:xfrm>
                  <a:off x="9789362" y="3111352"/>
                  <a:ext cx="56142" cy="237658"/>
                  <a:chOff x="9789362" y="3111352"/>
                  <a:chExt cx="56142" cy="237658"/>
                </a:xfrm>
              </p:grpSpPr>
              <p:sp>
                <p:nvSpPr>
                  <p:cNvPr id="575" name="Freeform: Shape 574">
                    <a:extLst>
                      <a:ext uri="{FF2B5EF4-FFF2-40B4-BE49-F238E27FC236}">
                        <a16:creationId xmlns:a16="http://schemas.microsoft.com/office/drawing/2014/main" id="{B8410A12-F000-C031-95D4-2FD45D7AF406}"/>
                      </a:ext>
                    </a:extLst>
                  </p:cNvPr>
                  <p:cNvSpPr/>
                  <p:nvPr/>
                </p:nvSpPr>
                <p:spPr>
                  <a:xfrm>
                    <a:off x="9789362"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76" name="Freeform: Shape 575">
                    <a:extLst>
                      <a:ext uri="{FF2B5EF4-FFF2-40B4-BE49-F238E27FC236}">
                        <a16:creationId xmlns:a16="http://schemas.microsoft.com/office/drawing/2014/main" id="{98457F89-9D3B-0E49-B607-A7530E2866CF}"/>
                      </a:ext>
                    </a:extLst>
                  </p:cNvPr>
                  <p:cNvSpPr/>
                  <p:nvPr/>
                </p:nvSpPr>
                <p:spPr>
                  <a:xfrm>
                    <a:off x="9845505"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77" name="Freeform: Shape 576">
                  <a:extLst>
                    <a:ext uri="{FF2B5EF4-FFF2-40B4-BE49-F238E27FC236}">
                      <a16:creationId xmlns:a16="http://schemas.microsoft.com/office/drawing/2014/main" id="{C269A2BB-1676-734F-B4E3-52AD3ED6B048}"/>
                    </a:ext>
                  </a:extLst>
                </p:cNvPr>
                <p:cNvSpPr/>
                <p:nvPr/>
              </p:nvSpPr>
              <p:spPr>
                <a:xfrm>
                  <a:off x="8089588" y="3111352"/>
                  <a:ext cx="168083" cy="237658"/>
                </a:xfrm>
                <a:custGeom>
                  <a:avLst/>
                  <a:gdLst>
                    <a:gd name="connsiteX0" fmla="*/ 0 w 168083"/>
                    <a:gd name="connsiteY0" fmla="*/ 0 h 237658"/>
                    <a:gd name="connsiteX1" fmla="*/ 168083 w 168083"/>
                    <a:gd name="connsiteY1" fmla="*/ 0 h 237658"/>
                    <a:gd name="connsiteX2" fmla="*/ 168083 w 168083"/>
                    <a:gd name="connsiteY2" fmla="*/ 237659 h 237658"/>
                    <a:gd name="connsiteX3" fmla="*/ 0 w 168083"/>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168083" h="237658">
                      <a:moveTo>
                        <a:pt x="0" y="0"/>
                      </a:moveTo>
                      <a:lnTo>
                        <a:pt x="168083" y="0"/>
                      </a:lnTo>
                      <a:lnTo>
                        <a:pt x="168083"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578" name="Graphic 406">
                  <a:extLst>
                    <a:ext uri="{FF2B5EF4-FFF2-40B4-BE49-F238E27FC236}">
                      <a16:creationId xmlns:a16="http://schemas.microsoft.com/office/drawing/2014/main" id="{50F0FE73-9A53-3E91-A589-6E7A6F07B596}"/>
                    </a:ext>
                  </a:extLst>
                </p:cNvPr>
                <p:cNvGrpSpPr/>
                <p:nvPr/>
              </p:nvGrpSpPr>
              <p:grpSpPr>
                <a:xfrm>
                  <a:off x="8145558" y="3111352"/>
                  <a:ext cx="56142" cy="237658"/>
                  <a:chOff x="8145558" y="3111352"/>
                  <a:chExt cx="56142" cy="237658"/>
                </a:xfrm>
              </p:grpSpPr>
              <p:sp>
                <p:nvSpPr>
                  <p:cNvPr id="579" name="Freeform: Shape 578">
                    <a:extLst>
                      <a:ext uri="{FF2B5EF4-FFF2-40B4-BE49-F238E27FC236}">
                        <a16:creationId xmlns:a16="http://schemas.microsoft.com/office/drawing/2014/main" id="{3B466970-AE9F-02ED-885A-9E31F840084A}"/>
                      </a:ext>
                    </a:extLst>
                  </p:cNvPr>
                  <p:cNvSpPr/>
                  <p:nvPr/>
                </p:nvSpPr>
                <p:spPr>
                  <a:xfrm>
                    <a:off x="8145558"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80" name="Freeform: Shape 579">
                    <a:extLst>
                      <a:ext uri="{FF2B5EF4-FFF2-40B4-BE49-F238E27FC236}">
                        <a16:creationId xmlns:a16="http://schemas.microsoft.com/office/drawing/2014/main" id="{AD5784E5-CBD9-9BB4-F770-E01BDCAA20AD}"/>
                      </a:ext>
                    </a:extLst>
                  </p:cNvPr>
                  <p:cNvSpPr/>
                  <p:nvPr/>
                </p:nvSpPr>
                <p:spPr>
                  <a:xfrm>
                    <a:off x="8201701"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81" name="Freeform: Shape 580">
                  <a:extLst>
                    <a:ext uri="{FF2B5EF4-FFF2-40B4-BE49-F238E27FC236}">
                      <a16:creationId xmlns:a16="http://schemas.microsoft.com/office/drawing/2014/main" id="{CA0BEC9E-390B-5DD7-A369-2AE5168B47DE}"/>
                    </a:ext>
                  </a:extLst>
                </p:cNvPr>
                <p:cNvSpPr/>
                <p:nvPr/>
              </p:nvSpPr>
              <p:spPr>
                <a:xfrm>
                  <a:off x="8270070" y="3111352"/>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BABDD7"/>
                </a:solidFill>
                <a:ln w="0" cap="flat">
                  <a:noFill/>
                  <a:prstDash val="solid"/>
                  <a:miter/>
                </a:ln>
              </p:spPr>
              <p:txBody>
                <a:bodyPr rtlCol="0" anchor="ctr"/>
                <a:lstStyle/>
                <a:p>
                  <a:endParaRPr lang="en-GB"/>
                </a:p>
              </p:txBody>
            </p:sp>
            <p:grpSp>
              <p:nvGrpSpPr>
                <p:cNvPr id="582" name="Graphic 406">
                  <a:extLst>
                    <a:ext uri="{FF2B5EF4-FFF2-40B4-BE49-F238E27FC236}">
                      <a16:creationId xmlns:a16="http://schemas.microsoft.com/office/drawing/2014/main" id="{807057C6-F50B-9B18-8B38-5A58248C836D}"/>
                    </a:ext>
                  </a:extLst>
                </p:cNvPr>
                <p:cNvGrpSpPr/>
                <p:nvPr/>
              </p:nvGrpSpPr>
              <p:grpSpPr>
                <a:xfrm>
                  <a:off x="8326213" y="3111352"/>
                  <a:ext cx="168083" cy="237658"/>
                  <a:chOff x="8326213" y="3111352"/>
                  <a:chExt cx="168083" cy="237658"/>
                </a:xfrm>
              </p:grpSpPr>
              <p:sp>
                <p:nvSpPr>
                  <p:cNvPr id="583" name="Freeform: Shape 582">
                    <a:extLst>
                      <a:ext uri="{FF2B5EF4-FFF2-40B4-BE49-F238E27FC236}">
                        <a16:creationId xmlns:a16="http://schemas.microsoft.com/office/drawing/2014/main" id="{6DE95F2E-4B98-D55B-3995-4581C3B085CC}"/>
                      </a:ext>
                    </a:extLst>
                  </p:cNvPr>
                  <p:cNvSpPr/>
                  <p:nvPr/>
                </p:nvSpPr>
                <p:spPr>
                  <a:xfrm>
                    <a:off x="8326213"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84" name="Freeform: Shape 583">
                    <a:extLst>
                      <a:ext uri="{FF2B5EF4-FFF2-40B4-BE49-F238E27FC236}">
                        <a16:creationId xmlns:a16="http://schemas.microsoft.com/office/drawing/2014/main" id="{71846CF0-6172-2493-A8C1-D7DCB9748B8B}"/>
                      </a:ext>
                    </a:extLst>
                  </p:cNvPr>
                  <p:cNvSpPr/>
                  <p:nvPr/>
                </p:nvSpPr>
                <p:spPr>
                  <a:xfrm>
                    <a:off x="8382183"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85" name="Freeform: Shape 584">
                    <a:extLst>
                      <a:ext uri="{FF2B5EF4-FFF2-40B4-BE49-F238E27FC236}">
                        <a16:creationId xmlns:a16="http://schemas.microsoft.com/office/drawing/2014/main" id="{85F79670-3A2B-48A0-2213-251FB5CFB419}"/>
                      </a:ext>
                    </a:extLst>
                  </p:cNvPr>
                  <p:cNvSpPr/>
                  <p:nvPr/>
                </p:nvSpPr>
                <p:spPr>
                  <a:xfrm>
                    <a:off x="8438153"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86" name="Freeform: Shape 585">
                    <a:extLst>
                      <a:ext uri="{FF2B5EF4-FFF2-40B4-BE49-F238E27FC236}">
                        <a16:creationId xmlns:a16="http://schemas.microsoft.com/office/drawing/2014/main" id="{880D22D5-ED7E-A01C-4538-58000F4614F1}"/>
                      </a:ext>
                    </a:extLst>
                  </p:cNvPr>
                  <p:cNvSpPr/>
                  <p:nvPr/>
                </p:nvSpPr>
                <p:spPr>
                  <a:xfrm>
                    <a:off x="8494296"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sp>
              <p:nvSpPr>
                <p:cNvPr id="587" name="Freeform: Shape 586">
                  <a:extLst>
                    <a:ext uri="{FF2B5EF4-FFF2-40B4-BE49-F238E27FC236}">
                      <a16:creationId xmlns:a16="http://schemas.microsoft.com/office/drawing/2014/main" id="{A9344801-78B9-7819-0E2C-7085BB6B4354}"/>
                    </a:ext>
                  </a:extLst>
                </p:cNvPr>
                <p:cNvSpPr/>
                <p:nvPr/>
              </p:nvSpPr>
              <p:spPr>
                <a:xfrm>
                  <a:off x="8562666" y="3111352"/>
                  <a:ext cx="280195" cy="237658"/>
                </a:xfrm>
                <a:custGeom>
                  <a:avLst/>
                  <a:gdLst>
                    <a:gd name="connsiteX0" fmla="*/ 0 w 280195"/>
                    <a:gd name="connsiteY0" fmla="*/ 0 h 237658"/>
                    <a:gd name="connsiteX1" fmla="*/ 280196 w 280195"/>
                    <a:gd name="connsiteY1" fmla="*/ 0 h 237658"/>
                    <a:gd name="connsiteX2" fmla="*/ 280196 w 280195"/>
                    <a:gd name="connsiteY2" fmla="*/ 237659 h 237658"/>
                    <a:gd name="connsiteX3" fmla="*/ 0 w 280195"/>
                    <a:gd name="connsiteY3" fmla="*/ 237659 h 237658"/>
                  </a:gdLst>
                  <a:ahLst/>
                  <a:cxnLst>
                    <a:cxn ang="0">
                      <a:pos x="connsiteX0" y="connsiteY0"/>
                    </a:cxn>
                    <a:cxn ang="0">
                      <a:pos x="connsiteX1" y="connsiteY1"/>
                    </a:cxn>
                    <a:cxn ang="0">
                      <a:pos x="connsiteX2" y="connsiteY2"/>
                    </a:cxn>
                    <a:cxn ang="0">
                      <a:pos x="connsiteX3" y="connsiteY3"/>
                    </a:cxn>
                  </a:cxnLst>
                  <a:rect l="l" t="t" r="r" b="b"/>
                  <a:pathLst>
                    <a:path w="280195" h="237658">
                      <a:moveTo>
                        <a:pt x="0" y="0"/>
                      </a:moveTo>
                      <a:lnTo>
                        <a:pt x="280196" y="0"/>
                      </a:lnTo>
                      <a:lnTo>
                        <a:pt x="280196" y="237659"/>
                      </a:lnTo>
                      <a:lnTo>
                        <a:pt x="0" y="237659"/>
                      </a:lnTo>
                      <a:close/>
                    </a:path>
                  </a:pathLst>
                </a:custGeom>
                <a:solidFill>
                  <a:srgbClr val="CBCDE2"/>
                </a:solidFill>
                <a:ln w="0" cap="flat">
                  <a:noFill/>
                  <a:prstDash val="solid"/>
                  <a:miter/>
                </a:ln>
              </p:spPr>
              <p:txBody>
                <a:bodyPr rtlCol="0" anchor="ctr"/>
                <a:lstStyle/>
                <a:p>
                  <a:endParaRPr lang="en-GB"/>
                </a:p>
              </p:txBody>
            </p:sp>
            <p:grpSp>
              <p:nvGrpSpPr>
                <p:cNvPr id="588" name="Graphic 406">
                  <a:extLst>
                    <a:ext uri="{FF2B5EF4-FFF2-40B4-BE49-F238E27FC236}">
                      <a16:creationId xmlns:a16="http://schemas.microsoft.com/office/drawing/2014/main" id="{907FAB4D-172E-5A46-F383-FAF00B54B26B}"/>
                    </a:ext>
                  </a:extLst>
                </p:cNvPr>
                <p:cNvGrpSpPr/>
                <p:nvPr/>
              </p:nvGrpSpPr>
              <p:grpSpPr>
                <a:xfrm>
                  <a:off x="8618808" y="3111352"/>
                  <a:ext cx="168083" cy="237658"/>
                  <a:chOff x="8618808" y="3111352"/>
                  <a:chExt cx="168083" cy="237658"/>
                </a:xfrm>
              </p:grpSpPr>
              <p:sp>
                <p:nvSpPr>
                  <p:cNvPr id="589" name="Freeform: Shape 588">
                    <a:extLst>
                      <a:ext uri="{FF2B5EF4-FFF2-40B4-BE49-F238E27FC236}">
                        <a16:creationId xmlns:a16="http://schemas.microsoft.com/office/drawing/2014/main" id="{FADFE570-30DD-8B04-8049-BA9A22E9E427}"/>
                      </a:ext>
                    </a:extLst>
                  </p:cNvPr>
                  <p:cNvSpPr/>
                  <p:nvPr/>
                </p:nvSpPr>
                <p:spPr>
                  <a:xfrm>
                    <a:off x="8618808"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90" name="Freeform: Shape 589">
                    <a:extLst>
                      <a:ext uri="{FF2B5EF4-FFF2-40B4-BE49-F238E27FC236}">
                        <a16:creationId xmlns:a16="http://schemas.microsoft.com/office/drawing/2014/main" id="{1741C5CA-060E-7F23-11A2-DCAB62138CA5}"/>
                      </a:ext>
                    </a:extLst>
                  </p:cNvPr>
                  <p:cNvSpPr/>
                  <p:nvPr/>
                </p:nvSpPr>
                <p:spPr>
                  <a:xfrm>
                    <a:off x="8674779"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91" name="Freeform: Shape 590">
                    <a:extLst>
                      <a:ext uri="{FF2B5EF4-FFF2-40B4-BE49-F238E27FC236}">
                        <a16:creationId xmlns:a16="http://schemas.microsoft.com/office/drawing/2014/main" id="{6B50E32F-2E88-D6E9-D464-AEEF03B16BAA}"/>
                      </a:ext>
                    </a:extLst>
                  </p:cNvPr>
                  <p:cNvSpPr/>
                  <p:nvPr/>
                </p:nvSpPr>
                <p:spPr>
                  <a:xfrm>
                    <a:off x="8730921"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sp>
                <p:nvSpPr>
                  <p:cNvPr id="592" name="Freeform: Shape 591">
                    <a:extLst>
                      <a:ext uri="{FF2B5EF4-FFF2-40B4-BE49-F238E27FC236}">
                        <a16:creationId xmlns:a16="http://schemas.microsoft.com/office/drawing/2014/main" id="{CE728775-8480-A90E-FD1C-8C084C1BBFFE}"/>
                      </a:ext>
                    </a:extLst>
                  </p:cNvPr>
                  <p:cNvSpPr/>
                  <p:nvPr/>
                </p:nvSpPr>
                <p:spPr>
                  <a:xfrm>
                    <a:off x="8786891" y="3111352"/>
                    <a:ext cx="17221" cy="237658"/>
                  </a:xfrm>
                  <a:custGeom>
                    <a:avLst/>
                    <a:gdLst>
                      <a:gd name="connsiteX0" fmla="*/ 0 w 17221"/>
                      <a:gd name="connsiteY0" fmla="*/ 0 h 237658"/>
                      <a:gd name="connsiteX1" fmla="*/ 0 w 17221"/>
                      <a:gd name="connsiteY1" fmla="*/ 237658 h 237658"/>
                    </a:gdLst>
                    <a:ahLst/>
                    <a:cxnLst>
                      <a:cxn ang="0">
                        <a:pos x="connsiteX0" y="connsiteY0"/>
                      </a:cxn>
                      <a:cxn ang="0">
                        <a:pos x="connsiteX1" y="connsiteY1"/>
                      </a:cxn>
                    </a:cxnLst>
                    <a:rect l="l" t="t" r="r" b="b"/>
                    <a:pathLst>
                      <a:path w="17221" h="237658">
                        <a:moveTo>
                          <a:pt x="0" y="0"/>
                        </a:moveTo>
                        <a:lnTo>
                          <a:pt x="0" y="237658"/>
                        </a:lnTo>
                      </a:path>
                    </a:pathLst>
                  </a:custGeom>
                  <a:ln w="8585" cap="flat">
                    <a:solidFill>
                      <a:srgbClr val="E4E4ED"/>
                    </a:solidFill>
                    <a:prstDash val="solid"/>
                    <a:miter/>
                  </a:ln>
                </p:spPr>
                <p:txBody>
                  <a:bodyPr rtlCol="0" anchor="ctr"/>
                  <a:lstStyle/>
                  <a:p>
                    <a:endParaRPr lang="en-GB"/>
                  </a:p>
                </p:txBody>
              </p:sp>
            </p:grpSp>
          </p:grpSp>
          <p:sp>
            <p:nvSpPr>
              <p:cNvPr id="593" name="Freeform: Shape 592">
                <a:extLst>
                  <a:ext uri="{FF2B5EF4-FFF2-40B4-BE49-F238E27FC236}">
                    <a16:creationId xmlns:a16="http://schemas.microsoft.com/office/drawing/2014/main" id="{D8B1FB3C-02C0-1B26-6D47-CDC66437D14E}"/>
                  </a:ext>
                </a:extLst>
              </p:cNvPr>
              <p:cNvSpPr/>
              <p:nvPr/>
            </p:nvSpPr>
            <p:spPr>
              <a:xfrm rot="5400000">
                <a:off x="8885227" y="1839191"/>
                <a:ext cx="220609" cy="1814642"/>
              </a:xfrm>
              <a:custGeom>
                <a:avLst/>
                <a:gdLst>
                  <a:gd name="connsiteX0" fmla="*/ 0 w 220609"/>
                  <a:gd name="connsiteY0" fmla="*/ 0 h 1814642"/>
                  <a:gd name="connsiteX1" fmla="*/ 220609 w 220609"/>
                  <a:gd name="connsiteY1" fmla="*/ 0 h 1814642"/>
                  <a:gd name="connsiteX2" fmla="*/ 220609 w 220609"/>
                  <a:gd name="connsiteY2" fmla="*/ 1814643 h 1814642"/>
                  <a:gd name="connsiteX3" fmla="*/ 0 w 220609"/>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220609" h="1814642">
                    <a:moveTo>
                      <a:pt x="0" y="0"/>
                    </a:moveTo>
                    <a:lnTo>
                      <a:pt x="220609" y="0"/>
                    </a:lnTo>
                    <a:lnTo>
                      <a:pt x="220609" y="1814643"/>
                    </a:lnTo>
                    <a:lnTo>
                      <a:pt x="0" y="1814643"/>
                    </a:lnTo>
                    <a:close/>
                  </a:path>
                </a:pathLst>
              </a:custGeom>
              <a:solidFill>
                <a:srgbClr val="7078E5"/>
              </a:solidFill>
              <a:ln w="0" cap="flat">
                <a:noFill/>
                <a:prstDash val="solid"/>
                <a:miter/>
              </a:ln>
            </p:spPr>
            <p:txBody>
              <a:bodyPr rtlCol="0" anchor="ctr"/>
              <a:lstStyle/>
              <a:p>
                <a:endParaRPr lang="en-GB"/>
              </a:p>
            </p:txBody>
          </p:sp>
          <p:grpSp>
            <p:nvGrpSpPr>
              <p:cNvPr id="594" name="Graphic 406">
                <a:extLst>
                  <a:ext uri="{FF2B5EF4-FFF2-40B4-BE49-F238E27FC236}">
                    <a16:creationId xmlns:a16="http://schemas.microsoft.com/office/drawing/2014/main" id="{1DCF429C-49EF-30A7-67F5-38D3A05830D1}"/>
                  </a:ext>
                </a:extLst>
              </p:cNvPr>
              <p:cNvGrpSpPr/>
              <p:nvPr/>
            </p:nvGrpSpPr>
            <p:grpSpPr>
              <a:xfrm>
                <a:off x="8088210" y="2402166"/>
                <a:ext cx="1814642" cy="688865"/>
                <a:chOff x="8088210" y="2402166"/>
                <a:chExt cx="1814642" cy="688865"/>
              </a:xfrm>
              <a:solidFill>
                <a:srgbClr val="757A9B"/>
              </a:solidFill>
            </p:grpSpPr>
            <p:sp>
              <p:nvSpPr>
                <p:cNvPr id="595" name="Freeform: Shape 594">
                  <a:extLst>
                    <a:ext uri="{FF2B5EF4-FFF2-40B4-BE49-F238E27FC236}">
                      <a16:creationId xmlns:a16="http://schemas.microsoft.com/office/drawing/2014/main" id="{BCB4B76E-C36E-9727-6590-B1978FB41227}"/>
                    </a:ext>
                  </a:extLst>
                </p:cNvPr>
                <p:cNvSpPr/>
                <p:nvPr/>
              </p:nvSpPr>
              <p:spPr>
                <a:xfrm rot="5400000">
                  <a:off x="8905548" y="1584827"/>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sp>
              <p:nvSpPr>
                <p:cNvPr id="596" name="Freeform: Shape 595">
                  <a:extLst>
                    <a:ext uri="{FF2B5EF4-FFF2-40B4-BE49-F238E27FC236}">
                      <a16:creationId xmlns:a16="http://schemas.microsoft.com/office/drawing/2014/main" id="{6488A6E9-E0D9-1294-BFB2-8F9DA757D4F6}"/>
                    </a:ext>
                  </a:extLst>
                </p:cNvPr>
                <p:cNvSpPr/>
                <p:nvPr/>
              </p:nvSpPr>
              <p:spPr>
                <a:xfrm rot="5400000">
                  <a:off x="8905548" y="2093726"/>
                  <a:ext cx="179965" cy="1814642"/>
                </a:xfrm>
                <a:custGeom>
                  <a:avLst/>
                  <a:gdLst>
                    <a:gd name="connsiteX0" fmla="*/ 0 w 179965"/>
                    <a:gd name="connsiteY0" fmla="*/ 0 h 1814642"/>
                    <a:gd name="connsiteX1" fmla="*/ 179966 w 179965"/>
                    <a:gd name="connsiteY1" fmla="*/ 0 h 1814642"/>
                    <a:gd name="connsiteX2" fmla="*/ 179966 w 179965"/>
                    <a:gd name="connsiteY2" fmla="*/ 1814643 h 1814642"/>
                    <a:gd name="connsiteX3" fmla="*/ 0 w 179965"/>
                    <a:gd name="connsiteY3" fmla="*/ 1814643 h 1814642"/>
                  </a:gdLst>
                  <a:ahLst/>
                  <a:cxnLst>
                    <a:cxn ang="0">
                      <a:pos x="connsiteX0" y="connsiteY0"/>
                    </a:cxn>
                    <a:cxn ang="0">
                      <a:pos x="connsiteX1" y="connsiteY1"/>
                    </a:cxn>
                    <a:cxn ang="0">
                      <a:pos x="connsiteX2" y="connsiteY2"/>
                    </a:cxn>
                    <a:cxn ang="0">
                      <a:pos x="connsiteX3" y="connsiteY3"/>
                    </a:cxn>
                  </a:cxnLst>
                  <a:rect l="l" t="t" r="r" b="b"/>
                  <a:pathLst>
                    <a:path w="179965" h="1814642">
                      <a:moveTo>
                        <a:pt x="0" y="0"/>
                      </a:moveTo>
                      <a:lnTo>
                        <a:pt x="179966" y="0"/>
                      </a:lnTo>
                      <a:lnTo>
                        <a:pt x="179966" y="1814643"/>
                      </a:lnTo>
                      <a:lnTo>
                        <a:pt x="0" y="1814643"/>
                      </a:lnTo>
                      <a:close/>
                    </a:path>
                  </a:pathLst>
                </a:custGeom>
                <a:solidFill>
                  <a:srgbClr val="757A9B"/>
                </a:solidFill>
                <a:ln w="0" cap="flat">
                  <a:noFill/>
                  <a:prstDash val="solid"/>
                  <a:miter/>
                </a:ln>
              </p:spPr>
              <p:txBody>
                <a:bodyPr rtlCol="0" anchor="ctr"/>
                <a:lstStyle/>
                <a:p>
                  <a:endParaRPr lang="en-GB"/>
                </a:p>
              </p:txBody>
            </p:sp>
          </p:grpSp>
        </p:grpSp>
        <p:grpSp>
          <p:nvGrpSpPr>
            <p:cNvPr id="597" name="Graphic 406">
              <a:extLst>
                <a:ext uri="{FF2B5EF4-FFF2-40B4-BE49-F238E27FC236}">
                  <a16:creationId xmlns:a16="http://schemas.microsoft.com/office/drawing/2014/main" id="{3478854C-82C6-016F-6EDF-2B98AB1A6974}"/>
                </a:ext>
              </a:extLst>
            </p:cNvPr>
            <p:cNvGrpSpPr/>
            <p:nvPr/>
          </p:nvGrpSpPr>
          <p:grpSpPr>
            <a:xfrm>
              <a:off x="8383272" y="2398612"/>
              <a:ext cx="2506212" cy="329515"/>
              <a:chOff x="8054807" y="2140659"/>
              <a:chExt cx="1885795" cy="247943"/>
            </a:xfrm>
            <a:solidFill>
              <a:srgbClr val="000000"/>
            </a:solidFill>
          </p:grpSpPr>
          <p:sp>
            <p:nvSpPr>
              <p:cNvPr id="598" name="TextBox 597">
                <a:extLst>
                  <a:ext uri="{FF2B5EF4-FFF2-40B4-BE49-F238E27FC236}">
                    <a16:creationId xmlns:a16="http://schemas.microsoft.com/office/drawing/2014/main" id="{3113AF27-596E-506A-1A85-2BFC13927014}"/>
                  </a:ext>
                </a:extLst>
              </p:cNvPr>
              <p:cNvSpPr txBox="1"/>
              <p:nvPr/>
            </p:nvSpPr>
            <p:spPr>
              <a:xfrm>
                <a:off x="8054807" y="2140659"/>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1</a:t>
                </a:r>
              </a:p>
            </p:txBody>
          </p:sp>
          <p:sp>
            <p:nvSpPr>
              <p:cNvPr id="599" name="TextBox 598">
                <a:extLst>
                  <a:ext uri="{FF2B5EF4-FFF2-40B4-BE49-F238E27FC236}">
                    <a16:creationId xmlns:a16="http://schemas.microsoft.com/office/drawing/2014/main" id="{F8BFB9AA-CF09-2CA9-B2B2-1DC5DAE02334}"/>
                  </a:ext>
                </a:extLst>
              </p:cNvPr>
              <p:cNvSpPr txBox="1"/>
              <p:nvPr/>
            </p:nvSpPr>
            <p:spPr>
              <a:xfrm>
                <a:off x="8276966" y="2140659"/>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2</a:t>
                </a:r>
              </a:p>
            </p:txBody>
          </p:sp>
          <p:sp>
            <p:nvSpPr>
              <p:cNvPr id="600" name="TextBox 599">
                <a:extLst>
                  <a:ext uri="{FF2B5EF4-FFF2-40B4-BE49-F238E27FC236}">
                    <a16:creationId xmlns:a16="http://schemas.microsoft.com/office/drawing/2014/main" id="{546908DB-2729-4629-E7C2-FA181B4CD003}"/>
                  </a:ext>
                </a:extLst>
              </p:cNvPr>
              <p:cNvSpPr txBox="1"/>
              <p:nvPr/>
            </p:nvSpPr>
            <p:spPr>
              <a:xfrm>
                <a:off x="8571628" y="2140659"/>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3</a:t>
                </a:r>
              </a:p>
            </p:txBody>
          </p:sp>
          <p:sp>
            <p:nvSpPr>
              <p:cNvPr id="601" name="TextBox 600">
                <a:extLst>
                  <a:ext uri="{FF2B5EF4-FFF2-40B4-BE49-F238E27FC236}">
                    <a16:creationId xmlns:a16="http://schemas.microsoft.com/office/drawing/2014/main" id="{9B8A459A-5262-028B-593D-C21C3CC9E8D0}"/>
                  </a:ext>
                </a:extLst>
              </p:cNvPr>
              <p:cNvSpPr txBox="1"/>
              <p:nvPr/>
            </p:nvSpPr>
            <p:spPr>
              <a:xfrm>
                <a:off x="8866290" y="2140659"/>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4</a:t>
                </a:r>
              </a:p>
            </p:txBody>
          </p:sp>
          <p:sp>
            <p:nvSpPr>
              <p:cNvPr id="602" name="TextBox 601">
                <a:extLst>
                  <a:ext uri="{FF2B5EF4-FFF2-40B4-BE49-F238E27FC236}">
                    <a16:creationId xmlns:a16="http://schemas.microsoft.com/office/drawing/2014/main" id="{57A93663-05BF-B0EA-AD35-4E185D9357E5}"/>
                  </a:ext>
                </a:extLst>
              </p:cNvPr>
              <p:cNvSpPr txBox="1"/>
              <p:nvPr/>
            </p:nvSpPr>
            <p:spPr>
              <a:xfrm>
                <a:off x="9160952" y="2142381"/>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5</a:t>
                </a:r>
              </a:p>
            </p:txBody>
          </p:sp>
          <p:sp>
            <p:nvSpPr>
              <p:cNvPr id="603" name="TextBox 602">
                <a:extLst>
                  <a:ext uri="{FF2B5EF4-FFF2-40B4-BE49-F238E27FC236}">
                    <a16:creationId xmlns:a16="http://schemas.microsoft.com/office/drawing/2014/main" id="{B0042364-0709-8FD2-CACB-52330A39DC1A}"/>
                  </a:ext>
                </a:extLst>
              </p:cNvPr>
              <p:cNvSpPr txBox="1"/>
              <p:nvPr/>
            </p:nvSpPr>
            <p:spPr>
              <a:xfrm>
                <a:off x="9455786" y="2142381"/>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6</a:t>
                </a:r>
              </a:p>
            </p:txBody>
          </p:sp>
          <p:sp>
            <p:nvSpPr>
              <p:cNvPr id="604" name="TextBox 603">
                <a:extLst>
                  <a:ext uri="{FF2B5EF4-FFF2-40B4-BE49-F238E27FC236}">
                    <a16:creationId xmlns:a16="http://schemas.microsoft.com/office/drawing/2014/main" id="{85661AF3-0482-3360-1054-611B68C2FF36}"/>
                  </a:ext>
                </a:extLst>
              </p:cNvPr>
              <p:cNvSpPr txBox="1"/>
              <p:nvPr/>
            </p:nvSpPr>
            <p:spPr>
              <a:xfrm>
                <a:off x="9677773" y="2142381"/>
                <a:ext cx="262829" cy="246221"/>
              </a:xfrm>
              <a:prstGeom prst="rect">
                <a:avLst/>
              </a:prstGeom>
              <a:noFill/>
            </p:spPr>
            <p:txBody>
              <a:bodyPr wrap="none" rtlCol="0">
                <a:spAutoFit/>
              </a:bodyPr>
              <a:lstStyle/>
              <a:p>
                <a:pPr algn="l"/>
                <a:r>
                  <a:rPr lang="en-GB" sz="1000" spc="22" baseline="0">
                    <a:ln/>
                    <a:solidFill>
                      <a:srgbClr val="000000"/>
                    </a:solidFill>
                    <a:latin typeface="DotMatrixOT-TwoRegular"/>
                    <a:sym typeface="DotMatrixOT-TwoRegular"/>
                    <a:rtl val="0"/>
                  </a:rPr>
                  <a:t>7</a:t>
                </a:r>
              </a:p>
            </p:txBody>
          </p:sp>
        </p:grpSp>
        <p:pic>
          <p:nvPicPr>
            <p:cNvPr id="607" name="Picture 606">
              <a:extLst>
                <a:ext uri="{FF2B5EF4-FFF2-40B4-BE49-F238E27FC236}">
                  <a16:creationId xmlns:a16="http://schemas.microsoft.com/office/drawing/2014/main" id="{5FD54D5E-8C45-531E-8994-E1FC67ED5262}"/>
                </a:ext>
              </a:extLst>
            </p:cNvPr>
            <p:cNvPicPr>
              <a:picLocks noChangeAspect="1"/>
            </p:cNvPicPr>
            <p:nvPr/>
          </p:nvPicPr>
          <p:blipFill>
            <a:blip r:embed="rId3"/>
            <a:stretch>
              <a:fillRect/>
            </a:stretch>
          </p:blipFill>
          <p:spPr>
            <a:xfrm rot="10800000" flipV="1">
              <a:off x="8264789" y="2538557"/>
              <a:ext cx="1318316" cy="1318316"/>
            </a:xfrm>
            <a:custGeom>
              <a:avLst/>
              <a:gdLst>
                <a:gd name="connsiteX0" fmla="*/ -914 w 991965"/>
                <a:gd name="connsiteY0" fmla="*/ -914 h 991965"/>
                <a:gd name="connsiteX1" fmla="*/ 991052 w 991965"/>
                <a:gd name="connsiteY1" fmla="*/ -914 h 991965"/>
                <a:gd name="connsiteX2" fmla="*/ 991052 w 991965"/>
                <a:gd name="connsiteY2" fmla="*/ 991051 h 991965"/>
                <a:gd name="connsiteX3" fmla="*/ -914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914" y="-914"/>
                  </a:moveTo>
                  <a:lnTo>
                    <a:pt x="991052" y="-914"/>
                  </a:lnTo>
                  <a:lnTo>
                    <a:pt x="991052" y="991051"/>
                  </a:lnTo>
                  <a:lnTo>
                    <a:pt x="-914" y="991051"/>
                  </a:lnTo>
                  <a:close/>
                </a:path>
              </a:pathLst>
            </a:custGeom>
          </p:spPr>
        </p:pic>
        <p:pic>
          <p:nvPicPr>
            <p:cNvPr id="608" name="Picture 607">
              <a:extLst>
                <a:ext uri="{FF2B5EF4-FFF2-40B4-BE49-F238E27FC236}">
                  <a16:creationId xmlns:a16="http://schemas.microsoft.com/office/drawing/2014/main" id="{EAD06AF2-2817-7AE1-2B32-5DEE5E9D3357}"/>
                </a:ext>
              </a:extLst>
            </p:cNvPr>
            <p:cNvPicPr>
              <a:picLocks noChangeAspect="1"/>
            </p:cNvPicPr>
            <p:nvPr/>
          </p:nvPicPr>
          <p:blipFill>
            <a:blip r:embed="rId3"/>
            <a:stretch>
              <a:fillRect/>
            </a:stretch>
          </p:blipFill>
          <p:spPr>
            <a:xfrm rot="10800000" flipV="1">
              <a:off x="7903320" y="2538557"/>
              <a:ext cx="1318316" cy="1318316"/>
            </a:xfrm>
            <a:custGeom>
              <a:avLst/>
              <a:gdLst>
                <a:gd name="connsiteX0" fmla="*/ -927 w 991965"/>
                <a:gd name="connsiteY0" fmla="*/ -914 h 991965"/>
                <a:gd name="connsiteX1" fmla="*/ 991039 w 991965"/>
                <a:gd name="connsiteY1" fmla="*/ -914 h 991965"/>
                <a:gd name="connsiteX2" fmla="*/ 991039 w 991965"/>
                <a:gd name="connsiteY2" fmla="*/ 991051 h 991965"/>
                <a:gd name="connsiteX3" fmla="*/ -927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927" y="-914"/>
                  </a:moveTo>
                  <a:lnTo>
                    <a:pt x="991039" y="-914"/>
                  </a:lnTo>
                  <a:lnTo>
                    <a:pt x="991039" y="991051"/>
                  </a:lnTo>
                  <a:lnTo>
                    <a:pt x="-927" y="991051"/>
                  </a:lnTo>
                  <a:close/>
                </a:path>
              </a:pathLst>
            </a:custGeom>
          </p:spPr>
        </p:pic>
        <p:pic>
          <p:nvPicPr>
            <p:cNvPr id="609" name="Picture 608">
              <a:extLst>
                <a:ext uri="{FF2B5EF4-FFF2-40B4-BE49-F238E27FC236}">
                  <a16:creationId xmlns:a16="http://schemas.microsoft.com/office/drawing/2014/main" id="{B8E34AEE-574D-B65F-3F95-FACA2C17CABA}"/>
                </a:ext>
              </a:extLst>
            </p:cNvPr>
            <p:cNvPicPr>
              <a:picLocks noChangeAspect="1"/>
            </p:cNvPicPr>
            <p:nvPr/>
          </p:nvPicPr>
          <p:blipFill>
            <a:blip r:embed="rId3"/>
            <a:stretch>
              <a:fillRect/>
            </a:stretch>
          </p:blipFill>
          <p:spPr>
            <a:xfrm rot="10800000" flipV="1">
              <a:off x="8626258" y="2538557"/>
              <a:ext cx="1318316" cy="1318316"/>
            </a:xfrm>
            <a:custGeom>
              <a:avLst/>
              <a:gdLst>
                <a:gd name="connsiteX0" fmla="*/ -897 w 991965"/>
                <a:gd name="connsiteY0" fmla="*/ -914 h 991965"/>
                <a:gd name="connsiteX1" fmla="*/ 991069 w 991965"/>
                <a:gd name="connsiteY1" fmla="*/ -914 h 991965"/>
                <a:gd name="connsiteX2" fmla="*/ 991069 w 991965"/>
                <a:gd name="connsiteY2" fmla="*/ 991051 h 991965"/>
                <a:gd name="connsiteX3" fmla="*/ -897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897" y="-914"/>
                  </a:moveTo>
                  <a:lnTo>
                    <a:pt x="991069" y="-914"/>
                  </a:lnTo>
                  <a:lnTo>
                    <a:pt x="991069" y="991051"/>
                  </a:lnTo>
                  <a:lnTo>
                    <a:pt x="-897" y="991051"/>
                  </a:lnTo>
                  <a:close/>
                </a:path>
              </a:pathLst>
            </a:custGeom>
          </p:spPr>
        </p:pic>
        <p:pic>
          <p:nvPicPr>
            <p:cNvPr id="610" name="Picture 609">
              <a:extLst>
                <a:ext uri="{FF2B5EF4-FFF2-40B4-BE49-F238E27FC236}">
                  <a16:creationId xmlns:a16="http://schemas.microsoft.com/office/drawing/2014/main" id="{F4B2C9B6-6A0B-A425-3FDC-219FF1529CDD}"/>
                </a:ext>
              </a:extLst>
            </p:cNvPr>
            <p:cNvPicPr>
              <a:picLocks noChangeAspect="1"/>
            </p:cNvPicPr>
            <p:nvPr/>
          </p:nvPicPr>
          <p:blipFill>
            <a:blip r:embed="rId3"/>
            <a:stretch>
              <a:fillRect/>
            </a:stretch>
          </p:blipFill>
          <p:spPr>
            <a:xfrm rot="10800000" flipV="1">
              <a:off x="8987727" y="2538557"/>
              <a:ext cx="1318316" cy="1318316"/>
            </a:xfrm>
            <a:custGeom>
              <a:avLst/>
              <a:gdLst>
                <a:gd name="connsiteX0" fmla="*/ -880 w 991965"/>
                <a:gd name="connsiteY0" fmla="*/ -914 h 991965"/>
                <a:gd name="connsiteX1" fmla="*/ 991086 w 991965"/>
                <a:gd name="connsiteY1" fmla="*/ -914 h 991965"/>
                <a:gd name="connsiteX2" fmla="*/ 991086 w 991965"/>
                <a:gd name="connsiteY2" fmla="*/ 991051 h 991965"/>
                <a:gd name="connsiteX3" fmla="*/ -880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880" y="-914"/>
                  </a:moveTo>
                  <a:lnTo>
                    <a:pt x="991086" y="-914"/>
                  </a:lnTo>
                  <a:lnTo>
                    <a:pt x="991086" y="991051"/>
                  </a:lnTo>
                  <a:lnTo>
                    <a:pt x="-880" y="991051"/>
                  </a:lnTo>
                  <a:close/>
                </a:path>
              </a:pathLst>
            </a:custGeom>
          </p:spPr>
        </p:pic>
        <p:pic>
          <p:nvPicPr>
            <p:cNvPr id="611" name="Picture 610">
              <a:extLst>
                <a:ext uri="{FF2B5EF4-FFF2-40B4-BE49-F238E27FC236}">
                  <a16:creationId xmlns:a16="http://schemas.microsoft.com/office/drawing/2014/main" id="{5C17ABC2-19F4-A5B7-99E0-804959B5EF8F}"/>
                </a:ext>
              </a:extLst>
            </p:cNvPr>
            <p:cNvPicPr>
              <a:picLocks noChangeAspect="1"/>
            </p:cNvPicPr>
            <p:nvPr/>
          </p:nvPicPr>
          <p:blipFill>
            <a:blip r:embed="rId3"/>
            <a:stretch>
              <a:fillRect/>
            </a:stretch>
          </p:blipFill>
          <p:spPr>
            <a:xfrm rot="10800000" flipV="1">
              <a:off x="9349196" y="2538557"/>
              <a:ext cx="1318316" cy="1318316"/>
            </a:xfrm>
            <a:custGeom>
              <a:avLst/>
              <a:gdLst>
                <a:gd name="connsiteX0" fmla="*/ -863 w 991965"/>
                <a:gd name="connsiteY0" fmla="*/ -914 h 991965"/>
                <a:gd name="connsiteX1" fmla="*/ 991103 w 991965"/>
                <a:gd name="connsiteY1" fmla="*/ -914 h 991965"/>
                <a:gd name="connsiteX2" fmla="*/ 991103 w 991965"/>
                <a:gd name="connsiteY2" fmla="*/ 991051 h 991965"/>
                <a:gd name="connsiteX3" fmla="*/ -863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863" y="-914"/>
                  </a:moveTo>
                  <a:lnTo>
                    <a:pt x="991103" y="-914"/>
                  </a:lnTo>
                  <a:lnTo>
                    <a:pt x="991103" y="991051"/>
                  </a:lnTo>
                  <a:lnTo>
                    <a:pt x="-863" y="991051"/>
                  </a:lnTo>
                  <a:close/>
                </a:path>
              </a:pathLst>
            </a:custGeom>
          </p:spPr>
        </p:pic>
        <p:pic>
          <p:nvPicPr>
            <p:cNvPr id="612" name="Picture 611">
              <a:extLst>
                <a:ext uri="{FF2B5EF4-FFF2-40B4-BE49-F238E27FC236}">
                  <a16:creationId xmlns:a16="http://schemas.microsoft.com/office/drawing/2014/main" id="{3906A46A-93AB-B7AB-1525-F3C6642E18C1}"/>
                </a:ext>
              </a:extLst>
            </p:cNvPr>
            <p:cNvPicPr>
              <a:picLocks noChangeAspect="1"/>
            </p:cNvPicPr>
            <p:nvPr/>
          </p:nvPicPr>
          <p:blipFill>
            <a:blip r:embed="rId3"/>
            <a:stretch>
              <a:fillRect/>
            </a:stretch>
          </p:blipFill>
          <p:spPr>
            <a:xfrm rot="10800000" flipV="1">
              <a:off x="9710665" y="2538557"/>
              <a:ext cx="1318316" cy="1318316"/>
            </a:xfrm>
            <a:custGeom>
              <a:avLst/>
              <a:gdLst>
                <a:gd name="connsiteX0" fmla="*/ -846 w 991965"/>
                <a:gd name="connsiteY0" fmla="*/ -914 h 991965"/>
                <a:gd name="connsiteX1" fmla="*/ 991120 w 991965"/>
                <a:gd name="connsiteY1" fmla="*/ -914 h 991965"/>
                <a:gd name="connsiteX2" fmla="*/ 991120 w 991965"/>
                <a:gd name="connsiteY2" fmla="*/ 991051 h 991965"/>
                <a:gd name="connsiteX3" fmla="*/ -846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846" y="-914"/>
                  </a:moveTo>
                  <a:lnTo>
                    <a:pt x="991120" y="-914"/>
                  </a:lnTo>
                  <a:lnTo>
                    <a:pt x="991120" y="991051"/>
                  </a:lnTo>
                  <a:lnTo>
                    <a:pt x="-846" y="991051"/>
                  </a:lnTo>
                  <a:close/>
                </a:path>
              </a:pathLst>
            </a:custGeom>
          </p:spPr>
        </p:pic>
        <p:pic>
          <p:nvPicPr>
            <p:cNvPr id="613" name="Picture 612">
              <a:extLst>
                <a:ext uri="{FF2B5EF4-FFF2-40B4-BE49-F238E27FC236}">
                  <a16:creationId xmlns:a16="http://schemas.microsoft.com/office/drawing/2014/main" id="{D75B9646-95BC-99A7-4183-E2B736944B92}"/>
                </a:ext>
              </a:extLst>
            </p:cNvPr>
            <p:cNvPicPr>
              <a:picLocks noChangeAspect="1"/>
            </p:cNvPicPr>
            <p:nvPr/>
          </p:nvPicPr>
          <p:blipFill>
            <a:blip r:embed="rId3"/>
            <a:stretch>
              <a:fillRect/>
            </a:stretch>
          </p:blipFill>
          <p:spPr>
            <a:xfrm rot="10800000" flipV="1">
              <a:off x="10072135" y="2538557"/>
              <a:ext cx="1318316" cy="1318316"/>
            </a:xfrm>
            <a:custGeom>
              <a:avLst/>
              <a:gdLst>
                <a:gd name="connsiteX0" fmla="*/ -832 w 991965"/>
                <a:gd name="connsiteY0" fmla="*/ -914 h 991965"/>
                <a:gd name="connsiteX1" fmla="*/ 991133 w 991965"/>
                <a:gd name="connsiteY1" fmla="*/ -914 h 991965"/>
                <a:gd name="connsiteX2" fmla="*/ 991133 w 991965"/>
                <a:gd name="connsiteY2" fmla="*/ 991051 h 991965"/>
                <a:gd name="connsiteX3" fmla="*/ -832 w 991965"/>
                <a:gd name="connsiteY3" fmla="*/ 991051 h 991965"/>
              </a:gdLst>
              <a:ahLst/>
              <a:cxnLst>
                <a:cxn ang="0">
                  <a:pos x="connsiteX0" y="connsiteY0"/>
                </a:cxn>
                <a:cxn ang="0">
                  <a:pos x="connsiteX1" y="connsiteY1"/>
                </a:cxn>
                <a:cxn ang="0">
                  <a:pos x="connsiteX2" y="connsiteY2"/>
                </a:cxn>
                <a:cxn ang="0">
                  <a:pos x="connsiteX3" y="connsiteY3"/>
                </a:cxn>
              </a:cxnLst>
              <a:rect l="l" t="t" r="r" b="b"/>
              <a:pathLst>
                <a:path w="991965" h="991965">
                  <a:moveTo>
                    <a:pt x="-832" y="-914"/>
                  </a:moveTo>
                  <a:lnTo>
                    <a:pt x="991133" y="-914"/>
                  </a:lnTo>
                  <a:lnTo>
                    <a:pt x="991133" y="991051"/>
                  </a:lnTo>
                  <a:lnTo>
                    <a:pt x="-832" y="991051"/>
                  </a:lnTo>
                  <a:close/>
                </a:path>
              </a:pathLst>
            </a:custGeom>
          </p:spPr>
        </p:pic>
      </p:grpSp>
    </p:spTree>
    <p:extLst>
      <p:ext uri="{BB962C8B-B14F-4D97-AF65-F5344CB8AC3E}">
        <p14:creationId xmlns:p14="http://schemas.microsoft.com/office/powerpoint/2010/main" val="2528131797"/>
      </p:ext>
    </p:extLst>
  </p:cSld>
  <p:clrMapOvr>
    <a:masterClrMapping/>
  </p:clrMapOvr>
</p:sld>
</file>

<file path=ppt/theme/theme1.xml><?xml version="1.0" encoding="utf-8"?>
<a:theme xmlns:a="http://schemas.openxmlformats.org/drawingml/2006/main" name="OI dark">
  <a:themeElements>
    <a:clrScheme name="Oxford Ionic">
      <a:dk1>
        <a:srgbClr val="000000"/>
      </a:dk1>
      <a:lt1>
        <a:srgbClr val="FFFFFF"/>
      </a:lt1>
      <a:dk2>
        <a:srgbClr val="1D1C1A"/>
      </a:dk2>
      <a:lt2>
        <a:srgbClr val="E7E6E6"/>
      </a:lt2>
      <a:accent1>
        <a:srgbClr val="7BF079"/>
      </a:accent1>
      <a:accent2>
        <a:srgbClr val="878CFC"/>
      </a:accent2>
      <a:accent3>
        <a:srgbClr val="55D971"/>
      </a:accent3>
      <a:accent4>
        <a:srgbClr val="7078E5"/>
      </a:accent4>
      <a:accent5>
        <a:srgbClr val="93C3FF"/>
      </a:accent5>
      <a:accent6>
        <a:srgbClr val="FFADC2"/>
      </a:accent6>
      <a:hlink>
        <a:srgbClr val="55D971"/>
      </a:hlink>
      <a:folHlink>
        <a:srgbClr val="7078E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slides">
  <a:themeElements>
    <a:clrScheme name="Oxford Ionic">
      <a:dk1>
        <a:srgbClr val="000000"/>
      </a:dk1>
      <a:lt1>
        <a:srgbClr val="FFFFFF"/>
      </a:lt1>
      <a:dk2>
        <a:srgbClr val="1D1C1A"/>
      </a:dk2>
      <a:lt2>
        <a:srgbClr val="E7E6E6"/>
      </a:lt2>
      <a:accent1>
        <a:srgbClr val="7BF079"/>
      </a:accent1>
      <a:accent2>
        <a:srgbClr val="878CFC"/>
      </a:accent2>
      <a:accent3>
        <a:srgbClr val="55D971"/>
      </a:accent3>
      <a:accent4>
        <a:srgbClr val="7078E5"/>
      </a:accent4>
      <a:accent5>
        <a:srgbClr val="93C3FF"/>
      </a:accent5>
      <a:accent6>
        <a:srgbClr val="FFADC2"/>
      </a:accent6>
      <a:hlink>
        <a:srgbClr val="55D971"/>
      </a:hlink>
      <a:folHlink>
        <a:srgbClr val="7078E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13766</TotalTime>
  <Words>2864</Words>
  <Application>Microsoft Office PowerPoint</Application>
  <PresentationFormat>Widescreen</PresentationFormat>
  <Paragraphs>371</Paragraphs>
  <Slides>26</Slides>
  <Notes>21</Notes>
  <HiddenSlides>4</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26</vt:i4>
      </vt:variant>
    </vt:vector>
  </HeadingPairs>
  <TitlesOfParts>
    <vt:vector size="41" baseType="lpstr">
      <vt:lpstr>ABC Monument Grotesk</vt:lpstr>
      <vt:lpstr>ABC Monument Grotesk Medium</vt:lpstr>
      <vt:lpstr>ABCMonumentGrotesk-Medium</vt:lpstr>
      <vt:lpstr>ABCMonumentGrotesk-Regular</vt:lpstr>
      <vt:lpstr>Amasis MT Pro</vt:lpstr>
      <vt:lpstr>Aptos</vt:lpstr>
      <vt:lpstr>Arial</vt:lpstr>
      <vt:lpstr>Calibri</vt:lpstr>
      <vt:lpstr>Cambria Math</vt:lpstr>
      <vt:lpstr>Century Schoolbook</vt:lpstr>
      <vt:lpstr>DotMatrixOT-TwoRegular</vt:lpstr>
      <vt:lpstr>Times New Roman</vt:lpstr>
      <vt:lpstr>Wingdings</vt:lpstr>
      <vt:lpstr>OI dark</vt:lpstr>
      <vt:lpstr>Title slides</vt:lpstr>
      <vt:lpstr>All-Electronic Control for Scalable, High-Fidelity  Ion-Qubits </vt:lpstr>
      <vt:lpstr>Quantum Computing: Two key ingredients</vt:lpstr>
      <vt:lpstr>Why All-Electronic Control?</vt:lpstr>
      <vt:lpstr>A crash course of our electronic control</vt:lpstr>
      <vt:lpstr>Our system</vt:lpstr>
      <vt:lpstr>Road to selective operations</vt:lpstr>
      <vt:lpstr>Position dependent Rabi-frequency</vt:lpstr>
      <vt:lpstr>Selective 1Q logic operations</vt:lpstr>
      <vt:lpstr>Measured 1Q logic performance</vt:lpstr>
      <vt:lpstr>But we also need two-qubit gates!</vt:lpstr>
      <vt:lpstr>How do we do two-qubit gates</vt:lpstr>
      <vt:lpstr>99.97% Fidelity</vt:lpstr>
      <vt:lpstr>99.97% Fidelity</vt:lpstr>
      <vt:lpstr>But does it scale to truly large devices?</vt:lpstr>
      <vt:lpstr>Unit Cells in a QCCD</vt:lpstr>
      <vt:lpstr>Quantum Computing: Two key ingredients</vt:lpstr>
      <vt:lpstr>Thanks for listening</vt:lpstr>
      <vt:lpstr>PowerPoint Presentation</vt:lpstr>
      <vt:lpstr>1 Qubit logic measurements</vt:lpstr>
      <vt:lpstr>Fast entangling gates</vt:lpstr>
      <vt:lpstr>2 Qubit gate addressing</vt:lpstr>
      <vt:lpstr>PowerPoint Presentation</vt:lpstr>
      <vt:lpstr>PowerPoint Presentation</vt:lpstr>
      <vt:lpstr>PowerPoint Presentation</vt:lpstr>
      <vt:lpstr>Our demonstration systems</vt:lpstr>
      <vt:lpstr>Laser-free entangling gates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Clemens Loschnauer</dc:creator>
  <cp:lastModifiedBy>Marius Weber</cp:lastModifiedBy>
  <cp:revision>76</cp:revision>
  <dcterms:created xsi:type="dcterms:W3CDTF">2024-05-28T08:06:40Z</dcterms:created>
  <dcterms:modified xsi:type="dcterms:W3CDTF">2024-07-08T08:53:45Z</dcterms:modified>
</cp:coreProperties>
</file>