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CE3FF6-5A6D-41E5-9593-F9A734899C15}" v="338" dt="2024-07-09T10:39:32.933"/>
    <p1510:client id="{4B9AB40F-2B72-4737-80F0-4159881296E0}" v="1" dt="2024-07-08T13:23:12.052"/>
    <p1510:client id="{DFDA24E0-55FE-464B-8DFB-18320598D012}" v="350" dt="2024-07-08T14:13:35.397"/>
    <p1510:client id="{E6ADA762-3EA8-4756-890D-9A5FB9352BC0}" v="177" dt="2024-07-10T08:05:23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ycc" providerId="None" clId="Web-{19CE3FF6-5A6D-41E5-9593-F9A734899C15}"/>
    <pc:docChg chg="modSld">
      <pc:chgData name="Guest ycc" userId="" providerId="None" clId="Web-{19CE3FF6-5A6D-41E5-9593-F9A734899C15}" dt="2024-07-09T10:39:30.761" v="304"/>
      <pc:docMkLst>
        <pc:docMk/>
      </pc:docMkLst>
      <pc:sldChg chg="modSp">
        <pc:chgData name="Guest ycc" userId="" providerId="None" clId="Web-{19CE3FF6-5A6D-41E5-9593-F9A734899C15}" dt="2024-07-09T10:39:30.761" v="304"/>
        <pc:sldMkLst>
          <pc:docMk/>
          <pc:sldMk cId="2243394601" sldId="258"/>
        </pc:sldMkLst>
        <pc:spChg chg="mod">
          <ac:chgData name="Guest ycc" userId="" providerId="None" clId="Web-{19CE3FF6-5A6D-41E5-9593-F9A734899C15}" dt="2024-07-09T10:24:08.882" v="81" actId="14100"/>
          <ac:spMkLst>
            <pc:docMk/>
            <pc:sldMk cId="2243394601" sldId="258"/>
            <ac:spMk id="2" creationId="{6F975F3D-28BC-4C3A-B20D-4B20CC1EF356}"/>
          </ac:spMkLst>
        </pc:spChg>
        <pc:graphicFrameChg chg="mod modGraphic">
          <ac:chgData name="Guest ycc" userId="" providerId="None" clId="Web-{19CE3FF6-5A6D-41E5-9593-F9A734899C15}" dt="2024-07-09T10:39:30.761" v="304"/>
          <ac:graphicFrameMkLst>
            <pc:docMk/>
            <pc:sldMk cId="2243394601" sldId="258"/>
            <ac:graphicFrameMk id="5" creationId="{DCD98E83-FAC2-4380-BE95-F9DC91E8B39F}"/>
          </ac:graphicFrameMkLst>
        </pc:graphicFrameChg>
      </pc:sldChg>
    </pc:docChg>
  </pc:docChgLst>
  <pc:docChgLst>
    <pc:chgData name="Guest kxy" providerId="None" clId="Web-{DFDA24E0-55FE-464B-8DFB-18320598D012}"/>
    <pc:docChg chg="modSld">
      <pc:chgData name="Guest kxy" userId="" providerId="None" clId="Web-{DFDA24E0-55FE-464B-8DFB-18320598D012}" dt="2024-07-08T14:13:34.038" v="315"/>
      <pc:docMkLst>
        <pc:docMk/>
      </pc:docMkLst>
      <pc:sldChg chg="modSp">
        <pc:chgData name="Guest kxy" userId="" providerId="None" clId="Web-{DFDA24E0-55FE-464B-8DFB-18320598D012}" dt="2024-07-08T14:13:34.038" v="315"/>
        <pc:sldMkLst>
          <pc:docMk/>
          <pc:sldMk cId="2243394601" sldId="258"/>
        </pc:sldMkLst>
        <pc:graphicFrameChg chg="mod modGraphic">
          <ac:chgData name="Guest kxy" userId="" providerId="None" clId="Web-{DFDA24E0-55FE-464B-8DFB-18320598D012}" dt="2024-07-08T14:13:34.038" v="315"/>
          <ac:graphicFrameMkLst>
            <pc:docMk/>
            <pc:sldMk cId="2243394601" sldId="258"/>
            <ac:graphicFrameMk id="5" creationId="{DCD98E83-FAC2-4380-BE95-F9DC91E8B39F}"/>
          </ac:graphicFrameMkLst>
        </pc:graphicFrameChg>
      </pc:sldChg>
    </pc:docChg>
  </pc:docChgLst>
  <pc:docChgLst>
    <pc:chgData name="Simon Lechner" userId="mA3HdXkv9TLgjIN8I+uL1sCJmRAfmd/p4GHPyJ26D1A=" providerId="None" clId="Web-{4B9AB40F-2B72-4737-80F0-4159881296E0}"/>
    <pc:docChg chg="delSld">
      <pc:chgData name="Simon Lechner" userId="mA3HdXkv9TLgjIN8I+uL1sCJmRAfmd/p4GHPyJ26D1A=" providerId="None" clId="Web-{4B9AB40F-2B72-4737-80F0-4159881296E0}" dt="2024-07-08T13:23:12.052" v="0"/>
      <pc:docMkLst>
        <pc:docMk/>
      </pc:docMkLst>
      <pc:sldChg chg="del">
        <pc:chgData name="Simon Lechner" userId="mA3HdXkv9TLgjIN8I+uL1sCJmRAfmd/p4GHPyJ26D1A=" providerId="None" clId="Web-{4B9AB40F-2B72-4737-80F0-4159881296E0}" dt="2024-07-08T13:23:12.052" v="0"/>
        <pc:sldMkLst>
          <pc:docMk/>
          <pc:sldMk cId="261285692" sldId="256"/>
        </pc:sldMkLst>
      </pc:sldChg>
    </pc:docChg>
  </pc:docChgLst>
  <pc:docChgLst>
    <pc:chgData name="Guest uxu" providerId="None" clId="Web-{E6ADA762-3EA8-4756-890D-9A5FB9352BC0}"/>
    <pc:docChg chg="modSld">
      <pc:chgData name="Guest uxu" userId="" providerId="None" clId="Web-{E6ADA762-3EA8-4756-890D-9A5FB9352BC0}" dt="2024-07-10T08:05:23.307" v="171"/>
      <pc:docMkLst>
        <pc:docMk/>
      </pc:docMkLst>
      <pc:sldChg chg="modSp">
        <pc:chgData name="Guest uxu" userId="" providerId="None" clId="Web-{E6ADA762-3EA8-4756-890D-9A5FB9352BC0}" dt="2024-07-10T08:05:23.307" v="171"/>
        <pc:sldMkLst>
          <pc:docMk/>
          <pc:sldMk cId="2243394601" sldId="258"/>
        </pc:sldMkLst>
        <pc:spChg chg="mod">
          <ac:chgData name="Guest uxu" userId="" providerId="None" clId="Web-{E6ADA762-3EA8-4756-890D-9A5FB9352BC0}" dt="2024-07-10T08:04:02.942" v="123" actId="1076"/>
          <ac:spMkLst>
            <pc:docMk/>
            <pc:sldMk cId="2243394601" sldId="258"/>
            <ac:spMk id="2" creationId="{6F975F3D-28BC-4C3A-B20D-4B20CC1EF356}"/>
          </ac:spMkLst>
        </pc:spChg>
        <pc:graphicFrameChg chg="mod modGraphic">
          <ac:chgData name="Guest uxu" userId="" providerId="None" clId="Web-{E6ADA762-3EA8-4756-890D-9A5FB9352BC0}" dt="2024-07-10T08:05:23.307" v="171"/>
          <ac:graphicFrameMkLst>
            <pc:docMk/>
            <pc:sldMk cId="2243394601" sldId="258"/>
            <ac:graphicFrameMk id="5" creationId="{DCD98E83-FAC2-4380-BE95-F9DC91E8B39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FBC2B-1325-404F-8DB7-8771BC098CFA}" type="datetimeFigureOut">
              <a:rPr lang="en-GB" smtClean="0"/>
              <a:t>10/07/2024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FFC09-5F4D-494E-B868-069256226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9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403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9852F-02FA-6723-6A8A-558A99F44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4CFBBD-550A-EDB5-FC85-4E7B1BBA9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983414-9AC7-6AEA-473D-C5876228347D}"/>
              </a:ext>
            </a:extLst>
          </p:cNvPr>
          <p:cNvCxnSpPr>
            <a:cxnSpLocks/>
          </p:cNvCxnSpPr>
          <p:nvPr userDrawn="1"/>
        </p:nvCxnSpPr>
        <p:spPr>
          <a:xfrm>
            <a:off x="381630" y="6173856"/>
            <a:ext cx="11237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A7309BE0-FFB3-E39E-1CC4-4F9F43EB0C05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66531D3E-2053-306A-89B5-22247E9BF08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C91B5A98-88C2-53E3-2DC5-91335A714F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B001DB58-9A06-B68C-9E4D-5CBEF76F365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>
              <a:extLst>
                <a:ext uri="{FF2B5EF4-FFF2-40B4-BE49-F238E27FC236}">
                  <a16:creationId xmlns:a16="http://schemas.microsoft.com/office/drawing/2014/main" id="{68319885-5286-B85F-6692-246B8F10F7B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A038918C-FE0C-13E7-5362-E7E0114EA70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640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21B3E-0E0E-5B46-11A3-5BB6C3E5A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A312C-37CE-0BBF-5344-B1FD59E6E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92E8A-CD3C-354B-1071-248493631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C42A-8474-4CF7-AB53-55369C40D739}" type="datetime1">
              <a:rPr lang="de-AT" smtClean="0"/>
              <a:t>10.07.2024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7FAA6-7806-B74A-0118-21A0F8A14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36C46-32AC-6137-BAB1-F30FA3B1E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FB6C8C3-535C-159C-56AD-8A3D09835F77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2F3E5B0A-904C-8815-87E6-CB3D55029B9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2E1DAB63-D95F-61B3-1E19-049AD0FA15E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0129EFCD-4659-394C-F000-D39965580D8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7C19D49E-4549-48C7-6131-D9BDF6D6EED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2ED23756-B448-ACDA-C469-9C358B89C68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211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7B7E25-BAB4-4949-F235-02430CBEBE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1F194-B2DD-6C6E-4C3B-2EE982ED4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578A9-9FD2-CF27-224D-FE1266400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926-CC02-4ADF-8657-833B300283C0}" type="datetime1">
              <a:rPr lang="de-AT" smtClean="0"/>
              <a:t>10.07.2024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88173-BD2C-B280-BA8A-5648FC168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B79F2-7DB5-E2FC-5032-4FF027B2B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264FAD-89F7-C2D1-2C60-399856ED5898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673388BD-9C81-D1BD-45D2-9B6B9CE7FB2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CF9638D-3F19-A2F2-CABE-64A2D0354D3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A0F0C836-3268-7B58-9C71-157F8F5D7EE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AF1C2719-BD0C-4402-02B5-14AD50CB250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E6D68454-5B1C-1BAF-FD7E-73A591D5BAF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377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01398B4-876F-ECD4-04A7-6C91D7852968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3CB025EA-1FDC-90D6-C784-5784B28CEA1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DC6C2DBA-9EC3-1B5F-CED2-F417178AFA6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84FF4C13-E4DD-A270-2D30-6C63C38455B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3D70D7F1-646D-0F56-5915-CB11C17B668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1AB153B1-F2A2-0FD5-F08B-97C75CB3BE9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0E83A4E-5E9C-F8DA-260E-DE582D969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E5A16-C69F-E0CC-530E-23FF057E4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495EF-10B7-7B73-1247-86150DAF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C85E-B468-4310-B1F5-D8FEE2F8D17D}" type="datetime1">
              <a:rPr lang="de-AT" smtClean="0"/>
              <a:t>10.07.2024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0F77C-BDF1-EA75-BBAA-7E5973EDB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66C5-A181-4606-53E1-7915A9BA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743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8AD2AF3-3E0C-AF60-F32B-C57E52A14A44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456BFFD2-9A5D-0970-EF5A-23D6346420A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20F6A40-1A9D-CB67-94ED-23C221A1A9E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C85FA506-6E09-E7A7-83A7-CC679710EFE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4A0EA498-2446-6BA9-E918-670F3486097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05DA58B2-0304-A765-8AE8-CE7B814E546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112E5F4-43BC-6028-3D79-6953E6B8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BAED-18DC-710C-A7DF-A262A4FB1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01047-08AF-3D11-921D-CC2B6E42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01FD0-40BB-4E85-9058-55B25C2B8B96}" type="datetime1">
              <a:rPr lang="de-AT" smtClean="0"/>
              <a:t>10.07.2024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C458F-CBD1-B38E-7177-BCDD6B708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30A4D95-429A-58E9-549C-1A60E0A37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30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DDA7F97-7DA9-E93F-5085-D561B79E4463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B24BE7A-70C0-9EBF-2375-116A82F026E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F85FBC37-EA92-C860-039A-6D659485A69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BB2E6D9F-67FA-6C81-01EC-70CAC60F4E6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ACF5BEE0-0857-8671-051C-FB2C85C5251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FA9B68E3-9F35-8858-1F9F-43A744A0239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EB6466-B3BD-F69E-0E22-596376BB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063E8-6EF8-296B-0B0A-BDC6C09DE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098208-6FFC-8CBE-A1E3-AE5A9DC73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8B436-6EF2-0BCC-747F-EBD9E4869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ED0B-F3D7-42BB-85EA-3CB5A5C1B6DF}" type="datetime1">
              <a:rPr lang="de-AT" smtClean="0"/>
              <a:t>10.07.2024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DB0CF-30C4-F4F8-2B1D-B3D5DDA3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B51E764-7AB9-7D28-F589-6C3C6BE77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55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953C403-6CB5-1086-A1E2-6237FEA7D0FA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7F16A34E-1241-B31D-7A12-0FA5509C21A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8B877DF1-8F16-A88E-DE21-029687B705B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C66AE92-6B20-B082-4C24-7CD9522E141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B4F5E086-4CD5-59CF-AB50-46367383A25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05B2047D-F99F-D3A1-357A-D136D6412A0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D375D48-F8DC-4310-A583-BEB4439E4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E70AD6-03B1-38A0-55A2-60D8819B8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2DEC9A-9EEA-CD56-A7A7-47B84FBD9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9FF39-9F92-4097-8BD4-C99BB9403E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FAAAFC-B6B1-1DBF-C1F1-1B6AFC03E2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1AD2E8-1A6D-4934-D5FD-04E2D45A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5B60-9893-49AE-BD1D-8E8A2C8D3383}" type="datetime1">
              <a:rPr lang="de-AT" smtClean="0"/>
              <a:t>10.07.2024</a:t>
            </a:fld>
            <a:endParaRPr lang="de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E16271-9D40-5AF0-00BE-1E5CEEF4C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DC2D2528-DF7F-BAA0-317D-9BA7D6BFD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1713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9AB9C0A-81F7-A2B4-50D8-0D134139B600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8D46A265-C76E-A1BA-AF66-7CDEFE8A1B8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883CA3A2-77AA-E887-22AA-0CF91CBAC29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3624264C-94EF-9996-4C84-62DAFC7F788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6C37CF26-2B9E-B7AA-64B7-093A947446E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A59AE65-AB54-24A9-36F1-B5E32EE7992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D8FF39-4891-4DA4-0C23-9C90D3286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5F3150-1B4A-09F6-850F-43477D2C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5AD1-391C-4E74-96F2-A6213A1A8F28}" type="datetime1">
              <a:rPr lang="de-AT" smtClean="0"/>
              <a:t>10.07.2024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EE693-6FDB-C6F5-9E7D-C690B4A88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BED5ED5-A498-838F-07D3-E5B3CDB9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141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13E43C-B5B8-F35C-B3FF-60119DFA261E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4B2B3622-A01D-2F94-BC7D-B40839BCACC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7A39314B-2C70-7EFB-F92B-E763885E88D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4BAE98F-C119-31A5-BBD6-1FA4AFE3BC6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2831AB0E-6706-B599-5B93-EC095917C7B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619BDB80-5D8E-A2F6-3CE2-75E875571BC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ED7B78-537F-B764-C874-033791CC2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A52C-4597-4E8E-BE83-9392E6938399}" type="datetime1">
              <a:rPr lang="de-AT" smtClean="0"/>
              <a:t>10.07.2024</a:t>
            </a:fld>
            <a:endParaRPr lang="de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5FBBC8-2247-AF98-0A6D-5B33A008B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D26E59B-74D1-9827-FAD2-E5CAADC2C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371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ED446-28B0-9DED-C95D-CB5401496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62780-CA81-476C-7CC4-359C1D887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2F76F-2541-0F4D-86B1-41E02508C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66F28-6BD5-06B6-3299-306D7597B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BF0D-C2A7-40BD-BF3B-EC98654EB745}" type="datetime1">
              <a:rPr lang="de-AT" smtClean="0"/>
              <a:t>10.07.2024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EF503-99B5-EC6D-9D08-DC6C5DB8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71F18-917B-5A23-05B2-A382C028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D955CF5-359F-2722-1056-67F81820EC73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CCED65A-DE21-9F8C-C041-D6CDD94DAFA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0E7EE2D-0CAD-8447-6AE9-9DA0A7D8C61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8AC0B835-901A-B8D0-0DE7-4FC65D7A80A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D7652D1A-5642-889D-F5BF-CB32394EF82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DF9316ED-D75D-7D2F-F2AE-C9E7117F173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909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8238D-BD97-90CD-B52E-A444AA8A2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D53EE4-ECAE-8A36-5308-BE8A19654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5D0EB4-BE79-E70B-A01C-2D6BB0651B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BF6FED-A6C2-11F4-9F8F-9E4D28649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D68A-AB7C-4D46-9200-FA25E7AF1BB7}" type="datetime1">
              <a:rPr lang="de-AT" smtClean="0"/>
              <a:t>10.07.2024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D0AAD-0312-D688-9F9A-C134CA14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F86DE-0B38-6555-8B16-8362D9AE2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24A188-191B-7F38-6B99-E7F67AC5BF95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D57EF78-EBD6-6ED5-D172-C8B8407E444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75A9152C-6C7C-463E-DDF3-0B115B6F50E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6426CA28-0D04-8E4F-AE9B-06D95A2CBAA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1ABA4C0A-5089-3941-E5CB-DC86C491AF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F51A658-36B2-57E7-8D6C-A69B78EB05B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518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B15EA3-DE86-AA91-5B3C-3EFC159E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3FEFF-ACD3-5A3D-77EE-E38E5BB07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11B57-CF1E-DC61-9593-6F37D24F34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ADE31A-2E3D-4A89-B723-CDA749B22406}" type="datetime1">
              <a:rPr lang="de-AT" smtClean="0"/>
              <a:t>10.07.2024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4AD5A-9B22-2BB8-B718-431002F63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C11FB-4789-56FF-D9EE-66731D347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295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land.wester@uibk.ac.a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nfo@aqt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CD98E83-FAC2-4380-BE95-F9DC91E8B3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565222"/>
              </p:ext>
            </p:extLst>
          </p:nvPr>
        </p:nvGraphicFramePr>
        <p:xfrm>
          <a:off x="143761" y="15240"/>
          <a:ext cx="11662757" cy="6842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26952">
                  <a:extLst>
                    <a:ext uri="{9D8B030D-6E8A-4147-A177-3AD203B41FA5}">
                      <a16:colId xmlns:a16="http://schemas.microsoft.com/office/drawing/2014/main" val="2714739309"/>
                    </a:ext>
                  </a:extLst>
                </a:gridCol>
                <a:gridCol w="4887730">
                  <a:extLst>
                    <a:ext uri="{9D8B030D-6E8A-4147-A177-3AD203B41FA5}">
                      <a16:colId xmlns:a16="http://schemas.microsoft.com/office/drawing/2014/main" val="2557081085"/>
                    </a:ext>
                  </a:extLst>
                </a:gridCol>
                <a:gridCol w="1951811">
                  <a:extLst>
                    <a:ext uri="{9D8B030D-6E8A-4147-A177-3AD203B41FA5}">
                      <a16:colId xmlns:a16="http://schemas.microsoft.com/office/drawing/2014/main" val="937162535"/>
                    </a:ext>
                  </a:extLst>
                </a:gridCol>
                <a:gridCol w="3396264">
                  <a:extLst>
                    <a:ext uri="{9D8B030D-6E8A-4147-A177-3AD203B41FA5}">
                      <a16:colId xmlns:a16="http://schemas.microsoft.com/office/drawing/2014/main" val="674893595"/>
                    </a:ext>
                  </a:extLst>
                </a:gridCol>
              </a:tblGrid>
              <a:tr h="282132">
                <a:tc>
                  <a:txBody>
                    <a:bodyPr/>
                    <a:lstStyle/>
                    <a:p>
                      <a:r>
                        <a:rPr lang="en-US" sz="1300" dirty="0"/>
                        <a:t>Institute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Contact 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697117"/>
                  </a:ext>
                </a:extLst>
              </a:tr>
              <a:tr h="475170">
                <a:tc>
                  <a:txBody>
                    <a:bodyPr/>
                    <a:lstStyle/>
                    <a:p>
                      <a:r>
                        <a:rPr lang="de-AT" sz="1300" kern="1200" dirty="0">
                          <a:effectLst/>
                        </a:rPr>
                        <a:t>ITCM </a:t>
                      </a:r>
                      <a:r>
                        <a:rPr lang="de-AT" sz="1300" kern="1200" dirty="0" err="1">
                          <a:effectLst/>
                        </a:rPr>
                        <a:t>group</a:t>
                      </a:r>
                      <a:r>
                        <a:rPr lang="de-AT" sz="1300" kern="1200" dirty="0">
                          <a:effectLst/>
                        </a:rPr>
                        <a:t> </a:t>
                      </a:r>
                      <a:br>
                        <a:rPr lang="de-AT" sz="1300" kern="1200" dirty="0">
                          <a:effectLst/>
                        </a:rPr>
                      </a:br>
                      <a:r>
                        <a:rPr lang="de-AT" sz="1300" kern="1200" dirty="0">
                          <a:effectLst/>
                        </a:rPr>
                        <a:t>Sussex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Time-bin ion-photon-entanglement for scalable quantum computing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PhD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Amber Shepherd </a:t>
                      </a:r>
                      <a:br>
                        <a:rPr lang="en-US" sz="13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amber.shepherd@sussex.ac.uk)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752697"/>
                  </a:ext>
                </a:extLst>
              </a:tr>
              <a:tr h="475170">
                <a:tc>
                  <a:txBody>
                    <a:bodyPr/>
                    <a:lstStyle/>
                    <a:p>
                      <a:r>
                        <a:rPr lang="en-US" sz="1300" dirty="0"/>
                        <a:t>Uni Innsbruck &amp; Infineon Villach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Trapped-Ion Quantum Processor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PhD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Silke Auchter (silke.auchter@infineon.com)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803668"/>
                  </a:ext>
                </a:extLst>
              </a:tr>
              <a:tr h="47517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dirty="0"/>
                        <a:t>Infineon Villach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technology development for trapped-ion quantum processors, with focus on scaling towards very large chips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Ion trap development Engineer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i="0" u="none" strike="noStrike" kern="1200" noProof="0" dirty="0">
                          <a:solidFill>
                            <a:schemeClr val="dk1"/>
                          </a:solidFill>
                        </a:rPr>
                        <a:t>Silke Auchter (silke.auchter@infineon.com)</a:t>
                      </a:r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363986"/>
                  </a:ext>
                </a:extLst>
              </a:tr>
              <a:tr h="66820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University of Padova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Quantum simulations </a:t>
                      </a:r>
                      <a:r>
                        <a:rPr lang="en-US" sz="13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 ion</a:t>
                      </a: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strings, interfacing of ion traps with photonics chips, development of surface electrode traps with integrated photonics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Postdoc, Technician, </a:t>
                      </a:r>
                      <a:endParaRPr lang="en-US" sz="1300" dirty="0"/>
                    </a:p>
                    <a:p>
                      <a:pPr lvl="0">
                        <a:buNone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PhD,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Carmelo Mordini (carmelo.mordini@unipd.it)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551450"/>
                  </a:ext>
                </a:extLst>
              </a:tr>
              <a:tr h="66820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University of Padova &amp; Lecce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Multifrequency Paul traps for quantum computing and information 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Dimitrios </a:t>
                      </a:r>
                      <a:r>
                        <a:rPr lang="en-US" sz="13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Trypogeorgos</a:t>
                      </a: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</a:t>
                      </a:r>
                      <a:r>
                        <a:rPr lang="en-US" sz="1300" b="0" i="0" u="none" strike="noStrike" kern="1200" noProof="0">
                          <a:solidFill>
                            <a:schemeClr val="dk1"/>
                          </a:solidFill>
                        </a:rPr>
                        <a:t>imitrios.trypogeorgos@cnr.it)</a:t>
                      </a:r>
                      <a:r>
                        <a:rPr lang="en-US" sz="1300" u="none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br>
                        <a:rPr lang="en-US" sz="1300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3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Carmelo Mordini (carmelo.mordini@unipd.it)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947701"/>
                  </a:ext>
                </a:extLst>
              </a:tr>
              <a:tr h="47729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Oxford Ionics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Prototype, debug and benchmark trapped ion quantum computer operations from trapped </a:t>
                      </a:r>
                      <a:r>
                        <a:rPr lang="en-US" sz="13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ion</a:t>
                      </a: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physics to gates and algorithms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Quantum Scientist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Clemens Matthiesen (cm@oxionics.com)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215731"/>
                  </a:ext>
                </a:extLst>
              </a:tr>
              <a:tr h="47517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i="0" u="none" strike="noStrike" kern="1200" noProof="0" dirty="0">
                          <a:solidFill>
                            <a:schemeClr val="dk1"/>
                          </a:solidFill>
                        </a:rPr>
                        <a:t>Oxford Ionics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Develop, build, improve trapped ion quantum computers with a strong focus on hardware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Quantum Systems Scientist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Clemens Matthiesen (cm@oxionics.com)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279407"/>
                  </a:ext>
                </a:extLst>
              </a:tr>
              <a:tr h="66820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Leibniz University  Hannover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Trapped Ion Quantum Engineering, Quantum Computer Demonstrator, Trap Design and Fabrication, (Anti-)Protons in Penning trap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Postdoc, PhD</a:t>
                      </a:r>
                      <a:endParaRPr lang="en-US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Christian </a:t>
                      </a:r>
                      <a:r>
                        <a:rPr lang="en-US" sz="13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Ospelkaus</a:t>
                      </a:r>
                      <a:r>
                        <a:rPr lang="en-US" sz="13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(christian.ospelkaus@iqo.uni-hannover.de)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949217"/>
                  </a:ext>
                </a:extLst>
              </a:tr>
              <a:tr h="47517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Universität Innsbruck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Trapped ion quantum computing (design of processors, quantum computation)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Postdoc, PhD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application-ag-blatt@uibk.ac.at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077795"/>
                  </a:ext>
                </a:extLst>
              </a:tr>
              <a:tr h="6682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Universität Innsbruck</a:t>
                      </a:r>
                    </a:p>
                    <a:p>
                      <a:pPr lvl="0">
                        <a:buNone/>
                      </a:pPr>
                      <a:endParaRPr lang="en-US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Classical versus quantum effects in three body collisions of cold trapped 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roland.wester@uibk.ac.at</a:t>
                      </a:r>
                      <a:endParaRPr lang="en-US" sz="130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978439"/>
                  </a:ext>
                </a:extLst>
              </a:tr>
              <a:tr h="66820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AQT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Engineering and operation of trapped ion quantum computers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Embedded software developer, product or quantum systems engineer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b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info@aqt.eu</a:t>
                      </a:r>
                      <a:endParaRPr lang="en-US" sz="1300" b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None/>
                      </a:pPr>
                      <a:r>
                        <a:rPr lang="en-US" sz="1300" b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https://www.aqt.eu/career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92197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A3EAD-64DA-4F38-8A89-8E49C52A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3394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107B05FDFB99140A5078B1100CA2A1D" ma:contentTypeVersion="0" ma:contentTypeDescription="Ein neues Dokument erstellen." ma:contentTypeScope="" ma:versionID="a678f7f036c8819ed21d80803d1fa4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e00b61ea7eb07a0cbebdb1f0cce1fa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D7E2E4-17F9-47D3-9265-C7C708FF55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7163FA9-09F3-48CC-89A0-57723A03CF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330321-404E-4809-9236-E56DCA6E256A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Widescreen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John</dc:creator>
  <cp:lastModifiedBy>Faorlin, Tommaso</cp:lastModifiedBy>
  <cp:revision>505</cp:revision>
  <dcterms:created xsi:type="dcterms:W3CDTF">2024-07-02T12:55:14Z</dcterms:created>
  <dcterms:modified xsi:type="dcterms:W3CDTF">2024-07-11T08:46:42Z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0x0101003107B05FDFB99140A5078B1100CA2A1D</vt:lpwstr>
  </property>
  <property fmtid="{D5CDD505-2E9C-101B-9397-08002B2CF9AE}" pid="3" name="empower.integration.Classification.DocumentId">
    <vt:lpwstr/>
  </property>
  <property fmtid="{D5CDD505-2E9C-101B-9397-08002B2CF9AE}" pid="4" name="empower.integration.Classification.DocumentVersion">
    <vt:lpwstr/>
  </property>
  <property fmtid="{D5CDD505-2E9C-101B-9397-08002B2CF9AE}" pid="5" name="empower.integration.Classification.DocumentOwner">
    <vt:lpwstr/>
  </property>
  <property fmtid="{D5CDD505-2E9C-101B-9397-08002B2CF9AE}" pid="6" name="empower.integration.Classification.ShowFooter">
    <vt:bool>true</vt:bool>
  </property>
  <property fmtid="{D5CDD505-2E9C-101B-9397-08002B2CF9AE}" pid="7" name="empower.integration.Classification.RestrictionLevel">
    <vt:i4>-1</vt:i4>
  </property>
  <property fmtid="{D5CDD505-2E9C-101B-9397-08002B2CF9AE}" pid="8" name="empower.integration.Classification.FooterDate">
    <vt:filetime>2024-07-08T07:30:10Z</vt:filetime>
  </property>
  <property fmtid="{D5CDD505-2E9C-101B-9397-08002B2CF9AE}" pid="9" name="empower.integration.Classification.DateFormat">
    <vt:lpwstr/>
  </property>
  <property fmtid="{D5CDD505-2E9C-101B-9397-08002B2CF9AE}" pid="10" name="empower.integration.Classification.IsDraft">
    <vt:bool>false</vt:bool>
  </property>
  <property fmtid="{D5CDD505-2E9C-101B-9397-08002B2CF9AE}" pid="11" name="empower.integration.Classification.IsProprietary">
    <vt:bool>false</vt:bool>
  </property>
  <property fmtid="{D5CDD505-2E9C-101B-9397-08002B2CF9AE}" pid="12" name="empower.integration.Classification.HasAdditionalMarking">
    <vt:bool>false</vt:bool>
  </property>
  <property fmtid="{D5CDD505-2E9C-101B-9397-08002B2CF9AE}" pid="13" name="empower.integration.Classification.AdditionalMarking">
    <vt:lpwstr/>
  </property>
  <property fmtid="{D5CDD505-2E9C-101B-9397-08002B2CF9AE}" pid="14" name="empower.integration.Classification.IsEmpowerClassified">
    <vt:bool>false</vt:bool>
  </property>
</Properties>
</file>