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6" r:id="rId5"/>
    <p:sldId id="258" r:id="rId6"/>
    <p:sldId id="261" r:id="rId7"/>
    <p:sldId id="259" r:id="rId8"/>
    <p:sldId id="260" r:id="rId9"/>
    <p:sldId id="273" r:id="rId10"/>
    <p:sldId id="257" r:id="rId11"/>
    <p:sldId id="263" r:id="rId12"/>
    <p:sldId id="264" r:id="rId13"/>
    <p:sldId id="266" r:id="rId14"/>
    <p:sldId id="272" r:id="rId15"/>
    <p:sldId id="267" r:id="rId16"/>
    <p:sldId id="270" r:id="rId17"/>
    <p:sldId id="265" r:id="rId18"/>
    <p:sldId id="271" r:id="rId19"/>
    <p:sldId id="274" r:id="rId20"/>
    <p:sldId id="269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09B26B-9FDE-4802-B7EA-CD7A214749AC}" v="324" dt="2024-07-06T10:28:23.647"/>
    <p1510:client id="{2A16DF6F-2E4D-4157-823F-02FB7D2EAA81}" v="28" dt="2024-07-06T22:21:40.938"/>
    <p1510:client id="{38E3835E-19CA-4063-8C0A-C0531DD5E18A}" v="207" dt="2024-07-07T18:23:36.456"/>
    <p1510:client id="{3A44ACB3-9EE3-4FA2-90B4-D42C23E00BF4}" v="803" dt="2024-07-07T08:52:27.102"/>
    <p1510:client id="{4B507FB0-35E2-4BC7-A430-2A077BABC979}" v="24" dt="2024-07-07T08:32:32.023"/>
    <p1510:client id="{92EFE4D7-C118-4479-8741-D65B71B93392}" v="64" dt="2024-07-07T19:11:47.977"/>
    <p1510:client id="{93015AFD-8A22-484E-BBB4-E57CF561406D}" v="1" dt="2024-07-07T08:45:25.679"/>
    <p1510:client id="{DCDE66F6-F107-4B61-BC7E-D650C4E365FB}" v="8" dt="2024-07-07T17:44:18.2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17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 Lechner" userId="mA3HdXkv9TLgjIN8I+uL1sCJmRAfmd/p4GHPyJ26D1A=" providerId="None" clId="Web-{92EFE4D7-C118-4479-8741-D65B71B93392}"/>
    <pc:docChg chg="modSld">
      <pc:chgData name="Simon Lechner" userId="mA3HdXkv9TLgjIN8I+uL1sCJmRAfmd/p4GHPyJ26D1A=" providerId="None" clId="Web-{92EFE4D7-C118-4479-8741-D65B71B93392}" dt="2024-07-07T19:11:03.570" v="59" actId="20577"/>
      <pc:docMkLst>
        <pc:docMk/>
      </pc:docMkLst>
      <pc:sldChg chg="delSp modSp">
        <pc:chgData name="Simon Lechner" userId="mA3HdXkv9TLgjIN8I+uL1sCJmRAfmd/p4GHPyJ26D1A=" providerId="None" clId="Web-{92EFE4D7-C118-4479-8741-D65B71B93392}" dt="2024-07-07T19:03:23.006" v="25" actId="1076"/>
        <pc:sldMkLst>
          <pc:docMk/>
          <pc:sldMk cId="1203133019" sldId="259"/>
        </pc:sldMkLst>
        <pc:spChg chg="mod">
          <ac:chgData name="Simon Lechner" userId="mA3HdXkv9TLgjIN8I+uL1sCJmRAfmd/p4GHPyJ26D1A=" providerId="None" clId="Web-{92EFE4D7-C118-4479-8741-D65B71B93392}" dt="2024-07-07T19:00:19.297" v="15" actId="1076"/>
          <ac:spMkLst>
            <pc:docMk/>
            <pc:sldMk cId="1203133019" sldId="259"/>
            <ac:spMk id="20" creationId="{4973D973-A936-3D11-0B38-8A75D9B146CD}"/>
          </ac:spMkLst>
        </pc:spChg>
        <pc:spChg chg="mod topLvl">
          <ac:chgData name="Simon Lechner" userId="mA3HdXkv9TLgjIN8I+uL1sCJmRAfmd/p4GHPyJ26D1A=" providerId="None" clId="Web-{92EFE4D7-C118-4479-8741-D65B71B93392}" dt="2024-07-07T19:03:23.006" v="25" actId="1076"/>
          <ac:spMkLst>
            <pc:docMk/>
            <pc:sldMk cId="1203133019" sldId="259"/>
            <ac:spMk id="36" creationId="{45B4486F-203B-F381-601D-D91FEB9102A1}"/>
          </ac:spMkLst>
        </pc:spChg>
        <pc:grpChg chg="del">
          <ac:chgData name="Simon Lechner" userId="mA3HdXkv9TLgjIN8I+uL1sCJmRAfmd/p4GHPyJ26D1A=" providerId="None" clId="Web-{92EFE4D7-C118-4479-8741-D65B71B93392}" dt="2024-07-07T19:01:27.049" v="16"/>
          <ac:grpSpMkLst>
            <pc:docMk/>
            <pc:sldMk cId="1203133019" sldId="259"/>
            <ac:grpSpMk id="40" creationId="{9B0F41A5-4666-CD50-3B99-1D5983624110}"/>
          </ac:grpSpMkLst>
        </pc:grpChg>
        <pc:picChg chg="mod">
          <ac:chgData name="Simon Lechner" userId="mA3HdXkv9TLgjIN8I+uL1sCJmRAfmd/p4GHPyJ26D1A=" providerId="None" clId="Web-{92EFE4D7-C118-4479-8741-D65B71B93392}" dt="2024-07-07T18:59:34.624" v="0"/>
          <ac:picMkLst>
            <pc:docMk/>
            <pc:sldMk cId="1203133019" sldId="259"/>
            <ac:picMk id="13" creationId="{9ABAE164-322F-6229-10F1-666AE9D55EBF}"/>
          </ac:picMkLst>
        </pc:picChg>
        <pc:picChg chg="mod topLvl modCrop">
          <ac:chgData name="Simon Lechner" userId="mA3HdXkv9TLgjIN8I+uL1sCJmRAfmd/p4GHPyJ26D1A=" providerId="None" clId="Web-{92EFE4D7-C118-4479-8741-D65B71B93392}" dt="2024-07-07T19:03:19.974" v="24" actId="1076"/>
          <ac:picMkLst>
            <pc:docMk/>
            <pc:sldMk cId="1203133019" sldId="259"/>
            <ac:picMk id="35" creationId="{B62E9F9A-B1AE-D6F6-A288-1EA36A6829F1}"/>
          </ac:picMkLst>
        </pc:picChg>
      </pc:sldChg>
      <pc:sldChg chg="modSp">
        <pc:chgData name="Simon Lechner" userId="mA3HdXkv9TLgjIN8I+uL1sCJmRAfmd/p4GHPyJ26D1A=" providerId="None" clId="Web-{92EFE4D7-C118-4479-8741-D65B71B93392}" dt="2024-07-07T19:11:03.570" v="59" actId="20577"/>
        <pc:sldMkLst>
          <pc:docMk/>
          <pc:sldMk cId="2676497291" sldId="270"/>
        </pc:sldMkLst>
        <pc:spChg chg="mod">
          <ac:chgData name="Simon Lechner" userId="mA3HdXkv9TLgjIN8I+uL1sCJmRAfmd/p4GHPyJ26D1A=" providerId="None" clId="Web-{92EFE4D7-C118-4479-8741-D65B71B93392}" dt="2024-07-07T19:11:03.570" v="59" actId="20577"/>
          <ac:spMkLst>
            <pc:docMk/>
            <pc:sldMk cId="2676497291" sldId="270"/>
            <ac:spMk id="3" creationId="{D7CDFF8A-29A1-66D7-80F4-0014E6FE374E}"/>
          </ac:spMkLst>
        </pc:spChg>
      </pc:sldChg>
      <pc:sldChg chg="modSp">
        <pc:chgData name="Simon Lechner" userId="mA3HdXkv9TLgjIN8I+uL1sCJmRAfmd/p4GHPyJ26D1A=" providerId="None" clId="Web-{92EFE4D7-C118-4479-8741-D65B71B93392}" dt="2024-07-07T19:10:13.580" v="43" actId="20577"/>
        <pc:sldMkLst>
          <pc:docMk/>
          <pc:sldMk cId="1905798879" sldId="274"/>
        </pc:sldMkLst>
        <pc:spChg chg="mod">
          <ac:chgData name="Simon Lechner" userId="mA3HdXkv9TLgjIN8I+uL1sCJmRAfmd/p4GHPyJ26D1A=" providerId="None" clId="Web-{92EFE4D7-C118-4479-8741-D65B71B93392}" dt="2024-07-07T19:10:13.580" v="43" actId="20577"/>
          <ac:spMkLst>
            <pc:docMk/>
            <pc:sldMk cId="1905798879" sldId="274"/>
            <ac:spMk id="3" creationId="{B9C7321F-25EB-B473-1FD5-CCC8C54A5757}"/>
          </ac:spMkLst>
        </pc:spChg>
      </pc:sldChg>
    </pc:docChg>
  </pc:docChgLst>
  <pc:docChgLst>
    <pc:chgData name="Guest qja" providerId="None" clId="Web-{DBDC36A4-20DA-477B-8274-139679D7C91D}"/>
    <pc:docChg chg="addSld delSld modSld">
      <pc:chgData name="Guest qja" userId="" providerId="None" clId="Web-{DBDC36A4-20DA-477B-8274-139679D7C91D}" dt="2024-07-04T15:02:32.295" v="39" actId="1076"/>
      <pc:docMkLst>
        <pc:docMk/>
      </pc:docMkLst>
      <pc:sldChg chg="addSp del">
        <pc:chgData name="Guest qja" userId="" providerId="None" clId="Web-{DBDC36A4-20DA-477B-8274-139679D7C91D}" dt="2024-07-04T15:02:07.435" v="36"/>
        <pc:sldMkLst>
          <pc:docMk/>
          <pc:sldMk cId="578246258" sldId="268"/>
        </pc:sldMkLst>
        <pc:spChg chg="add">
          <ac:chgData name="Guest qja" userId="" providerId="None" clId="Web-{DBDC36A4-20DA-477B-8274-139679D7C91D}" dt="2024-07-04T14:59:42.666" v="0"/>
          <ac:spMkLst>
            <pc:docMk/>
            <pc:sldMk cId="578246258" sldId="268"/>
            <ac:spMk id="5" creationId="{EF7F674E-D763-6240-4657-DA1CD716708B}"/>
          </ac:spMkLst>
        </pc:spChg>
        <pc:spChg chg="add">
          <ac:chgData name="Guest qja" userId="" providerId="None" clId="Web-{DBDC36A4-20DA-477B-8274-139679D7C91D}" dt="2024-07-04T14:59:42.666" v="0"/>
          <ac:spMkLst>
            <pc:docMk/>
            <pc:sldMk cId="578246258" sldId="268"/>
            <ac:spMk id="8" creationId="{36A7F5D5-C625-B5D8-BDF2-27CCB06A6BFB}"/>
          </ac:spMkLst>
        </pc:spChg>
        <pc:spChg chg="add">
          <ac:chgData name="Guest qja" userId="" providerId="None" clId="Web-{DBDC36A4-20DA-477B-8274-139679D7C91D}" dt="2024-07-04T14:59:42.666" v="0"/>
          <ac:spMkLst>
            <pc:docMk/>
            <pc:sldMk cId="578246258" sldId="268"/>
            <ac:spMk id="10" creationId="{C6FAA212-48D5-047C-E99D-57FC4A67D775}"/>
          </ac:spMkLst>
        </pc:spChg>
        <pc:spChg chg="add">
          <ac:chgData name="Guest qja" userId="" providerId="None" clId="Web-{DBDC36A4-20DA-477B-8274-139679D7C91D}" dt="2024-07-04T14:59:42.666" v="0"/>
          <ac:spMkLst>
            <pc:docMk/>
            <pc:sldMk cId="578246258" sldId="268"/>
            <ac:spMk id="14" creationId="{7286DEEB-DD64-4831-5991-876590B14FCF}"/>
          </ac:spMkLst>
        </pc:spChg>
        <pc:spChg chg="add">
          <ac:chgData name="Guest qja" userId="" providerId="None" clId="Web-{DBDC36A4-20DA-477B-8274-139679D7C91D}" dt="2024-07-04T14:59:42.666" v="0"/>
          <ac:spMkLst>
            <pc:docMk/>
            <pc:sldMk cId="578246258" sldId="268"/>
            <ac:spMk id="17" creationId="{DA3CEC75-6EF0-1A21-AE37-3C2AA50229A2}"/>
          </ac:spMkLst>
        </pc:spChg>
        <pc:spChg chg="add">
          <ac:chgData name="Guest qja" userId="" providerId="None" clId="Web-{DBDC36A4-20DA-477B-8274-139679D7C91D}" dt="2024-07-04T14:59:42.666" v="0"/>
          <ac:spMkLst>
            <pc:docMk/>
            <pc:sldMk cId="578246258" sldId="268"/>
            <ac:spMk id="18" creationId="{7434A9B2-72B0-0788-D66F-FFDEBBD86312}"/>
          </ac:spMkLst>
        </pc:spChg>
        <pc:spChg chg="add">
          <ac:chgData name="Guest qja" userId="" providerId="None" clId="Web-{DBDC36A4-20DA-477B-8274-139679D7C91D}" dt="2024-07-04T14:59:42.666" v="0"/>
          <ac:spMkLst>
            <pc:docMk/>
            <pc:sldMk cId="578246258" sldId="268"/>
            <ac:spMk id="19" creationId="{755E5170-4000-FD13-088F-EE6B841397B1}"/>
          </ac:spMkLst>
        </pc:spChg>
        <pc:spChg chg="add">
          <ac:chgData name="Guest qja" userId="" providerId="None" clId="Web-{DBDC36A4-20DA-477B-8274-139679D7C91D}" dt="2024-07-04T14:59:42.666" v="0"/>
          <ac:spMkLst>
            <pc:docMk/>
            <pc:sldMk cId="578246258" sldId="268"/>
            <ac:spMk id="20" creationId="{0F809B5B-02BA-8974-4EFF-9824718E5331}"/>
          </ac:spMkLst>
        </pc:spChg>
        <pc:spChg chg="add">
          <ac:chgData name="Guest qja" userId="" providerId="None" clId="Web-{DBDC36A4-20DA-477B-8274-139679D7C91D}" dt="2024-07-04T14:59:42.666" v="0"/>
          <ac:spMkLst>
            <pc:docMk/>
            <pc:sldMk cId="578246258" sldId="268"/>
            <ac:spMk id="21" creationId="{7281552B-D2A7-8F83-5259-2EFFFA86E8D0}"/>
          </ac:spMkLst>
        </pc:spChg>
        <pc:spChg chg="add">
          <ac:chgData name="Guest qja" userId="" providerId="None" clId="Web-{DBDC36A4-20DA-477B-8274-139679D7C91D}" dt="2024-07-04T14:59:42.666" v="0"/>
          <ac:spMkLst>
            <pc:docMk/>
            <pc:sldMk cId="578246258" sldId="268"/>
            <ac:spMk id="22" creationId="{1BA85AEF-602A-8EC9-1EBA-52757CCFF036}"/>
          </ac:spMkLst>
        </pc:spChg>
        <pc:spChg chg="add">
          <ac:chgData name="Guest qja" userId="" providerId="None" clId="Web-{DBDC36A4-20DA-477B-8274-139679D7C91D}" dt="2024-07-04T14:59:42.666" v="0"/>
          <ac:spMkLst>
            <pc:docMk/>
            <pc:sldMk cId="578246258" sldId="268"/>
            <ac:spMk id="23" creationId="{1BD72E1E-7C7F-ACAC-8C3B-60986FE27F13}"/>
          </ac:spMkLst>
        </pc:spChg>
        <pc:spChg chg="add">
          <ac:chgData name="Guest qja" userId="" providerId="None" clId="Web-{DBDC36A4-20DA-477B-8274-139679D7C91D}" dt="2024-07-04T14:59:42.666" v="0"/>
          <ac:spMkLst>
            <pc:docMk/>
            <pc:sldMk cId="578246258" sldId="268"/>
            <ac:spMk id="24" creationId="{0864430D-F19F-200C-0D88-436DD8D87F2A}"/>
          </ac:spMkLst>
        </pc:spChg>
        <pc:picChg chg="add">
          <ac:chgData name="Guest qja" userId="" providerId="None" clId="Web-{DBDC36A4-20DA-477B-8274-139679D7C91D}" dt="2024-07-04T14:59:42.666" v="0"/>
          <ac:picMkLst>
            <pc:docMk/>
            <pc:sldMk cId="578246258" sldId="268"/>
            <ac:picMk id="3" creationId="{658FB7F7-ED66-CDD3-1489-255CC7B330A8}"/>
          </ac:picMkLst>
        </pc:picChg>
      </pc:sldChg>
      <pc:sldChg chg="delSp modSp add replId">
        <pc:chgData name="Guest qja" userId="" providerId="None" clId="Web-{DBDC36A4-20DA-477B-8274-139679D7C91D}" dt="2024-07-04T15:02:32.295" v="39" actId="1076"/>
        <pc:sldMkLst>
          <pc:docMk/>
          <pc:sldMk cId="986924690" sldId="272"/>
        </pc:sldMkLst>
        <pc:spChg chg="mod">
          <ac:chgData name="Guest qja" userId="" providerId="None" clId="Web-{DBDC36A4-20DA-477B-8274-139679D7C91D}" dt="2024-07-04T15:01:12.856" v="22" actId="1076"/>
          <ac:spMkLst>
            <pc:docMk/>
            <pc:sldMk cId="986924690" sldId="272"/>
            <ac:spMk id="2" creationId="{FEE446FF-DA21-6F51-077A-68F37591A780}"/>
          </ac:spMkLst>
        </pc:spChg>
        <pc:spChg chg="del mod ord">
          <ac:chgData name="Guest qja" userId="" providerId="None" clId="Web-{DBDC36A4-20DA-477B-8274-139679D7C91D}" dt="2024-07-04T15:01:17.731" v="25"/>
          <ac:spMkLst>
            <pc:docMk/>
            <pc:sldMk cId="986924690" sldId="272"/>
            <ac:spMk id="5" creationId="{EF7F674E-D763-6240-4657-DA1CD716708B}"/>
          </ac:spMkLst>
        </pc:spChg>
        <pc:spChg chg="mod">
          <ac:chgData name="Guest qja" userId="" providerId="None" clId="Web-{DBDC36A4-20DA-477B-8274-139679D7C91D}" dt="2024-07-04T15:00:58.683" v="18" actId="1076"/>
          <ac:spMkLst>
            <pc:docMk/>
            <pc:sldMk cId="986924690" sldId="272"/>
            <ac:spMk id="7" creationId="{516EA960-BB06-533B-5E07-9EEE881A856B}"/>
          </ac:spMkLst>
        </pc:spChg>
        <pc:spChg chg="del">
          <ac:chgData name="Guest qja" userId="" providerId="None" clId="Web-{DBDC36A4-20DA-477B-8274-139679D7C91D}" dt="2024-07-04T15:00:47.152" v="16"/>
          <ac:spMkLst>
            <pc:docMk/>
            <pc:sldMk cId="986924690" sldId="272"/>
            <ac:spMk id="8" creationId="{36A7F5D5-C625-B5D8-BDF2-27CCB06A6BFB}"/>
          </ac:spMkLst>
        </pc:spChg>
        <pc:spChg chg="mod">
          <ac:chgData name="Guest qja" userId="" providerId="None" clId="Web-{DBDC36A4-20DA-477B-8274-139679D7C91D}" dt="2024-07-04T15:00:32.964" v="11" actId="1076"/>
          <ac:spMkLst>
            <pc:docMk/>
            <pc:sldMk cId="986924690" sldId="272"/>
            <ac:spMk id="10" creationId="{C6FAA212-48D5-047C-E99D-57FC4A67D775}"/>
          </ac:spMkLst>
        </pc:spChg>
        <pc:spChg chg="mod">
          <ac:chgData name="Guest qja" userId="" providerId="None" clId="Web-{DBDC36A4-20DA-477B-8274-139679D7C91D}" dt="2024-07-04T15:01:22.637" v="26" actId="1076"/>
          <ac:spMkLst>
            <pc:docMk/>
            <pc:sldMk cId="986924690" sldId="272"/>
            <ac:spMk id="11" creationId="{4B210202-CA45-2EFD-3598-7232AC9EEBA8}"/>
          </ac:spMkLst>
        </pc:spChg>
        <pc:spChg chg="mod">
          <ac:chgData name="Guest qja" userId="" providerId="None" clId="Web-{DBDC36A4-20DA-477B-8274-139679D7C91D}" dt="2024-07-04T15:00:14.745" v="8" actId="1076"/>
          <ac:spMkLst>
            <pc:docMk/>
            <pc:sldMk cId="986924690" sldId="272"/>
            <ac:spMk id="12" creationId="{EA904AA9-1BA0-05FA-A908-64DEDAB81AB1}"/>
          </ac:spMkLst>
        </pc:spChg>
        <pc:spChg chg="mod">
          <ac:chgData name="Guest qja" userId="" providerId="None" clId="Web-{DBDC36A4-20DA-477B-8274-139679D7C91D}" dt="2024-07-04T15:00:54.964" v="17" actId="1076"/>
          <ac:spMkLst>
            <pc:docMk/>
            <pc:sldMk cId="986924690" sldId="272"/>
            <ac:spMk id="14" creationId="{7286DEEB-DD64-4831-5991-876590B14FCF}"/>
          </ac:spMkLst>
        </pc:spChg>
        <pc:spChg chg="mod">
          <ac:chgData name="Guest qja" userId="" providerId="None" clId="Web-{DBDC36A4-20DA-477B-8274-139679D7C91D}" dt="2024-07-04T15:00:18.464" v="9" actId="1076"/>
          <ac:spMkLst>
            <pc:docMk/>
            <pc:sldMk cId="986924690" sldId="272"/>
            <ac:spMk id="15" creationId="{BD2D1ACD-832B-16E6-1C90-8AAF456597F1}"/>
          </ac:spMkLst>
        </pc:spChg>
        <pc:spChg chg="mod">
          <ac:chgData name="Guest qja" userId="" providerId="None" clId="Web-{DBDC36A4-20DA-477B-8274-139679D7C91D}" dt="2024-07-04T15:01:59.029" v="35" actId="1076"/>
          <ac:spMkLst>
            <pc:docMk/>
            <pc:sldMk cId="986924690" sldId="272"/>
            <ac:spMk id="16" creationId="{2CB255F0-C2B9-18EF-3066-3B2DA7583B24}"/>
          </ac:spMkLst>
        </pc:spChg>
        <pc:spChg chg="mod">
          <ac:chgData name="Guest qja" userId="" providerId="None" clId="Web-{DBDC36A4-20DA-477B-8274-139679D7C91D}" dt="2024-07-04T15:02:18.716" v="37" actId="1076"/>
          <ac:spMkLst>
            <pc:docMk/>
            <pc:sldMk cId="986924690" sldId="272"/>
            <ac:spMk id="18" creationId="{7434A9B2-72B0-0788-D66F-FFDEBBD86312}"/>
          </ac:spMkLst>
        </pc:spChg>
        <pc:spChg chg="mod">
          <ac:chgData name="Guest qja" userId="" providerId="None" clId="Web-{DBDC36A4-20DA-477B-8274-139679D7C91D}" dt="2024-07-04T15:02:25.388" v="38" actId="1076"/>
          <ac:spMkLst>
            <pc:docMk/>
            <pc:sldMk cId="986924690" sldId="272"/>
            <ac:spMk id="20" creationId="{0F809B5B-02BA-8974-4EFF-9824718E5331}"/>
          </ac:spMkLst>
        </pc:spChg>
        <pc:spChg chg="mod">
          <ac:chgData name="Guest qja" userId="" providerId="None" clId="Web-{DBDC36A4-20DA-477B-8274-139679D7C91D}" dt="2024-07-04T15:02:32.295" v="39" actId="1076"/>
          <ac:spMkLst>
            <pc:docMk/>
            <pc:sldMk cId="986924690" sldId="272"/>
            <ac:spMk id="24" creationId="{0864430D-F19F-200C-0D88-436DD8D87F2A}"/>
          </ac:spMkLst>
        </pc:spChg>
        <pc:picChg chg="mod ord">
          <ac:chgData name="Guest qja" userId="" providerId="None" clId="Web-{DBDC36A4-20DA-477B-8274-139679D7C91D}" dt="2024-07-04T15:00:42.636" v="15" actId="1076"/>
          <ac:picMkLst>
            <pc:docMk/>
            <pc:sldMk cId="986924690" sldId="272"/>
            <ac:picMk id="3" creationId="{658FB7F7-ED66-CDD3-1489-255CC7B330A8}"/>
          </ac:picMkLst>
        </pc:picChg>
        <pc:picChg chg="del">
          <ac:chgData name="Guest qja" userId="" providerId="None" clId="Web-{DBDC36A4-20DA-477B-8274-139679D7C91D}" dt="2024-07-04T15:00:03.588" v="6"/>
          <ac:picMkLst>
            <pc:docMk/>
            <pc:sldMk cId="986924690" sldId="272"/>
            <ac:picMk id="6" creationId="{5007E167-BFCD-2F63-0D49-584F66FABE5E}"/>
          </ac:picMkLst>
        </pc:picChg>
        <pc:cxnChg chg="mod">
          <ac:chgData name="Guest qja" userId="" providerId="None" clId="Web-{DBDC36A4-20DA-477B-8274-139679D7C91D}" dt="2024-07-04T15:01:52.435" v="33" actId="1076"/>
          <ac:cxnSpMkLst>
            <pc:docMk/>
            <pc:sldMk cId="986924690" sldId="272"/>
            <ac:cxnSpMk id="9" creationId="{9AF891E5-FCBC-7D5D-3CD6-B7596C10723B}"/>
          </ac:cxnSpMkLst>
        </pc:cxnChg>
        <pc:cxnChg chg="mod">
          <ac:chgData name="Guest qja" userId="" providerId="None" clId="Web-{DBDC36A4-20DA-477B-8274-139679D7C91D}" dt="2024-07-04T15:00:39.027" v="14" actId="14100"/>
          <ac:cxnSpMkLst>
            <pc:docMk/>
            <pc:sldMk cId="986924690" sldId="272"/>
            <ac:cxnSpMk id="13" creationId="{E5E072C3-22B1-9534-85A3-ACD8DDA8040B}"/>
          </ac:cxnSpMkLst>
        </pc:cxnChg>
      </pc:sldChg>
      <pc:sldChg chg="modSp add del replId">
        <pc:chgData name="Guest qja" userId="" providerId="None" clId="Web-{DBDC36A4-20DA-477B-8274-139679D7C91D}" dt="2024-07-04T14:59:54.526" v="4"/>
        <pc:sldMkLst>
          <pc:docMk/>
          <pc:sldMk cId="3600219837" sldId="272"/>
        </pc:sldMkLst>
        <pc:spChg chg="mod">
          <ac:chgData name="Guest qja" userId="" providerId="None" clId="Web-{DBDC36A4-20DA-477B-8274-139679D7C91D}" dt="2024-07-04T14:59:52.963" v="3" actId="1076"/>
          <ac:spMkLst>
            <pc:docMk/>
            <pc:sldMk cId="3600219837" sldId="272"/>
            <ac:spMk id="5" creationId="{EF7F674E-D763-6240-4657-DA1CD716708B}"/>
          </ac:spMkLst>
        </pc:spChg>
      </pc:sldChg>
    </pc:docChg>
  </pc:docChgLst>
  <pc:docChgLst>
    <pc:chgData name="Guest eig" providerId="None" clId="Web-{C5926444-D0AD-42FC-AC4D-7E0A2F65C310}"/>
    <pc:docChg chg="modSld">
      <pc:chgData name="Guest eig" userId="" providerId="None" clId="Web-{C5926444-D0AD-42FC-AC4D-7E0A2F65C310}" dt="2024-07-04T21:19:35.684" v="10" actId="1076"/>
      <pc:docMkLst>
        <pc:docMk/>
      </pc:docMkLst>
      <pc:sldChg chg="addSp delSp modSp">
        <pc:chgData name="Guest eig" userId="" providerId="None" clId="Web-{C5926444-D0AD-42FC-AC4D-7E0A2F65C310}" dt="2024-07-04T21:19:35.684" v="10" actId="1076"/>
        <pc:sldMkLst>
          <pc:docMk/>
          <pc:sldMk cId="2176910250" sldId="262"/>
        </pc:sldMkLst>
        <pc:spChg chg="mod">
          <ac:chgData name="Guest eig" userId="" providerId="None" clId="Web-{C5926444-D0AD-42FC-AC4D-7E0A2F65C310}" dt="2024-07-04T21:18:48.542" v="7" actId="1076"/>
          <ac:spMkLst>
            <pc:docMk/>
            <pc:sldMk cId="2176910250" sldId="262"/>
            <ac:spMk id="13" creationId="{F0726980-7C52-9FB7-6F61-D2FBF41FF175}"/>
          </ac:spMkLst>
        </pc:spChg>
        <pc:spChg chg="mod">
          <ac:chgData name="Guest eig" userId="" providerId="None" clId="Web-{C5926444-D0AD-42FC-AC4D-7E0A2F65C310}" dt="2024-07-04T21:18:45.198" v="6" actId="1076"/>
          <ac:spMkLst>
            <pc:docMk/>
            <pc:sldMk cId="2176910250" sldId="262"/>
            <ac:spMk id="14" creationId="{F823B674-5AAE-6768-06AC-4608D8101C1E}"/>
          </ac:spMkLst>
        </pc:spChg>
        <pc:picChg chg="add del mod">
          <ac:chgData name="Guest eig" userId="" providerId="None" clId="Web-{C5926444-D0AD-42FC-AC4D-7E0A2F65C310}" dt="2024-07-04T21:19:29.981" v="8"/>
          <ac:picMkLst>
            <pc:docMk/>
            <pc:sldMk cId="2176910250" sldId="262"/>
            <ac:picMk id="2" creationId="{D266100A-9F7E-E74D-1E24-3EDE26475755}"/>
          </ac:picMkLst>
        </pc:picChg>
        <pc:picChg chg="add mod">
          <ac:chgData name="Guest eig" userId="" providerId="None" clId="Web-{C5926444-D0AD-42FC-AC4D-7E0A2F65C310}" dt="2024-07-04T21:19:35.684" v="10" actId="1076"/>
          <ac:picMkLst>
            <pc:docMk/>
            <pc:sldMk cId="2176910250" sldId="262"/>
            <ac:picMk id="3" creationId="{6832C932-98C2-07C2-FE1D-86116EF42C81}"/>
          </ac:picMkLst>
        </pc:picChg>
        <pc:picChg chg="del">
          <ac:chgData name="Guest eig" userId="" providerId="None" clId="Web-{C5926444-D0AD-42FC-AC4D-7E0A2F65C310}" dt="2024-07-04T21:18:18.807" v="0"/>
          <ac:picMkLst>
            <pc:docMk/>
            <pc:sldMk cId="2176910250" sldId="262"/>
            <ac:picMk id="9" creationId="{529A959C-02D4-0ED3-96F7-39CB691487C5}"/>
          </ac:picMkLst>
        </pc:picChg>
      </pc:sldChg>
    </pc:docChg>
  </pc:docChgLst>
  <pc:docChgLst>
    <pc:chgData name="Guest qro" providerId="None" clId="Web-{0409B26B-9FDE-4802-B7EA-CD7A214749AC}"/>
    <pc:docChg chg="addSld delSld modSld">
      <pc:chgData name="Guest qro" userId="" providerId="None" clId="Web-{0409B26B-9FDE-4802-B7EA-CD7A214749AC}" dt="2024-07-06T10:28:23.647" v="323" actId="1076"/>
      <pc:docMkLst>
        <pc:docMk/>
      </pc:docMkLst>
      <pc:sldChg chg="addSp delSp del">
        <pc:chgData name="Guest qro" userId="" providerId="None" clId="Web-{0409B26B-9FDE-4802-B7EA-CD7A214749AC}" dt="2024-07-06T10:27:40.411" v="268"/>
        <pc:sldMkLst>
          <pc:docMk/>
          <pc:sldMk cId="2176910250" sldId="262"/>
        </pc:sldMkLst>
        <pc:spChg chg="add del">
          <ac:chgData name="Guest qro" userId="" providerId="None" clId="Web-{0409B26B-9FDE-4802-B7EA-CD7A214749AC}" dt="2024-07-06T10:26:57.066" v="99"/>
          <ac:spMkLst>
            <pc:docMk/>
            <pc:sldMk cId="2176910250" sldId="262"/>
            <ac:spMk id="32" creationId="{E272E078-6FB0-C7DE-480F-A68E3804A5BD}"/>
          </ac:spMkLst>
        </pc:spChg>
        <pc:spChg chg="add del">
          <ac:chgData name="Guest qro" userId="" providerId="None" clId="Web-{0409B26B-9FDE-4802-B7EA-CD7A214749AC}" dt="2024-07-06T10:26:57.066" v="98"/>
          <ac:spMkLst>
            <pc:docMk/>
            <pc:sldMk cId="2176910250" sldId="262"/>
            <ac:spMk id="34" creationId="{9C4FEAA0-E7D5-C9CA-F17F-D9D0F4C825A8}"/>
          </ac:spMkLst>
        </pc:spChg>
        <pc:spChg chg="add del">
          <ac:chgData name="Guest qro" userId="" providerId="None" clId="Web-{0409B26B-9FDE-4802-B7EA-CD7A214749AC}" dt="2024-07-06T10:26:57.066" v="97"/>
          <ac:spMkLst>
            <pc:docMk/>
            <pc:sldMk cId="2176910250" sldId="262"/>
            <ac:spMk id="36" creationId="{413CFB57-C320-9FFE-2F8B-C774EAA2BF83}"/>
          </ac:spMkLst>
        </pc:spChg>
        <pc:spChg chg="add del">
          <ac:chgData name="Guest qro" userId="" providerId="None" clId="Web-{0409B26B-9FDE-4802-B7EA-CD7A214749AC}" dt="2024-07-06T10:26:57.066" v="96"/>
          <ac:spMkLst>
            <pc:docMk/>
            <pc:sldMk cId="2176910250" sldId="262"/>
            <ac:spMk id="38" creationId="{53312CF9-29B0-3341-8137-986F2D51E1D8}"/>
          </ac:spMkLst>
        </pc:spChg>
        <pc:spChg chg="add del">
          <ac:chgData name="Guest qro" userId="" providerId="None" clId="Web-{0409B26B-9FDE-4802-B7EA-CD7A214749AC}" dt="2024-07-06T10:26:57.066" v="95"/>
          <ac:spMkLst>
            <pc:docMk/>
            <pc:sldMk cId="2176910250" sldId="262"/>
            <ac:spMk id="40" creationId="{32CA789E-30D2-CC71-70D1-B99F9836A1FA}"/>
          </ac:spMkLst>
        </pc:spChg>
        <pc:spChg chg="add del">
          <ac:chgData name="Guest qro" userId="" providerId="None" clId="Web-{0409B26B-9FDE-4802-B7EA-CD7A214749AC}" dt="2024-07-06T10:26:57.066" v="94"/>
          <ac:spMkLst>
            <pc:docMk/>
            <pc:sldMk cId="2176910250" sldId="262"/>
            <ac:spMk id="42" creationId="{5623FFDD-B7C1-FDFE-D18B-8FA9BEF67AD0}"/>
          </ac:spMkLst>
        </pc:spChg>
        <pc:spChg chg="add del">
          <ac:chgData name="Guest qro" userId="" providerId="None" clId="Web-{0409B26B-9FDE-4802-B7EA-CD7A214749AC}" dt="2024-07-06T10:26:57.066" v="93"/>
          <ac:spMkLst>
            <pc:docMk/>
            <pc:sldMk cId="2176910250" sldId="262"/>
            <ac:spMk id="44" creationId="{5B1EB995-DD97-955A-DF43-0E452910924F}"/>
          </ac:spMkLst>
        </pc:spChg>
        <pc:spChg chg="add del">
          <ac:chgData name="Guest qro" userId="" providerId="None" clId="Web-{0409B26B-9FDE-4802-B7EA-CD7A214749AC}" dt="2024-07-06T10:26:57.066" v="92"/>
          <ac:spMkLst>
            <pc:docMk/>
            <pc:sldMk cId="2176910250" sldId="262"/>
            <ac:spMk id="46" creationId="{F5CAC3A8-27A7-AC2E-D519-5C6086FD533D}"/>
          </ac:spMkLst>
        </pc:spChg>
        <pc:spChg chg="add del">
          <ac:chgData name="Guest qro" userId="" providerId="None" clId="Web-{0409B26B-9FDE-4802-B7EA-CD7A214749AC}" dt="2024-07-06T10:26:57.066" v="91"/>
          <ac:spMkLst>
            <pc:docMk/>
            <pc:sldMk cId="2176910250" sldId="262"/>
            <ac:spMk id="48" creationId="{29982D0A-DF67-67B8-96E2-B760A3B6027F}"/>
          </ac:spMkLst>
        </pc:spChg>
        <pc:spChg chg="add del">
          <ac:chgData name="Guest qro" userId="" providerId="None" clId="Web-{0409B26B-9FDE-4802-B7EA-CD7A214749AC}" dt="2024-07-06T10:26:57.066" v="90"/>
          <ac:spMkLst>
            <pc:docMk/>
            <pc:sldMk cId="2176910250" sldId="262"/>
            <ac:spMk id="50" creationId="{1322B43E-AF70-6F5B-4848-DB5AF4C0B7B1}"/>
          </ac:spMkLst>
        </pc:spChg>
        <pc:spChg chg="add del">
          <ac:chgData name="Guest qro" userId="" providerId="None" clId="Web-{0409B26B-9FDE-4802-B7EA-CD7A214749AC}" dt="2024-07-06T10:26:57.066" v="89"/>
          <ac:spMkLst>
            <pc:docMk/>
            <pc:sldMk cId="2176910250" sldId="262"/>
            <ac:spMk id="52" creationId="{39C8CFB5-8EB4-1C5C-07B5-FE1850298AD4}"/>
          </ac:spMkLst>
        </pc:spChg>
        <pc:spChg chg="add del">
          <ac:chgData name="Guest qro" userId="" providerId="None" clId="Web-{0409B26B-9FDE-4802-B7EA-CD7A214749AC}" dt="2024-07-06T10:26:57.066" v="88"/>
          <ac:spMkLst>
            <pc:docMk/>
            <pc:sldMk cId="2176910250" sldId="262"/>
            <ac:spMk id="54" creationId="{29939E8F-CA84-A5BD-9189-23AA5DDA9888}"/>
          </ac:spMkLst>
        </pc:spChg>
        <pc:spChg chg="add del">
          <ac:chgData name="Guest qro" userId="" providerId="None" clId="Web-{0409B26B-9FDE-4802-B7EA-CD7A214749AC}" dt="2024-07-06T10:26:57.066" v="87"/>
          <ac:spMkLst>
            <pc:docMk/>
            <pc:sldMk cId="2176910250" sldId="262"/>
            <ac:spMk id="56" creationId="{C3FE5DAE-C4EF-E79B-2992-8BC626401972}"/>
          </ac:spMkLst>
        </pc:spChg>
        <pc:spChg chg="add del">
          <ac:chgData name="Guest qro" userId="" providerId="None" clId="Web-{0409B26B-9FDE-4802-B7EA-CD7A214749AC}" dt="2024-07-06T10:26:57.066" v="86"/>
          <ac:spMkLst>
            <pc:docMk/>
            <pc:sldMk cId="2176910250" sldId="262"/>
            <ac:spMk id="58" creationId="{9F8C06A6-2B50-3916-99E0-D8D3552F33DD}"/>
          </ac:spMkLst>
        </pc:spChg>
        <pc:spChg chg="add del">
          <ac:chgData name="Guest qro" userId="" providerId="None" clId="Web-{0409B26B-9FDE-4802-B7EA-CD7A214749AC}" dt="2024-07-06T10:26:57.066" v="85"/>
          <ac:spMkLst>
            <pc:docMk/>
            <pc:sldMk cId="2176910250" sldId="262"/>
            <ac:spMk id="60" creationId="{7436FF26-3FD5-7BDB-D075-09C02DDE6766}"/>
          </ac:spMkLst>
        </pc:spChg>
        <pc:spChg chg="add del">
          <ac:chgData name="Guest qro" userId="" providerId="None" clId="Web-{0409B26B-9FDE-4802-B7EA-CD7A214749AC}" dt="2024-07-06T10:26:57.066" v="84"/>
          <ac:spMkLst>
            <pc:docMk/>
            <pc:sldMk cId="2176910250" sldId="262"/>
            <ac:spMk id="62" creationId="{7281D600-296D-574C-D1D4-0BE82DD5EE9E}"/>
          </ac:spMkLst>
        </pc:spChg>
        <pc:spChg chg="add del">
          <ac:chgData name="Guest qro" userId="" providerId="None" clId="Web-{0409B26B-9FDE-4802-B7EA-CD7A214749AC}" dt="2024-07-06T10:26:57.066" v="83"/>
          <ac:spMkLst>
            <pc:docMk/>
            <pc:sldMk cId="2176910250" sldId="262"/>
            <ac:spMk id="64" creationId="{F0C8422A-ED35-DC8B-F279-2FACC42C8AE9}"/>
          </ac:spMkLst>
        </pc:spChg>
        <pc:spChg chg="add del">
          <ac:chgData name="Guest qro" userId="" providerId="None" clId="Web-{0409B26B-9FDE-4802-B7EA-CD7A214749AC}" dt="2024-07-06T10:26:57.066" v="82"/>
          <ac:spMkLst>
            <pc:docMk/>
            <pc:sldMk cId="2176910250" sldId="262"/>
            <ac:spMk id="66" creationId="{97D890E5-619D-7D7B-D7E5-D497F4164FE5}"/>
          </ac:spMkLst>
        </pc:spChg>
        <pc:spChg chg="add del">
          <ac:chgData name="Guest qro" userId="" providerId="None" clId="Web-{0409B26B-9FDE-4802-B7EA-CD7A214749AC}" dt="2024-07-06T10:26:57.066" v="81"/>
          <ac:spMkLst>
            <pc:docMk/>
            <pc:sldMk cId="2176910250" sldId="262"/>
            <ac:spMk id="68" creationId="{B002C8A0-54D8-0EFE-524A-934202BA040C}"/>
          </ac:spMkLst>
        </pc:spChg>
        <pc:spChg chg="add del">
          <ac:chgData name="Guest qro" userId="" providerId="None" clId="Web-{0409B26B-9FDE-4802-B7EA-CD7A214749AC}" dt="2024-07-06T10:26:57.066" v="80"/>
          <ac:spMkLst>
            <pc:docMk/>
            <pc:sldMk cId="2176910250" sldId="262"/>
            <ac:spMk id="70" creationId="{6B5D7B62-E8DF-D52A-5BEF-0EE418098DC2}"/>
          </ac:spMkLst>
        </pc:spChg>
        <pc:spChg chg="add del">
          <ac:chgData name="Guest qro" userId="" providerId="None" clId="Web-{0409B26B-9FDE-4802-B7EA-CD7A214749AC}" dt="2024-07-06T10:26:57.066" v="79"/>
          <ac:spMkLst>
            <pc:docMk/>
            <pc:sldMk cId="2176910250" sldId="262"/>
            <ac:spMk id="72" creationId="{9924CE4C-BC65-C077-C0E8-B60A450C36C0}"/>
          </ac:spMkLst>
        </pc:spChg>
        <pc:spChg chg="add del">
          <ac:chgData name="Guest qro" userId="" providerId="None" clId="Web-{0409B26B-9FDE-4802-B7EA-CD7A214749AC}" dt="2024-07-06T10:26:57.066" v="78"/>
          <ac:spMkLst>
            <pc:docMk/>
            <pc:sldMk cId="2176910250" sldId="262"/>
            <ac:spMk id="74" creationId="{8BD5A2FA-9FD0-D43A-F123-CBBB6C8CF164}"/>
          </ac:spMkLst>
        </pc:spChg>
        <pc:spChg chg="add del">
          <ac:chgData name="Guest qro" userId="" providerId="None" clId="Web-{0409B26B-9FDE-4802-B7EA-CD7A214749AC}" dt="2024-07-06T10:26:57.066" v="77"/>
          <ac:spMkLst>
            <pc:docMk/>
            <pc:sldMk cId="2176910250" sldId="262"/>
            <ac:spMk id="76" creationId="{4FB77EC3-6410-AAC2-CA33-B37B1BFA6709}"/>
          </ac:spMkLst>
        </pc:spChg>
        <pc:spChg chg="add del">
          <ac:chgData name="Guest qro" userId="" providerId="None" clId="Web-{0409B26B-9FDE-4802-B7EA-CD7A214749AC}" dt="2024-07-06T10:26:57.066" v="76"/>
          <ac:spMkLst>
            <pc:docMk/>
            <pc:sldMk cId="2176910250" sldId="262"/>
            <ac:spMk id="78" creationId="{F878A962-9003-A434-0F79-72905C22274F}"/>
          </ac:spMkLst>
        </pc:spChg>
        <pc:spChg chg="add del">
          <ac:chgData name="Guest qro" userId="" providerId="None" clId="Web-{0409B26B-9FDE-4802-B7EA-CD7A214749AC}" dt="2024-07-06T10:26:57.066" v="75"/>
          <ac:spMkLst>
            <pc:docMk/>
            <pc:sldMk cId="2176910250" sldId="262"/>
            <ac:spMk id="80" creationId="{7597CB7D-61A1-8F21-778D-0FA4FE3D439A}"/>
          </ac:spMkLst>
        </pc:spChg>
        <pc:spChg chg="add del">
          <ac:chgData name="Guest qro" userId="" providerId="None" clId="Web-{0409B26B-9FDE-4802-B7EA-CD7A214749AC}" dt="2024-07-06T10:26:57.066" v="74"/>
          <ac:spMkLst>
            <pc:docMk/>
            <pc:sldMk cId="2176910250" sldId="262"/>
            <ac:spMk id="82" creationId="{40EADE75-9930-7CC1-A126-4C1BFD85FAB8}"/>
          </ac:spMkLst>
        </pc:spChg>
        <pc:spChg chg="add del">
          <ac:chgData name="Guest qro" userId="" providerId="None" clId="Web-{0409B26B-9FDE-4802-B7EA-CD7A214749AC}" dt="2024-07-06T10:26:57.066" v="73"/>
          <ac:spMkLst>
            <pc:docMk/>
            <pc:sldMk cId="2176910250" sldId="262"/>
            <ac:spMk id="84" creationId="{DB3955DA-1038-9820-5A6C-69E9D44E068E}"/>
          </ac:spMkLst>
        </pc:spChg>
        <pc:spChg chg="add del">
          <ac:chgData name="Guest qro" userId="" providerId="None" clId="Web-{0409B26B-9FDE-4802-B7EA-CD7A214749AC}" dt="2024-07-06T10:26:57.066" v="72"/>
          <ac:spMkLst>
            <pc:docMk/>
            <pc:sldMk cId="2176910250" sldId="262"/>
            <ac:spMk id="86" creationId="{E93DC5EA-509B-3C36-FB17-7149CD73A188}"/>
          </ac:spMkLst>
        </pc:spChg>
        <pc:spChg chg="add del">
          <ac:chgData name="Guest qro" userId="" providerId="None" clId="Web-{0409B26B-9FDE-4802-B7EA-CD7A214749AC}" dt="2024-07-06T10:26:57.066" v="71"/>
          <ac:spMkLst>
            <pc:docMk/>
            <pc:sldMk cId="2176910250" sldId="262"/>
            <ac:spMk id="88" creationId="{0E43A770-8E17-828D-6CC0-22B75639766C}"/>
          </ac:spMkLst>
        </pc:spChg>
        <pc:spChg chg="add del">
          <ac:chgData name="Guest qro" userId="" providerId="None" clId="Web-{0409B26B-9FDE-4802-B7EA-CD7A214749AC}" dt="2024-07-06T10:26:57.066" v="70"/>
          <ac:spMkLst>
            <pc:docMk/>
            <pc:sldMk cId="2176910250" sldId="262"/>
            <ac:spMk id="90" creationId="{1864DFD8-A783-71B0-D65F-72835988D191}"/>
          </ac:spMkLst>
        </pc:spChg>
        <pc:spChg chg="add del">
          <ac:chgData name="Guest qro" userId="" providerId="None" clId="Web-{0409B26B-9FDE-4802-B7EA-CD7A214749AC}" dt="2024-07-06T10:26:57.066" v="69"/>
          <ac:spMkLst>
            <pc:docMk/>
            <pc:sldMk cId="2176910250" sldId="262"/>
            <ac:spMk id="92" creationId="{94C85656-DE04-5244-4A6C-BD4FC1455E20}"/>
          </ac:spMkLst>
        </pc:spChg>
        <pc:spChg chg="add del">
          <ac:chgData name="Guest qro" userId="" providerId="None" clId="Web-{0409B26B-9FDE-4802-B7EA-CD7A214749AC}" dt="2024-07-06T10:26:57.066" v="66"/>
          <ac:spMkLst>
            <pc:docMk/>
            <pc:sldMk cId="2176910250" sldId="262"/>
            <ac:spMk id="98" creationId="{D06A637A-51A0-F536-FAA6-116F5E0F328B}"/>
          </ac:spMkLst>
        </pc:spChg>
        <pc:spChg chg="add del">
          <ac:chgData name="Guest qro" userId="" providerId="None" clId="Web-{0409B26B-9FDE-4802-B7EA-CD7A214749AC}" dt="2024-07-06T10:26:57.066" v="65"/>
          <ac:spMkLst>
            <pc:docMk/>
            <pc:sldMk cId="2176910250" sldId="262"/>
            <ac:spMk id="100" creationId="{E73CF91A-2A32-E751-C352-4E478FBE65DA}"/>
          </ac:spMkLst>
        </pc:spChg>
        <pc:spChg chg="add del">
          <ac:chgData name="Guest qro" userId="" providerId="None" clId="Web-{0409B26B-9FDE-4802-B7EA-CD7A214749AC}" dt="2024-07-06T10:26:57.066" v="64"/>
          <ac:spMkLst>
            <pc:docMk/>
            <pc:sldMk cId="2176910250" sldId="262"/>
            <ac:spMk id="102" creationId="{0D75E4BF-572E-08B9-7D89-44E8194EA4ED}"/>
          </ac:spMkLst>
        </pc:spChg>
        <pc:spChg chg="add del">
          <ac:chgData name="Guest qro" userId="" providerId="None" clId="Web-{0409B26B-9FDE-4802-B7EA-CD7A214749AC}" dt="2024-07-06T10:26:57.066" v="63"/>
          <ac:spMkLst>
            <pc:docMk/>
            <pc:sldMk cId="2176910250" sldId="262"/>
            <ac:spMk id="104" creationId="{B205C65F-B543-F07D-E5F8-0F60C69F6053}"/>
          </ac:spMkLst>
        </pc:spChg>
        <pc:spChg chg="add del">
          <ac:chgData name="Guest qro" userId="" providerId="None" clId="Web-{0409B26B-9FDE-4802-B7EA-CD7A214749AC}" dt="2024-07-06T10:26:57.066" v="62"/>
          <ac:spMkLst>
            <pc:docMk/>
            <pc:sldMk cId="2176910250" sldId="262"/>
            <ac:spMk id="106" creationId="{E6BA2530-7B83-0B09-9DCD-69B65525AA4C}"/>
          </ac:spMkLst>
        </pc:spChg>
        <pc:spChg chg="add del">
          <ac:chgData name="Guest qro" userId="" providerId="None" clId="Web-{0409B26B-9FDE-4802-B7EA-CD7A214749AC}" dt="2024-07-06T10:27:04.676" v="200"/>
          <ac:spMkLst>
            <pc:docMk/>
            <pc:sldMk cId="2176910250" sldId="262"/>
            <ac:spMk id="132" creationId="{7D18BC09-C778-6A6E-A3ED-8D2F73DE081A}"/>
          </ac:spMkLst>
        </pc:spChg>
        <pc:spChg chg="add del">
          <ac:chgData name="Guest qro" userId="" providerId="None" clId="Web-{0409B26B-9FDE-4802-B7EA-CD7A214749AC}" dt="2024-07-06T10:27:04.676" v="199"/>
          <ac:spMkLst>
            <pc:docMk/>
            <pc:sldMk cId="2176910250" sldId="262"/>
            <ac:spMk id="134" creationId="{67B2B9A1-8BF0-7599-A9FD-7769C3DDA116}"/>
          </ac:spMkLst>
        </pc:spChg>
        <pc:spChg chg="add del">
          <ac:chgData name="Guest qro" userId="" providerId="None" clId="Web-{0409B26B-9FDE-4802-B7EA-CD7A214749AC}" dt="2024-07-06T10:27:04.676" v="198"/>
          <ac:spMkLst>
            <pc:docMk/>
            <pc:sldMk cId="2176910250" sldId="262"/>
            <ac:spMk id="136" creationId="{78E6D6F2-B7DE-7644-659F-53CEA4FD3A17}"/>
          </ac:spMkLst>
        </pc:spChg>
        <pc:spChg chg="add del">
          <ac:chgData name="Guest qro" userId="" providerId="None" clId="Web-{0409B26B-9FDE-4802-B7EA-CD7A214749AC}" dt="2024-07-06T10:27:04.676" v="197"/>
          <ac:spMkLst>
            <pc:docMk/>
            <pc:sldMk cId="2176910250" sldId="262"/>
            <ac:spMk id="138" creationId="{3D5BD3CB-6514-B246-154B-04C9867FAADC}"/>
          </ac:spMkLst>
        </pc:spChg>
        <pc:spChg chg="add del">
          <ac:chgData name="Guest qro" userId="" providerId="None" clId="Web-{0409B26B-9FDE-4802-B7EA-CD7A214749AC}" dt="2024-07-06T10:27:04.676" v="196"/>
          <ac:spMkLst>
            <pc:docMk/>
            <pc:sldMk cId="2176910250" sldId="262"/>
            <ac:spMk id="140" creationId="{8AAFA363-5D70-F176-C3EC-6F6B728F16D6}"/>
          </ac:spMkLst>
        </pc:spChg>
        <pc:spChg chg="add del">
          <ac:chgData name="Guest qro" userId="" providerId="None" clId="Web-{0409B26B-9FDE-4802-B7EA-CD7A214749AC}" dt="2024-07-06T10:27:04.676" v="195"/>
          <ac:spMkLst>
            <pc:docMk/>
            <pc:sldMk cId="2176910250" sldId="262"/>
            <ac:spMk id="142" creationId="{B98B4BC4-665F-7764-E3C7-6D41A0001BCD}"/>
          </ac:spMkLst>
        </pc:spChg>
        <pc:spChg chg="add del">
          <ac:chgData name="Guest qro" userId="" providerId="None" clId="Web-{0409B26B-9FDE-4802-B7EA-CD7A214749AC}" dt="2024-07-06T10:27:04.676" v="194"/>
          <ac:spMkLst>
            <pc:docMk/>
            <pc:sldMk cId="2176910250" sldId="262"/>
            <ac:spMk id="144" creationId="{38DF62D9-EA70-D53D-897A-E7CB39C5DFB9}"/>
          </ac:spMkLst>
        </pc:spChg>
        <pc:spChg chg="add del">
          <ac:chgData name="Guest qro" userId="" providerId="None" clId="Web-{0409B26B-9FDE-4802-B7EA-CD7A214749AC}" dt="2024-07-06T10:27:04.676" v="193"/>
          <ac:spMkLst>
            <pc:docMk/>
            <pc:sldMk cId="2176910250" sldId="262"/>
            <ac:spMk id="146" creationId="{180E1183-B20A-2715-C87C-7BDADAE7A661}"/>
          </ac:spMkLst>
        </pc:spChg>
        <pc:spChg chg="add del">
          <ac:chgData name="Guest qro" userId="" providerId="None" clId="Web-{0409B26B-9FDE-4802-B7EA-CD7A214749AC}" dt="2024-07-06T10:27:04.676" v="192"/>
          <ac:spMkLst>
            <pc:docMk/>
            <pc:sldMk cId="2176910250" sldId="262"/>
            <ac:spMk id="148" creationId="{EC3C8C66-D3F1-B145-B1CF-84E825035320}"/>
          </ac:spMkLst>
        </pc:spChg>
        <pc:spChg chg="add del">
          <ac:chgData name="Guest qro" userId="" providerId="None" clId="Web-{0409B26B-9FDE-4802-B7EA-CD7A214749AC}" dt="2024-07-06T10:27:04.676" v="191"/>
          <ac:spMkLst>
            <pc:docMk/>
            <pc:sldMk cId="2176910250" sldId="262"/>
            <ac:spMk id="150" creationId="{D2DEACCE-FA6C-B156-F9CE-8469DFB21217}"/>
          </ac:spMkLst>
        </pc:spChg>
        <pc:spChg chg="add del">
          <ac:chgData name="Guest qro" userId="" providerId="None" clId="Web-{0409B26B-9FDE-4802-B7EA-CD7A214749AC}" dt="2024-07-06T10:27:04.676" v="190"/>
          <ac:spMkLst>
            <pc:docMk/>
            <pc:sldMk cId="2176910250" sldId="262"/>
            <ac:spMk id="152" creationId="{798B89AB-7758-E8F7-515C-E7B28A8CEE49}"/>
          </ac:spMkLst>
        </pc:spChg>
        <pc:spChg chg="add del">
          <ac:chgData name="Guest qro" userId="" providerId="None" clId="Web-{0409B26B-9FDE-4802-B7EA-CD7A214749AC}" dt="2024-07-06T10:27:04.676" v="189"/>
          <ac:spMkLst>
            <pc:docMk/>
            <pc:sldMk cId="2176910250" sldId="262"/>
            <ac:spMk id="154" creationId="{03F3387F-D567-B650-6486-BCB0EEFAEB34}"/>
          </ac:spMkLst>
        </pc:spChg>
        <pc:spChg chg="add del">
          <ac:chgData name="Guest qro" userId="" providerId="None" clId="Web-{0409B26B-9FDE-4802-B7EA-CD7A214749AC}" dt="2024-07-06T10:27:04.676" v="188"/>
          <ac:spMkLst>
            <pc:docMk/>
            <pc:sldMk cId="2176910250" sldId="262"/>
            <ac:spMk id="156" creationId="{51838588-0992-0ED1-DE36-1481D74BD1B6}"/>
          </ac:spMkLst>
        </pc:spChg>
        <pc:spChg chg="add del">
          <ac:chgData name="Guest qro" userId="" providerId="None" clId="Web-{0409B26B-9FDE-4802-B7EA-CD7A214749AC}" dt="2024-07-06T10:27:04.676" v="187"/>
          <ac:spMkLst>
            <pc:docMk/>
            <pc:sldMk cId="2176910250" sldId="262"/>
            <ac:spMk id="158" creationId="{EF40E986-E183-70BC-0625-CE5E9FA79EE1}"/>
          </ac:spMkLst>
        </pc:spChg>
        <pc:spChg chg="add del">
          <ac:chgData name="Guest qro" userId="" providerId="None" clId="Web-{0409B26B-9FDE-4802-B7EA-CD7A214749AC}" dt="2024-07-06T10:27:04.660" v="186"/>
          <ac:spMkLst>
            <pc:docMk/>
            <pc:sldMk cId="2176910250" sldId="262"/>
            <ac:spMk id="160" creationId="{3A0A0F87-CAFF-1725-4A2A-BEF4136E8BC8}"/>
          </ac:spMkLst>
        </pc:spChg>
        <pc:spChg chg="add del">
          <ac:chgData name="Guest qro" userId="" providerId="None" clId="Web-{0409B26B-9FDE-4802-B7EA-CD7A214749AC}" dt="2024-07-06T10:27:04.660" v="185"/>
          <ac:spMkLst>
            <pc:docMk/>
            <pc:sldMk cId="2176910250" sldId="262"/>
            <ac:spMk id="162" creationId="{DAC63AFC-D781-49C9-2DE0-7B750E051B22}"/>
          </ac:spMkLst>
        </pc:spChg>
        <pc:spChg chg="add del">
          <ac:chgData name="Guest qro" userId="" providerId="None" clId="Web-{0409B26B-9FDE-4802-B7EA-CD7A214749AC}" dt="2024-07-06T10:27:04.660" v="184"/>
          <ac:spMkLst>
            <pc:docMk/>
            <pc:sldMk cId="2176910250" sldId="262"/>
            <ac:spMk id="164" creationId="{EDAABA00-6FCF-04AA-487A-6E8A932D11A1}"/>
          </ac:spMkLst>
        </pc:spChg>
        <pc:spChg chg="add del">
          <ac:chgData name="Guest qro" userId="" providerId="None" clId="Web-{0409B26B-9FDE-4802-B7EA-CD7A214749AC}" dt="2024-07-06T10:27:04.660" v="183"/>
          <ac:spMkLst>
            <pc:docMk/>
            <pc:sldMk cId="2176910250" sldId="262"/>
            <ac:spMk id="166" creationId="{778EABF7-56EA-82B8-4737-AEE853F6EF7F}"/>
          </ac:spMkLst>
        </pc:spChg>
        <pc:spChg chg="add del">
          <ac:chgData name="Guest qro" userId="" providerId="None" clId="Web-{0409B26B-9FDE-4802-B7EA-CD7A214749AC}" dt="2024-07-06T10:27:04.660" v="182"/>
          <ac:spMkLst>
            <pc:docMk/>
            <pc:sldMk cId="2176910250" sldId="262"/>
            <ac:spMk id="168" creationId="{963E8E24-7650-C8BC-23F4-FB33E6796513}"/>
          </ac:spMkLst>
        </pc:spChg>
        <pc:spChg chg="add del">
          <ac:chgData name="Guest qro" userId="" providerId="None" clId="Web-{0409B26B-9FDE-4802-B7EA-CD7A214749AC}" dt="2024-07-06T10:27:04.660" v="181"/>
          <ac:spMkLst>
            <pc:docMk/>
            <pc:sldMk cId="2176910250" sldId="262"/>
            <ac:spMk id="170" creationId="{09A80E3B-84FA-6E8A-9C69-E8EEE15B3F09}"/>
          </ac:spMkLst>
        </pc:spChg>
        <pc:spChg chg="add del">
          <ac:chgData name="Guest qro" userId="" providerId="None" clId="Web-{0409B26B-9FDE-4802-B7EA-CD7A214749AC}" dt="2024-07-06T10:27:04.660" v="180"/>
          <ac:spMkLst>
            <pc:docMk/>
            <pc:sldMk cId="2176910250" sldId="262"/>
            <ac:spMk id="172" creationId="{14D8FC79-876B-7F52-4F6D-0B2DFB5818A2}"/>
          </ac:spMkLst>
        </pc:spChg>
        <pc:spChg chg="add del">
          <ac:chgData name="Guest qro" userId="" providerId="None" clId="Web-{0409B26B-9FDE-4802-B7EA-CD7A214749AC}" dt="2024-07-06T10:27:04.660" v="179"/>
          <ac:spMkLst>
            <pc:docMk/>
            <pc:sldMk cId="2176910250" sldId="262"/>
            <ac:spMk id="174" creationId="{46DCC8A8-3A97-2D8E-9ACE-0DDA5F6BBBD9}"/>
          </ac:spMkLst>
        </pc:spChg>
        <pc:spChg chg="add del">
          <ac:chgData name="Guest qro" userId="" providerId="None" clId="Web-{0409B26B-9FDE-4802-B7EA-CD7A214749AC}" dt="2024-07-06T10:27:04.660" v="178"/>
          <ac:spMkLst>
            <pc:docMk/>
            <pc:sldMk cId="2176910250" sldId="262"/>
            <ac:spMk id="176" creationId="{96CFC38A-07C6-983D-E65C-AA655DD6E33F}"/>
          </ac:spMkLst>
        </pc:spChg>
        <pc:spChg chg="add del">
          <ac:chgData name="Guest qro" userId="" providerId="None" clId="Web-{0409B26B-9FDE-4802-B7EA-CD7A214749AC}" dt="2024-07-06T10:27:04.660" v="177"/>
          <ac:spMkLst>
            <pc:docMk/>
            <pc:sldMk cId="2176910250" sldId="262"/>
            <ac:spMk id="178" creationId="{C8C0C12D-CDB2-43EE-E994-63EB3017FE7B}"/>
          </ac:spMkLst>
        </pc:spChg>
        <pc:spChg chg="add del">
          <ac:chgData name="Guest qro" userId="" providerId="None" clId="Web-{0409B26B-9FDE-4802-B7EA-CD7A214749AC}" dt="2024-07-06T10:27:04.660" v="176"/>
          <ac:spMkLst>
            <pc:docMk/>
            <pc:sldMk cId="2176910250" sldId="262"/>
            <ac:spMk id="180" creationId="{D7D04C13-EA0E-39F8-3C96-616761F1DFD0}"/>
          </ac:spMkLst>
        </pc:spChg>
        <pc:spChg chg="add del">
          <ac:chgData name="Guest qro" userId="" providerId="None" clId="Web-{0409B26B-9FDE-4802-B7EA-CD7A214749AC}" dt="2024-07-06T10:27:04.660" v="175"/>
          <ac:spMkLst>
            <pc:docMk/>
            <pc:sldMk cId="2176910250" sldId="262"/>
            <ac:spMk id="182" creationId="{763A22DC-7268-AF0B-C1EB-A98606A1284F}"/>
          </ac:spMkLst>
        </pc:spChg>
        <pc:spChg chg="add del">
          <ac:chgData name="Guest qro" userId="" providerId="None" clId="Web-{0409B26B-9FDE-4802-B7EA-CD7A214749AC}" dt="2024-07-06T10:27:04.660" v="174"/>
          <ac:spMkLst>
            <pc:docMk/>
            <pc:sldMk cId="2176910250" sldId="262"/>
            <ac:spMk id="184" creationId="{324CF947-74A4-D0BF-133E-13E49613011C}"/>
          </ac:spMkLst>
        </pc:spChg>
        <pc:spChg chg="add del">
          <ac:chgData name="Guest qro" userId="" providerId="None" clId="Web-{0409B26B-9FDE-4802-B7EA-CD7A214749AC}" dt="2024-07-06T10:27:04.660" v="173"/>
          <ac:spMkLst>
            <pc:docMk/>
            <pc:sldMk cId="2176910250" sldId="262"/>
            <ac:spMk id="186" creationId="{400BA042-21EE-BDB7-FC5B-7B0C7190E7B4}"/>
          </ac:spMkLst>
        </pc:spChg>
        <pc:spChg chg="add del">
          <ac:chgData name="Guest qro" userId="" providerId="None" clId="Web-{0409B26B-9FDE-4802-B7EA-CD7A214749AC}" dt="2024-07-06T10:27:04.660" v="172"/>
          <ac:spMkLst>
            <pc:docMk/>
            <pc:sldMk cId="2176910250" sldId="262"/>
            <ac:spMk id="188" creationId="{94E99428-B1CF-6DEE-A334-D4119A76EC91}"/>
          </ac:spMkLst>
        </pc:spChg>
        <pc:spChg chg="add del">
          <ac:chgData name="Guest qro" userId="" providerId="None" clId="Web-{0409B26B-9FDE-4802-B7EA-CD7A214749AC}" dt="2024-07-06T10:27:04.660" v="171"/>
          <ac:spMkLst>
            <pc:docMk/>
            <pc:sldMk cId="2176910250" sldId="262"/>
            <ac:spMk id="190" creationId="{8F8A00EF-BC5B-3CBC-33F1-052A71700258}"/>
          </ac:spMkLst>
        </pc:spChg>
        <pc:spChg chg="add del">
          <ac:chgData name="Guest qro" userId="" providerId="None" clId="Web-{0409B26B-9FDE-4802-B7EA-CD7A214749AC}" dt="2024-07-06T10:27:04.660" v="170"/>
          <ac:spMkLst>
            <pc:docMk/>
            <pc:sldMk cId="2176910250" sldId="262"/>
            <ac:spMk id="192" creationId="{DCD6046C-65D9-B65A-C1C2-7D18453A4D3E}"/>
          </ac:spMkLst>
        </pc:spChg>
        <pc:spChg chg="add del">
          <ac:chgData name="Guest qro" userId="" providerId="None" clId="Web-{0409B26B-9FDE-4802-B7EA-CD7A214749AC}" dt="2024-07-06T10:27:04.660" v="167"/>
          <ac:spMkLst>
            <pc:docMk/>
            <pc:sldMk cId="2176910250" sldId="262"/>
            <ac:spMk id="198" creationId="{7B80C246-7EEE-3378-917B-77991DD06302}"/>
          </ac:spMkLst>
        </pc:spChg>
        <pc:spChg chg="add del">
          <ac:chgData name="Guest qro" userId="" providerId="None" clId="Web-{0409B26B-9FDE-4802-B7EA-CD7A214749AC}" dt="2024-07-06T10:27:04.660" v="166"/>
          <ac:spMkLst>
            <pc:docMk/>
            <pc:sldMk cId="2176910250" sldId="262"/>
            <ac:spMk id="200" creationId="{473E311A-9B50-F97D-ED9B-15E20E1A5D36}"/>
          </ac:spMkLst>
        </pc:spChg>
        <pc:spChg chg="add del">
          <ac:chgData name="Guest qro" userId="" providerId="None" clId="Web-{0409B26B-9FDE-4802-B7EA-CD7A214749AC}" dt="2024-07-06T10:27:04.660" v="165"/>
          <ac:spMkLst>
            <pc:docMk/>
            <pc:sldMk cId="2176910250" sldId="262"/>
            <ac:spMk id="202" creationId="{821B84D0-FDB1-0E4B-5AB3-EAB00CB7347C}"/>
          </ac:spMkLst>
        </pc:spChg>
        <pc:spChg chg="add del">
          <ac:chgData name="Guest qro" userId="" providerId="None" clId="Web-{0409B26B-9FDE-4802-B7EA-CD7A214749AC}" dt="2024-07-06T10:27:04.660" v="164"/>
          <ac:spMkLst>
            <pc:docMk/>
            <pc:sldMk cId="2176910250" sldId="262"/>
            <ac:spMk id="204" creationId="{8299B7BC-7803-8BBC-72B3-0B40267DBDEA}"/>
          </ac:spMkLst>
        </pc:spChg>
        <pc:spChg chg="add del">
          <ac:chgData name="Guest qro" userId="" providerId="None" clId="Web-{0409B26B-9FDE-4802-B7EA-CD7A214749AC}" dt="2024-07-06T10:27:04.660" v="163"/>
          <ac:spMkLst>
            <pc:docMk/>
            <pc:sldMk cId="2176910250" sldId="262"/>
            <ac:spMk id="206" creationId="{4817C1C3-5A7F-1043-02D1-1C2780C91F3A}"/>
          </ac:spMkLst>
        </pc:spChg>
        <pc:graphicFrameChg chg="add del">
          <ac:chgData name="Guest qro" userId="" providerId="None" clId="Web-{0409B26B-9FDE-4802-B7EA-CD7A214749AC}" dt="2024-07-06T10:26:57.066" v="111"/>
          <ac:graphicFrameMkLst>
            <pc:docMk/>
            <pc:sldMk cId="2176910250" sldId="262"/>
            <ac:graphicFrameMk id="5" creationId="{2A1D8DAF-6EF8-2125-3D60-440692BD541C}"/>
          </ac:graphicFrameMkLst>
        </pc:graphicFrameChg>
        <pc:graphicFrameChg chg="add del">
          <ac:chgData name="Guest qro" userId="" providerId="None" clId="Web-{0409B26B-9FDE-4802-B7EA-CD7A214749AC}" dt="2024-07-06T10:26:57.066" v="110"/>
          <ac:graphicFrameMkLst>
            <pc:docMk/>
            <pc:sldMk cId="2176910250" sldId="262"/>
            <ac:graphicFrameMk id="7" creationId="{08340433-7B22-3BAF-1147-E841234286CF}"/>
          </ac:graphicFrameMkLst>
        </pc:graphicFrameChg>
        <pc:graphicFrameChg chg="add del">
          <ac:chgData name="Guest qro" userId="" providerId="None" clId="Web-{0409B26B-9FDE-4802-B7EA-CD7A214749AC}" dt="2024-07-06T10:26:57.066" v="109"/>
          <ac:graphicFrameMkLst>
            <pc:docMk/>
            <pc:sldMk cId="2176910250" sldId="262"/>
            <ac:graphicFrameMk id="9" creationId="{91A6EB9A-ABE3-CBC1-1D24-B524D6FBAD68}"/>
          </ac:graphicFrameMkLst>
        </pc:graphicFrameChg>
        <pc:graphicFrameChg chg="add del">
          <ac:chgData name="Guest qro" userId="" providerId="None" clId="Web-{0409B26B-9FDE-4802-B7EA-CD7A214749AC}" dt="2024-07-06T10:26:57.066" v="108"/>
          <ac:graphicFrameMkLst>
            <pc:docMk/>
            <pc:sldMk cId="2176910250" sldId="262"/>
            <ac:graphicFrameMk id="11" creationId="{46140B96-6AD8-1CE6-4A62-D798618A6469}"/>
          </ac:graphicFrameMkLst>
        </pc:graphicFrameChg>
        <pc:graphicFrameChg chg="add del">
          <ac:chgData name="Guest qro" userId="" providerId="None" clId="Web-{0409B26B-9FDE-4802-B7EA-CD7A214749AC}" dt="2024-07-06T10:26:57.066" v="107"/>
          <ac:graphicFrameMkLst>
            <pc:docMk/>
            <pc:sldMk cId="2176910250" sldId="262"/>
            <ac:graphicFrameMk id="16" creationId="{507061DD-647A-CCB3-55F7-1D975E6DAD3B}"/>
          </ac:graphicFrameMkLst>
        </pc:graphicFrameChg>
        <pc:graphicFrameChg chg="add del">
          <ac:chgData name="Guest qro" userId="" providerId="None" clId="Web-{0409B26B-9FDE-4802-B7EA-CD7A214749AC}" dt="2024-07-06T10:26:57.066" v="106"/>
          <ac:graphicFrameMkLst>
            <pc:docMk/>
            <pc:sldMk cId="2176910250" sldId="262"/>
            <ac:graphicFrameMk id="18" creationId="{0D931C5D-9CFB-A473-80E6-FFF01A299600}"/>
          </ac:graphicFrameMkLst>
        </pc:graphicFrameChg>
        <pc:graphicFrameChg chg="add del">
          <ac:chgData name="Guest qro" userId="" providerId="None" clId="Web-{0409B26B-9FDE-4802-B7EA-CD7A214749AC}" dt="2024-07-06T10:26:57.066" v="105"/>
          <ac:graphicFrameMkLst>
            <pc:docMk/>
            <pc:sldMk cId="2176910250" sldId="262"/>
            <ac:graphicFrameMk id="20" creationId="{1C361C05-64E0-18DF-32F0-24061B364837}"/>
          </ac:graphicFrameMkLst>
        </pc:graphicFrameChg>
        <pc:graphicFrameChg chg="add del">
          <ac:chgData name="Guest qro" userId="" providerId="None" clId="Web-{0409B26B-9FDE-4802-B7EA-CD7A214749AC}" dt="2024-07-06T10:26:57.066" v="104"/>
          <ac:graphicFrameMkLst>
            <pc:docMk/>
            <pc:sldMk cId="2176910250" sldId="262"/>
            <ac:graphicFrameMk id="22" creationId="{2BEA4561-9532-B93A-B525-292C0E9C622C}"/>
          </ac:graphicFrameMkLst>
        </pc:graphicFrameChg>
        <pc:graphicFrameChg chg="add del">
          <ac:chgData name="Guest qro" userId="" providerId="None" clId="Web-{0409B26B-9FDE-4802-B7EA-CD7A214749AC}" dt="2024-07-06T10:26:57.066" v="103"/>
          <ac:graphicFrameMkLst>
            <pc:docMk/>
            <pc:sldMk cId="2176910250" sldId="262"/>
            <ac:graphicFrameMk id="24" creationId="{A090C887-1E9C-A131-3384-E6C2CB6DE9F5}"/>
          </ac:graphicFrameMkLst>
        </pc:graphicFrameChg>
        <pc:graphicFrameChg chg="add del">
          <ac:chgData name="Guest qro" userId="" providerId="None" clId="Web-{0409B26B-9FDE-4802-B7EA-CD7A214749AC}" dt="2024-07-06T10:26:57.066" v="102"/>
          <ac:graphicFrameMkLst>
            <pc:docMk/>
            <pc:sldMk cId="2176910250" sldId="262"/>
            <ac:graphicFrameMk id="26" creationId="{EF657D32-20C3-7566-FE1F-795D49D7B163}"/>
          </ac:graphicFrameMkLst>
        </pc:graphicFrameChg>
        <pc:graphicFrameChg chg="add del">
          <ac:chgData name="Guest qro" userId="" providerId="None" clId="Web-{0409B26B-9FDE-4802-B7EA-CD7A214749AC}" dt="2024-07-06T10:26:57.066" v="101"/>
          <ac:graphicFrameMkLst>
            <pc:docMk/>
            <pc:sldMk cId="2176910250" sldId="262"/>
            <ac:graphicFrameMk id="28" creationId="{D50354C2-D87F-9F84-958D-B04A3639B469}"/>
          </ac:graphicFrameMkLst>
        </pc:graphicFrameChg>
        <pc:graphicFrameChg chg="add del">
          <ac:chgData name="Guest qro" userId="" providerId="None" clId="Web-{0409B26B-9FDE-4802-B7EA-CD7A214749AC}" dt="2024-07-06T10:26:57.066" v="100"/>
          <ac:graphicFrameMkLst>
            <pc:docMk/>
            <pc:sldMk cId="2176910250" sldId="262"/>
            <ac:graphicFrameMk id="30" creationId="{C4878F2F-91C6-5525-796E-5142D9DF147B}"/>
          </ac:graphicFrameMkLst>
        </pc:graphicFrameChg>
        <pc:graphicFrameChg chg="add del">
          <ac:chgData name="Guest qro" userId="" providerId="None" clId="Web-{0409B26B-9FDE-4802-B7EA-CD7A214749AC}" dt="2024-07-06T10:27:04.676" v="212"/>
          <ac:graphicFrameMkLst>
            <pc:docMk/>
            <pc:sldMk cId="2176910250" sldId="262"/>
            <ac:graphicFrameMk id="108" creationId="{BDC2BEE9-652A-AA45-CD07-A5E9DC55F399}"/>
          </ac:graphicFrameMkLst>
        </pc:graphicFrameChg>
        <pc:graphicFrameChg chg="add del">
          <ac:chgData name="Guest qro" userId="" providerId="None" clId="Web-{0409B26B-9FDE-4802-B7EA-CD7A214749AC}" dt="2024-07-06T10:27:04.676" v="211"/>
          <ac:graphicFrameMkLst>
            <pc:docMk/>
            <pc:sldMk cId="2176910250" sldId="262"/>
            <ac:graphicFrameMk id="110" creationId="{A82C2B2A-4EC1-74CC-7C7A-509F70019CC9}"/>
          </ac:graphicFrameMkLst>
        </pc:graphicFrameChg>
        <pc:graphicFrameChg chg="add del">
          <ac:chgData name="Guest qro" userId="" providerId="None" clId="Web-{0409B26B-9FDE-4802-B7EA-CD7A214749AC}" dt="2024-07-06T10:27:04.676" v="210"/>
          <ac:graphicFrameMkLst>
            <pc:docMk/>
            <pc:sldMk cId="2176910250" sldId="262"/>
            <ac:graphicFrameMk id="112" creationId="{4DAD4BBA-9D83-0A14-D1C8-9CB3F4915DF9}"/>
          </ac:graphicFrameMkLst>
        </pc:graphicFrameChg>
        <pc:graphicFrameChg chg="add del">
          <ac:chgData name="Guest qro" userId="" providerId="None" clId="Web-{0409B26B-9FDE-4802-B7EA-CD7A214749AC}" dt="2024-07-06T10:27:04.676" v="209"/>
          <ac:graphicFrameMkLst>
            <pc:docMk/>
            <pc:sldMk cId="2176910250" sldId="262"/>
            <ac:graphicFrameMk id="114" creationId="{F707BF71-B3AD-82FB-86D6-F7F36B5B1405}"/>
          </ac:graphicFrameMkLst>
        </pc:graphicFrameChg>
        <pc:graphicFrameChg chg="add del">
          <ac:chgData name="Guest qro" userId="" providerId="None" clId="Web-{0409B26B-9FDE-4802-B7EA-CD7A214749AC}" dt="2024-07-06T10:27:04.676" v="208"/>
          <ac:graphicFrameMkLst>
            <pc:docMk/>
            <pc:sldMk cId="2176910250" sldId="262"/>
            <ac:graphicFrameMk id="116" creationId="{DF9D8751-CB69-A6BA-E4C2-40245E2BC56D}"/>
          </ac:graphicFrameMkLst>
        </pc:graphicFrameChg>
        <pc:graphicFrameChg chg="add del">
          <ac:chgData name="Guest qro" userId="" providerId="None" clId="Web-{0409B26B-9FDE-4802-B7EA-CD7A214749AC}" dt="2024-07-06T10:27:04.676" v="207"/>
          <ac:graphicFrameMkLst>
            <pc:docMk/>
            <pc:sldMk cId="2176910250" sldId="262"/>
            <ac:graphicFrameMk id="118" creationId="{D60873BC-6E99-7DC8-F863-9A486EECB5FC}"/>
          </ac:graphicFrameMkLst>
        </pc:graphicFrameChg>
        <pc:graphicFrameChg chg="add del">
          <ac:chgData name="Guest qro" userId="" providerId="None" clId="Web-{0409B26B-9FDE-4802-B7EA-CD7A214749AC}" dt="2024-07-06T10:27:04.676" v="206"/>
          <ac:graphicFrameMkLst>
            <pc:docMk/>
            <pc:sldMk cId="2176910250" sldId="262"/>
            <ac:graphicFrameMk id="120" creationId="{AD04BA9E-8EB1-E732-1EAD-12DD12045E36}"/>
          </ac:graphicFrameMkLst>
        </pc:graphicFrameChg>
        <pc:graphicFrameChg chg="add del">
          <ac:chgData name="Guest qro" userId="" providerId="None" clId="Web-{0409B26B-9FDE-4802-B7EA-CD7A214749AC}" dt="2024-07-06T10:27:04.676" v="205"/>
          <ac:graphicFrameMkLst>
            <pc:docMk/>
            <pc:sldMk cId="2176910250" sldId="262"/>
            <ac:graphicFrameMk id="122" creationId="{F3C2BAC1-3E49-A432-013B-92FB492379E1}"/>
          </ac:graphicFrameMkLst>
        </pc:graphicFrameChg>
        <pc:graphicFrameChg chg="add del">
          <ac:chgData name="Guest qro" userId="" providerId="None" clId="Web-{0409B26B-9FDE-4802-B7EA-CD7A214749AC}" dt="2024-07-06T10:27:04.676" v="204"/>
          <ac:graphicFrameMkLst>
            <pc:docMk/>
            <pc:sldMk cId="2176910250" sldId="262"/>
            <ac:graphicFrameMk id="124" creationId="{A8320D00-1814-8506-1AAF-325B70C28A98}"/>
          </ac:graphicFrameMkLst>
        </pc:graphicFrameChg>
        <pc:graphicFrameChg chg="add del">
          <ac:chgData name="Guest qro" userId="" providerId="None" clId="Web-{0409B26B-9FDE-4802-B7EA-CD7A214749AC}" dt="2024-07-06T10:27:04.676" v="203"/>
          <ac:graphicFrameMkLst>
            <pc:docMk/>
            <pc:sldMk cId="2176910250" sldId="262"/>
            <ac:graphicFrameMk id="126" creationId="{D3F1D8AB-6BF1-6CFD-9E16-61FAB0A9A0BA}"/>
          </ac:graphicFrameMkLst>
        </pc:graphicFrameChg>
        <pc:graphicFrameChg chg="add del">
          <ac:chgData name="Guest qro" userId="" providerId="None" clId="Web-{0409B26B-9FDE-4802-B7EA-CD7A214749AC}" dt="2024-07-06T10:27:04.676" v="202"/>
          <ac:graphicFrameMkLst>
            <pc:docMk/>
            <pc:sldMk cId="2176910250" sldId="262"/>
            <ac:graphicFrameMk id="128" creationId="{69D4C790-E3B6-6864-C982-4242A00FF802}"/>
          </ac:graphicFrameMkLst>
        </pc:graphicFrameChg>
        <pc:graphicFrameChg chg="add del">
          <ac:chgData name="Guest qro" userId="" providerId="None" clId="Web-{0409B26B-9FDE-4802-B7EA-CD7A214749AC}" dt="2024-07-06T10:27:04.676" v="201"/>
          <ac:graphicFrameMkLst>
            <pc:docMk/>
            <pc:sldMk cId="2176910250" sldId="262"/>
            <ac:graphicFrameMk id="130" creationId="{70372FED-EC1A-2210-D78F-F3EC4F354DE8}"/>
          </ac:graphicFrameMkLst>
        </pc:graphicFrameChg>
        <pc:picChg chg="del">
          <ac:chgData name="Guest qro" userId="" providerId="None" clId="Web-{0409B26B-9FDE-4802-B7EA-CD7A214749AC}" dt="2024-07-06T10:27:00.050" v="112"/>
          <ac:picMkLst>
            <pc:docMk/>
            <pc:sldMk cId="2176910250" sldId="262"/>
            <ac:picMk id="3" creationId="{6832C932-98C2-07C2-FE1D-86116EF42C81}"/>
          </ac:picMkLst>
        </pc:picChg>
        <pc:picChg chg="add del">
          <ac:chgData name="Guest qro" userId="" providerId="None" clId="Web-{0409B26B-9FDE-4802-B7EA-CD7A214749AC}" dt="2024-07-06T10:26:57.066" v="68"/>
          <ac:picMkLst>
            <pc:docMk/>
            <pc:sldMk cId="2176910250" sldId="262"/>
            <ac:picMk id="94" creationId="{F64666EC-12FA-D98A-A51E-BB1851F64875}"/>
          </ac:picMkLst>
        </pc:picChg>
        <pc:picChg chg="add del">
          <ac:chgData name="Guest qro" userId="" providerId="None" clId="Web-{0409B26B-9FDE-4802-B7EA-CD7A214749AC}" dt="2024-07-06T10:26:57.066" v="67"/>
          <ac:picMkLst>
            <pc:docMk/>
            <pc:sldMk cId="2176910250" sldId="262"/>
            <ac:picMk id="96" creationId="{8C929832-B06C-030B-7320-AE10283DF806}"/>
          </ac:picMkLst>
        </pc:picChg>
        <pc:picChg chg="add del">
          <ac:chgData name="Guest qro" userId="" providerId="None" clId="Web-{0409B26B-9FDE-4802-B7EA-CD7A214749AC}" dt="2024-07-06T10:27:04.660" v="169"/>
          <ac:picMkLst>
            <pc:docMk/>
            <pc:sldMk cId="2176910250" sldId="262"/>
            <ac:picMk id="194" creationId="{28AC08BB-A48E-0D0E-5C16-2092165FD707}"/>
          </ac:picMkLst>
        </pc:picChg>
        <pc:picChg chg="add del">
          <ac:chgData name="Guest qro" userId="" providerId="None" clId="Web-{0409B26B-9FDE-4802-B7EA-CD7A214749AC}" dt="2024-07-06T10:27:04.660" v="168"/>
          <ac:picMkLst>
            <pc:docMk/>
            <pc:sldMk cId="2176910250" sldId="262"/>
            <ac:picMk id="196" creationId="{689E0936-1A0A-A53E-DA7B-DEDCA333A867}"/>
          </ac:picMkLst>
        </pc:picChg>
      </pc:sldChg>
      <pc:sldChg chg="addSp delSp modSp add">
        <pc:chgData name="Guest qro" userId="" providerId="None" clId="Web-{0409B26B-9FDE-4802-B7EA-CD7A214749AC}" dt="2024-07-06T10:28:23.647" v="323" actId="1076"/>
        <pc:sldMkLst>
          <pc:docMk/>
          <pc:sldMk cId="646171099" sldId="273"/>
        </pc:sldMkLst>
        <pc:spChg chg="add del mod">
          <ac:chgData name="Guest qro" userId="" providerId="None" clId="Web-{0409B26B-9FDE-4802-B7EA-CD7A214749AC}" dt="2024-07-06T10:27:58.771" v="270"/>
          <ac:spMkLst>
            <pc:docMk/>
            <pc:sldMk cId="646171099" sldId="273"/>
            <ac:spMk id="3" creationId="{F0273459-37BB-819E-3F13-47F608410E1C}"/>
          </ac:spMkLst>
        </pc:spChg>
        <pc:spChg chg="mod">
          <ac:chgData name="Guest qro" userId="" providerId="None" clId="Web-{0409B26B-9FDE-4802-B7EA-CD7A214749AC}" dt="2024-07-06T10:28:23.647" v="323" actId="1076"/>
          <ac:spMkLst>
            <pc:docMk/>
            <pc:sldMk cId="646171099" sldId="273"/>
            <ac:spMk id="4" creationId="{D2004AF2-5E4A-1C26-791C-F083DE275010}"/>
          </ac:spMkLst>
        </pc:spChg>
        <pc:spChg chg="del mod">
          <ac:chgData name="Guest qro" userId="" providerId="None" clId="Web-{0409B26B-9FDE-4802-B7EA-CD7A214749AC}" dt="2024-07-06T10:28:08.068" v="271"/>
          <ac:spMkLst>
            <pc:docMk/>
            <pc:sldMk cId="646171099" sldId="273"/>
            <ac:spMk id="6" creationId="{82FB58DA-EBDE-413E-A1A0-780974E11729}"/>
          </ac:spMkLst>
        </pc:spChg>
        <pc:spChg chg="add">
          <ac:chgData name="Guest qro" userId="" providerId="None" clId="Web-{0409B26B-9FDE-4802-B7EA-CD7A214749AC}" dt="2024-07-06T10:27:32.880" v="265"/>
          <ac:spMkLst>
            <pc:docMk/>
            <pc:sldMk cId="646171099" sldId="273"/>
            <ac:spMk id="9" creationId="{3704B314-BFF7-A868-AD97-3531ED156F5C}"/>
          </ac:spMkLst>
        </pc:spChg>
        <pc:spChg chg="mod">
          <ac:chgData name="Guest qro" userId="" providerId="None" clId="Web-{0409B26B-9FDE-4802-B7EA-CD7A214749AC}" dt="2024-07-06T10:28:19.928" v="285" actId="1076"/>
          <ac:spMkLst>
            <pc:docMk/>
            <pc:sldMk cId="646171099" sldId="273"/>
            <ac:spMk id="21" creationId="{5F881DF2-71A8-4EC4-82AE-CC09F418CD0B}"/>
          </ac:spMkLst>
        </pc:spChg>
        <pc:spChg chg="mod">
          <ac:chgData name="Guest qro" userId="" providerId="None" clId="Web-{0409B26B-9FDE-4802-B7EA-CD7A214749AC}" dt="2024-07-06T10:28:19.975" v="286" actId="1076"/>
          <ac:spMkLst>
            <pc:docMk/>
            <pc:sldMk cId="646171099" sldId="273"/>
            <ac:spMk id="22" creationId="{3E8CAA36-8942-4E09-92E1-0275614789C8}"/>
          </ac:spMkLst>
        </pc:spChg>
        <pc:spChg chg="mod">
          <ac:chgData name="Guest qro" userId="" providerId="None" clId="Web-{0409B26B-9FDE-4802-B7EA-CD7A214749AC}" dt="2024-07-06T10:28:20.022" v="287" actId="1076"/>
          <ac:spMkLst>
            <pc:docMk/>
            <pc:sldMk cId="646171099" sldId="273"/>
            <ac:spMk id="23" creationId="{20F0380B-A290-4A34-A6C6-DC02DA2A3A4C}"/>
          </ac:spMkLst>
        </pc:spChg>
        <pc:spChg chg="mod">
          <ac:chgData name="Guest qro" userId="" providerId="None" clId="Web-{0409B26B-9FDE-4802-B7EA-CD7A214749AC}" dt="2024-07-06T10:28:20.069" v="288" actId="1076"/>
          <ac:spMkLst>
            <pc:docMk/>
            <pc:sldMk cId="646171099" sldId="273"/>
            <ac:spMk id="24" creationId="{26057C7F-0741-40B3-B66E-210F3BF5BB27}"/>
          </ac:spMkLst>
        </pc:spChg>
        <pc:spChg chg="mod">
          <ac:chgData name="Guest qro" userId="" providerId="None" clId="Web-{0409B26B-9FDE-4802-B7EA-CD7A214749AC}" dt="2024-07-06T10:28:20.116" v="289" actId="1076"/>
          <ac:spMkLst>
            <pc:docMk/>
            <pc:sldMk cId="646171099" sldId="273"/>
            <ac:spMk id="25" creationId="{3BCA7C98-5287-45F2-AB2D-4AA7F0706B95}"/>
          </ac:spMkLst>
        </pc:spChg>
        <pc:spChg chg="mod">
          <ac:chgData name="Guest qro" userId="" providerId="None" clId="Web-{0409B26B-9FDE-4802-B7EA-CD7A214749AC}" dt="2024-07-06T10:28:20.162" v="290" actId="1076"/>
          <ac:spMkLst>
            <pc:docMk/>
            <pc:sldMk cId="646171099" sldId="273"/>
            <ac:spMk id="26" creationId="{221BA919-4752-43DC-B034-C8F3DE5D3029}"/>
          </ac:spMkLst>
        </pc:spChg>
        <pc:spChg chg="mod">
          <ac:chgData name="Guest qro" userId="" providerId="None" clId="Web-{0409B26B-9FDE-4802-B7EA-CD7A214749AC}" dt="2024-07-06T10:28:20.225" v="291" actId="1076"/>
          <ac:spMkLst>
            <pc:docMk/>
            <pc:sldMk cId="646171099" sldId="273"/>
            <ac:spMk id="27" creationId="{3BB4B640-C666-4CE7-A089-D99535F25209}"/>
          </ac:spMkLst>
        </pc:spChg>
        <pc:spChg chg="mod">
          <ac:chgData name="Guest qro" userId="" providerId="None" clId="Web-{0409B26B-9FDE-4802-B7EA-CD7A214749AC}" dt="2024-07-06T10:28:20.272" v="292" actId="1076"/>
          <ac:spMkLst>
            <pc:docMk/>
            <pc:sldMk cId="646171099" sldId="273"/>
            <ac:spMk id="28" creationId="{6EF72B87-9C94-4337-8DA7-55919B365F77}"/>
          </ac:spMkLst>
        </pc:spChg>
        <pc:spChg chg="mod">
          <ac:chgData name="Guest qro" userId="" providerId="None" clId="Web-{0409B26B-9FDE-4802-B7EA-CD7A214749AC}" dt="2024-07-06T10:28:20.319" v="293" actId="1076"/>
          <ac:spMkLst>
            <pc:docMk/>
            <pc:sldMk cId="646171099" sldId="273"/>
            <ac:spMk id="29" creationId="{B49A29B9-7717-48AA-9A16-880A40D37CF0}"/>
          </ac:spMkLst>
        </pc:spChg>
        <pc:spChg chg="mod">
          <ac:chgData name="Guest qro" userId="" providerId="None" clId="Web-{0409B26B-9FDE-4802-B7EA-CD7A214749AC}" dt="2024-07-06T10:28:20.381" v="294" actId="1076"/>
          <ac:spMkLst>
            <pc:docMk/>
            <pc:sldMk cId="646171099" sldId="273"/>
            <ac:spMk id="30" creationId="{F7C00069-6006-486D-8433-6C6298974D6A}"/>
          </ac:spMkLst>
        </pc:spChg>
        <pc:spChg chg="mod">
          <ac:chgData name="Guest qro" userId="" providerId="None" clId="Web-{0409B26B-9FDE-4802-B7EA-CD7A214749AC}" dt="2024-07-06T10:28:20.428" v="295" actId="1076"/>
          <ac:spMkLst>
            <pc:docMk/>
            <pc:sldMk cId="646171099" sldId="273"/>
            <ac:spMk id="31" creationId="{9E221FB9-7CF0-44F3-B2EC-C3377F2FA43C}"/>
          </ac:spMkLst>
        </pc:spChg>
        <pc:spChg chg="mod">
          <ac:chgData name="Guest qro" userId="" providerId="None" clId="Web-{0409B26B-9FDE-4802-B7EA-CD7A214749AC}" dt="2024-07-06T10:28:20.475" v="296" actId="1076"/>
          <ac:spMkLst>
            <pc:docMk/>
            <pc:sldMk cId="646171099" sldId="273"/>
            <ac:spMk id="32" creationId="{8DE4CF71-C2E5-4704-AF33-D79D14178732}"/>
          </ac:spMkLst>
        </pc:spChg>
        <pc:spChg chg="mod">
          <ac:chgData name="Guest qro" userId="" providerId="None" clId="Web-{0409B26B-9FDE-4802-B7EA-CD7A214749AC}" dt="2024-07-06T10:28:20.522" v="297" actId="1076"/>
          <ac:spMkLst>
            <pc:docMk/>
            <pc:sldMk cId="646171099" sldId="273"/>
            <ac:spMk id="33" creationId="{C49593EA-2F13-45D7-9DBA-89209803538E}"/>
          </ac:spMkLst>
        </pc:spChg>
        <pc:spChg chg="mod">
          <ac:chgData name="Guest qro" userId="" providerId="None" clId="Web-{0409B26B-9FDE-4802-B7EA-CD7A214749AC}" dt="2024-07-06T10:28:20.569" v="298" actId="1076"/>
          <ac:spMkLst>
            <pc:docMk/>
            <pc:sldMk cId="646171099" sldId="273"/>
            <ac:spMk id="34" creationId="{5C4030B6-FAAC-4646-8886-B2B00490B712}"/>
          </ac:spMkLst>
        </pc:spChg>
        <pc:spChg chg="mod">
          <ac:chgData name="Guest qro" userId="" providerId="None" clId="Web-{0409B26B-9FDE-4802-B7EA-CD7A214749AC}" dt="2024-07-06T10:28:20.631" v="299" actId="1076"/>
          <ac:spMkLst>
            <pc:docMk/>
            <pc:sldMk cId="646171099" sldId="273"/>
            <ac:spMk id="35" creationId="{0585A958-EB49-4856-8E9F-85BE03FC2145}"/>
          </ac:spMkLst>
        </pc:spChg>
        <pc:spChg chg="mod">
          <ac:chgData name="Guest qro" userId="" providerId="None" clId="Web-{0409B26B-9FDE-4802-B7EA-CD7A214749AC}" dt="2024-07-06T10:28:20.678" v="300" actId="1076"/>
          <ac:spMkLst>
            <pc:docMk/>
            <pc:sldMk cId="646171099" sldId="273"/>
            <ac:spMk id="36" creationId="{365F7181-2BDF-4A7A-91F8-8D64E98B5577}"/>
          </ac:spMkLst>
        </pc:spChg>
        <pc:spChg chg="mod">
          <ac:chgData name="Guest qro" userId="" providerId="None" clId="Web-{0409B26B-9FDE-4802-B7EA-CD7A214749AC}" dt="2024-07-06T10:28:20.725" v="301" actId="1076"/>
          <ac:spMkLst>
            <pc:docMk/>
            <pc:sldMk cId="646171099" sldId="273"/>
            <ac:spMk id="37" creationId="{7F6A4A6A-6539-40DF-B6AF-EE04B4812133}"/>
          </ac:spMkLst>
        </pc:spChg>
        <pc:spChg chg="mod">
          <ac:chgData name="Guest qro" userId="" providerId="None" clId="Web-{0409B26B-9FDE-4802-B7EA-CD7A214749AC}" dt="2024-07-06T10:28:20.772" v="302" actId="1076"/>
          <ac:spMkLst>
            <pc:docMk/>
            <pc:sldMk cId="646171099" sldId="273"/>
            <ac:spMk id="38" creationId="{E5AA9403-F028-4D22-A994-75DF1D4F2BF4}"/>
          </ac:spMkLst>
        </pc:spChg>
        <pc:spChg chg="mod">
          <ac:chgData name="Guest qro" userId="" providerId="None" clId="Web-{0409B26B-9FDE-4802-B7EA-CD7A214749AC}" dt="2024-07-06T10:28:20.834" v="303" actId="1076"/>
          <ac:spMkLst>
            <pc:docMk/>
            <pc:sldMk cId="646171099" sldId="273"/>
            <ac:spMk id="39" creationId="{2D0EE43F-2143-4C25-9946-4FBD3C379E4D}"/>
          </ac:spMkLst>
        </pc:spChg>
        <pc:spChg chg="mod">
          <ac:chgData name="Guest qro" userId="" providerId="None" clId="Web-{0409B26B-9FDE-4802-B7EA-CD7A214749AC}" dt="2024-07-06T10:28:20.881" v="304" actId="1076"/>
          <ac:spMkLst>
            <pc:docMk/>
            <pc:sldMk cId="646171099" sldId="273"/>
            <ac:spMk id="40" creationId="{07F333FA-A77B-41CF-8344-EB73E00899E2}"/>
          </ac:spMkLst>
        </pc:spChg>
        <pc:spChg chg="mod">
          <ac:chgData name="Guest qro" userId="" providerId="None" clId="Web-{0409B26B-9FDE-4802-B7EA-CD7A214749AC}" dt="2024-07-06T10:28:20.928" v="305" actId="1076"/>
          <ac:spMkLst>
            <pc:docMk/>
            <pc:sldMk cId="646171099" sldId="273"/>
            <ac:spMk id="41" creationId="{97959BE3-D23A-43E1-A9F2-BE1413D930E1}"/>
          </ac:spMkLst>
        </pc:spChg>
        <pc:spChg chg="mod">
          <ac:chgData name="Guest qro" userId="" providerId="None" clId="Web-{0409B26B-9FDE-4802-B7EA-CD7A214749AC}" dt="2024-07-06T10:28:20.975" v="306" actId="1076"/>
          <ac:spMkLst>
            <pc:docMk/>
            <pc:sldMk cId="646171099" sldId="273"/>
            <ac:spMk id="42" creationId="{1B86E1E2-8561-4689-A51A-D05CB81769F5}"/>
          </ac:spMkLst>
        </pc:spChg>
        <pc:spChg chg="mod">
          <ac:chgData name="Guest qro" userId="" providerId="None" clId="Web-{0409B26B-9FDE-4802-B7EA-CD7A214749AC}" dt="2024-07-06T10:28:21.022" v="307" actId="1076"/>
          <ac:spMkLst>
            <pc:docMk/>
            <pc:sldMk cId="646171099" sldId="273"/>
            <ac:spMk id="43" creationId="{00974916-BF3E-4C6F-9F37-2546E9BA112F}"/>
          </ac:spMkLst>
        </pc:spChg>
        <pc:spChg chg="mod">
          <ac:chgData name="Guest qro" userId="" providerId="None" clId="Web-{0409B26B-9FDE-4802-B7EA-CD7A214749AC}" dt="2024-07-06T10:28:21.069" v="308" actId="1076"/>
          <ac:spMkLst>
            <pc:docMk/>
            <pc:sldMk cId="646171099" sldId="273"/>
            <ac:spMk id="44" creationId="{9EC4F9C2-12E4-49E5-9B2D-8B5AF03D74AE}"/>
          </ac:spMkLst>
        </pc:spChg>
        <pc:spChg chg="mod">
          <ac:chgData name="Guest qro" userId="" providerId="None" clId="Web-{0409B26B-9FDE-4802-B7EA-CD7A214749AC}" dt="2024-07-06T10:28:21.131" v="309" actId="1076"/>
          <ac:spMkLst>
            <pc:docMk/>
            <pc:sldMk cId="646171099" sldId="273"/>
            <ac:spMk id="45" creationId="{EFA92C37-4770-4871-A036-67E5CF8807C4}"/>
          </ac:spMkLst>
        </pc:spChg>
        <pc:spChg chg="mod">
          <ac:chgData name="Guest qro" userId="" providerId="None" clId="Web-{0409B26B-9FDE-4802-B7EA-CD7A214749AC}" dt="2024-07-06T10:28:21.178" v="310" actId="1076"/>
          <ac:spMkLst>
            <pc:docMk/>
            <pc:sldMk cId="646171099" sldId="273"/>
            <ac:spMk id="46" creationId="{84BD260E-9D2E-4AC1-ACD7-F0771E29ADDD}"/>
          </ac:spMkLst>
        </pc:spChg>
        <pc:spChg chg="mod">
          <ac:chgData name="Guest qro" userId="" providerId="None" clId="Web-{0409B26B-9FDE-4802-B7EA-CD7A214749AC}" dt="2024-07-06T10:28:21.225" v="311" actId="1076"/>
          <ac:spMkLst>
            <pc:docMk/>
            <pc:sldMk cId="646171099" sldId="273"/>
            <ac:spMk id="47" creationId="{CEB6B92D-C634-45CC-AA92-87EC58070CCC}"/>
          </ac:spMkLst>
        </pc:spChg>
        <pc:spChg chg="mod">
          <ac:chgData name="Guest qro" userId="" providerId="None" clId="Web-{0409B26B-9FDE-4802-B7EA-CD7A214749AC}" dt="2024-07-06T10:28:21.272" v="312" actId="1076"/>
          <ac:spMkLst>
            <pc:docMk/>
            <pc:sldMk cId="646171099" sldId="273"/>
            <ac:spMk id="48" creationId="{9B6F9E12-EA7C-45D7-8FDE-8E919CEF9B94}"/>
          </ac:spMkLst>
        </pc:spChg>
        <pc:spChg chg="mod">
          <ac:chgData name="Guest qro" userId="" providerId="None" clId="Web-{0409B26B-9FDE-4802-B7EA-CD7A214749AC}" dt="2024-07-06T10:28:21.334" v="313" actId="1076"/>
          <ac:spMkLst>
            <pc:docMk/>
            <pc:sldMk cId="646171099" sldId="273"/>
            <ac:spMk id="49" creationId="{624616EA-45AB-44D9-BA82-C031D5D981E4}"/>
          </ac:spMkLst>
        </pc:spChg>
        <pc:spChg chg="mod">
          <ac:chgData name="Guest qro" userId="" providerId="None" clId="Web-{0409B26B-9FDE-4802-B7EA-CD7A214749AC}" dt="2024-07-06T10:28:21.381" v="314" actId="1076"/>
          <ac:spMkLst>
            <pc:docMk/>
            <pc:sldMk cId="646171099" sldId="273"/>
            <ac:spMk id="50" creationId="{E1AD0C73-CF9D-44D1-B837-84BA20C79F7F}"/>
          </ac:spMkLst>
        </pc:spChg>
        <pc:spChg chg="mod">
          <ac:chgData name="Guest qro" userId="" providerId="None" clId="Web-{0409B26B-9FDE-4802-B7EA-CD7A214749AC}" dt="2024-07-06T10:28:21.428" v="315" actId="1076"/>
          <ac:spMkLst>
            <pc:docMk/>
            <pc:sldMk cId="646171099" sldId="273"/>
            <ac:spMk id="51" creationId="{D25248BF-CA11-45CC-A85C-BCC4A40119F9}"/>
          </ac:spMkLst>
        </pc:spChg>
        <pc:spChg chg="mod">
          <ac:chgData name="Guest qro" userId="" providerId="None" clId="Web-{0409B26B-9FDE-4802-B7EA-CD7A214749AC}" dt="2024-07-06T10:28:21.600" v="318" actId="1076"/>
          <ac:spMkLst>
            <pc:docMk/>
            <pc:sldMk cId="646171099" sldId="273"/>
            <ac:spMk id="54" creationId="{582FE1A9-4517-4562-A6C8-360E20228A20}"/>
          </ac:spMkLst>
        </pc:spChg>
        <pc:spChg chg="add">
          <ac:chgData name="Guest qro" userId="" providerId="None" clId="Web-{0409B26B-9FDE-4802-B7EA-CD7A214749AC}" dt="2024-07-06T10:27:32.927" v="266"/>
          <ac:spMkLst>
            <pc:docMk/>
            <pc:sldMk cId="646171099" sldId="273"/>
            <ac:spMk id="65" creationId="{616BF291-9A96-3E07-3CF0-91CBCB9CEE3E}"/>
          </ac:spMkLst>
        </pc:spChg>
        <pc:spChg chg="mod">
          <ac:chgData name="Guest qro" userId="" providerId="None" clId="Web-{0409B26B-9FDE-4802-B7EA-CD7A214749AC}" dt="2024-07-06T10:28:21.647" v="319" actId="1076"/>
          <ac:spMkLst>
            <pc:docMk/>
            <pc:sldMk cId="646171099" sldId="273"/>
            <ac:spMk id="67" creationId="{1F393DC5-2765-452B-B306-4CEC61F6D3B2}"/>
          </ac:spMkLst>
        </pc:spChg>
        <pc:spChg chg="mod">
          <ac:chgData name="Guest qro" userId="" providerId="None" clId="Web-{0409B26B-9FDE-4802-B7EA-CD7A214749AC}" dt="2024-07-06T10:28:21.694" v="320" actId="1076"/>
          <ac:spMkLst>
            <pc:docMk/>
            <pc:sldMk cId="646171099" sldId="273"/>
            <ac:spMk id="68" creationId="{75695F9C-A971-4B5B-A3CC-59EDE3FD2333}"/>
          </ac:spMkLst>
        </pc:spChg>
        <pc:spChg chg="mod">
          <ac:chgData name="Guest qro" userId="" providerId="None" clId="Web-{0409B26B-9FDE-4802-B7EA-CD7A214749AC}" dt="2024-07-06T10:28:21.756" v="321" actId="1076"/>
          <ac:spMkLst>
            <pc:docMk/>
            <pc:sldMk cId="646171099" sldId="273"/>
            <ac:spMk id="69" creationId="{25EC955B-D833-41D6-9490-DDF2A13101FB}"/>
          </ac:spMkLst>
        </pc:spChg>
        <pc:spChg chg="mod">
          <ac:chgData name="Guest qro" userId="" providerId="None" clId="Web-{0409B26B-9FDE-4802-B7EA-CD7A214749AC}" dt="2024-07-06T10:28:21.803" v="322" actId="1076"/>
          <ac:spMkLst>
            <pc:docMk/>
            <pc:sldMk cId="646171099" sldId="273"/>
            <ac:spMk id="70" creationId="{A3DDE7A7-0FC7-4767-A181-96AAEAE10A6F}"/>
          </ac:spMkLst>
        </pc:spChg>
        <pc:spChg chg="add">
          <ac:chgData name="Guest qro" userId="" providerId="None" clId="Web-{0409B26B-9FDE-4802-B7EA-CD7A214749AC}" dt="2024-07-06T10:27:32.989" v="267"/>
          <ac:spMkLst>
            <pc:docMk/>
            <pc:sldMk cId="646171099" sldId="273"/>
            <ac:spMk id="72" creationId="{E9AE280A-6A23-6D39-BA59-415FE8938287}"/>
          </ac:spMkLst>
        </pc:spChg>
        <pc:graphicFrameChg chg="mod">
          <ac:chgData name="Guest qro" userId="" providerId="None" clId="Web-{0409B26B-9FDE-4802-B7EA-CD7A214749AC}" dt="2024-07-06T10:28:19.287" v="273" actId="1076"/>
          <ac:graphicFrameMkLst>
            <pc:docMk/>
            <pc:sldMk cId="646171099" sldId="273"/>
            <ac:graphicFrameMk id="8" creationId="{18B1EE2F-AAF8-45D3-8E68-40AF92140F21}"/>
          </ac:graphicFrameMkLst>
        </pc:graphicFrameChg>
        <pc:graphicFrameChg chg="mod">
          <ac:chgData name="Guest qro" userId="" providerId="None" clId="Web-{0409B26B-9FDE-4802-B7EA-CD7A214749AC}" dt="2024-07-06T10:28:19.350" v="274" actId="1076"/>
          <ac:graphicFrameMkLst>
            <pc:docMk/>
            <pc:sldMk cId="646171099" sldId="273"/>
            <ac:graphicFrameMk id="10" creationId="{AD62AE1B-7F33-40AC-8149-EFF42382B84C}"/>
          </ac:graphicFrameMkLst>
        </pc:graphicFrameChg>
        <pc:graphicFrameChg chg="mod">
          <ac:chgData name="Guest qro" userId="" providerId="None" clId="Web-{0409B26B-9FDE-4802-B7EA-CD7A214749AC}" dt="2024-07-06T10:28:19.397" v="275" actId="1076"/>
          <ac:graphicFrameMkLst>
            <pc:docMk/>
            <pc:sldMk cId="646171099" sldId="273"/>
            <ac:graphicFrameMk id="11" creationId="{CE3FACB4-E607-4AB6-9D41-72D0D846A583}"/>
          </ac:graphicFrameMkLst>
        </pc:graphicFrameChg>
        <pc:graphicFrameChg chg="mod">
          <ac:chgData name="Guest qro" userId="" providerId="None" clId="Web-{0409B26B-9FDE-4802-B7EA-CD7A214749AC}" dt="2024-07-06T10:28:19.444" v="276" actId="1076"/>
          <ac:graphicFrameMkLst>
            <pc:docMk/>
            <pc:sldMk cId="646171099" sldId="273"/>
            <ac:graphicFrameMk id="12" creationId="{043A3355-A7A9-49EB-8A0E-B46537F4F612}"/>
          </ac:graphicFrameMkLst>
        </pc:graphicFrameChg>
        <pc:graphicFrameChg chg="mod">
          <ac:chgData name="Guest qro" userId="" providerId="None" clId="Web-{0409B26B-9FDE-4802-B7EA-CD7A214749AC}" dt="2024-07-06T10:28:19.506" v="277" actId="1076"/>
          <ac:graphicFrameMkLst>
            <pc:docMk/>
            <pc:sldMk cId="646171099" sldId="273"/>
            <ac:graphicFrameMk id="13" creationId="{1A2EC0AB-5D53-4225-A5D9-E42E77B67DD7}"/>
          </ac:graphicFrameMkLst>
        </pc:graphicFrameChg>
        <pc:graphicFrameChg chg="mod">
          <ac:chgData name="Guest qro" userId="" providerId="None" clId="Web-{0409B26B-9FDE-4802-B7EA-CD7A214749AC}" dt="2024-07-06T10:28:19.553" v="278" actId="1076"/>
          <ac:graphicFrameMkLst>
            <pc:docMk/>
            <pc:sldMk cId="646171099" sldId="273"/>
            <ac:graphicFrameMk id="14" creationId="{636A8B75-ABE8-4225-ABBE-60CF04A22E55}"/>
          </ac:graphicFrameMkLst>
        </pc:graphicFrameChg>
        <pc:graphicFrameChg chg="mod">
          <ac:chgData name="Guest qro" userId="" providerId="None" clId="Web-{0409B26B-9FDE-4802-B7EA-CD7A214749AC}" dt="2024-07-06T10:28:19.616" v="279" actId="1076"/>
          <ac:graphicFrameMkLst>
            <pc:docMk/>
            <pc:sldMk cId="646171099" sldId="273"/>
            <ac:graphicFrameMk id="15" creationId="{D735C1E7-D102-433C-A99D-563F8851825D}"/>
          </ac:graphicFrameMkLst>
        </pc:graphicFrameChg>
        <pc:graphicFrameChg chg="mod">
          <ac:chgData name="Guest qro" userId="" providerId="None" clId="Web-{0409B26B-9FDE-4802-B7EA-CD7A214749AC}" dt="2024-07-06T10:28:19.662" v="280" actId="1076"/>
          <ac:graphicFrameMkLst>
            <pc:docMk/>
            <pc:sldMk cId="646171099" sldId="273"/>
            <ac:graphicFrameMk id="16" creationId="{E5B73371-146C-467B-ABEF-57E7ED2EBCFE}"/>
          </ac:graphicFrameMkLst>
        </pc:graphicFrameChg>
        <pc:graphicFrameChg chg="mod">
          <ac:chgData name="Guest qro" userId="" providerId="None" clId="Web-{0409B26B-9FDE-4802-B7EA-CD7A214749AC}" dt="2024-07-06T10:28:19.709" v="281" actId="1076"/>
          <ac:graphicFrameMkLst>
            <pc:docMk/>
            <pc:sldMk cId="646171099" sldId="273"/>
            <ac:graphicFrameMk id="17" creationId="{8CBAA657-03AB-47DA-8AB3-EB4065B6254C}"/>
          </ac:graphicFrameMkLst>
        </pc:graphicFrameChg>
        <pc:graphicFrameChg chg="mod">
          <ac:chgData name="Guest qro" userId="" providerId="None" clId="Web-{0409B26B-9FDE-4802-B7EA-CD7A214749AC}" dt="2024-07-06T10:28:19.772" v="282" actId="1076"/>
          <ac:graphicFrameMkLst>
            <pc:docMk/>
            <pc:sldMk cId="646171099" sldId="273"/>
            <ac:graphicFrameMk id="18" creationId="{C9C1ADE4-0B27-439D-A6D9-5B91C51CB55D}"/>
          </ac:graphicFrameMkLst>
        </pc:graphicFrameChg>
        <pc:graphicFrameChg chg="mod">
          <ac:chgData name="Guest qro" userId="" providerId="None" clId="Web-{0409B26B-9FDE-4802-B7EA-CD7A214749AC}" dt="2024-07-06T10:28:19.819" v="283" actId="1076"/>
          <ac:graphicFrameMkLst>
            <pc:docMk/>
            <pc:sldMk cId="646171099" sldId="273"/>
            <ac:graphicFrameMk id="19" creationId="{5DC093CA-8877-45C7-A607-BC19AF6FD330}"/>
          </ac:graphicFrameMkLst>
        </pc:graphicFrameChg>
        <pc:graphicFrameChg chg="mod">
          <ac:chgData name="Guest qro" userId="" providerId="None" clId="Web-{0409B26B-9FDE-4802-B7EA-CD7A214749AC}" dt="2024-07-06T10:28:19.866" v="284" actId="1076"/>
          <ac:graphicFrameMkLst>
            <pc:docMk/>
            <pc:sldMk cId="646171099" sldId="273"/>
            <ac:graphicFrameMk id="20" creationId="{D0B270F7-7B1D-4ED7-B0F2-3CB64E02AED9}"/>
          </ac:graphicFrameMkLst>
        </pc:graphicFrameChg>
        <pc:picChg chg="del">
          <ac:chgData name="Guest qro" userId="" providerId="None" clId="Web-{0409B26B-9FDE-4802-B7EA-CD7A214749AC}" dt="2024-07-06T10:26:41.440" v="10"/>
          <ac:picMkLst>
            <pc:docMk/>
            <pc:sldMk cId="646171099" sldId="273"/>
            <ac:picMk id="7" creationId="{E5AECEF2-9D60-4E5A-A6D1-0CFE40255340}"/>
          </ac:picMkLst>
        </pc:picChg>
        <pc:picChg chg="mod">
          <ac:chgData name="Guest qro" userId="" providerId="None" clId="Web-{0409B26B-9FDE-4802-B7EA-CD7A214749AC}" dt="2024-07-06T10:28:21.491" v="316" actId="1076"/>
          <ac:picMkLst>
            <pc:docMk/>
            <pc:sldMk cId="646171099" sldId="273"/>
            <ac:picMk id="52" creationId="{114C87C8-C460-4423-A279-49B3741E1B92}"/>
          </ac:picMkLst>
        </pc:picChg>
        <pc:picChg chg="mod">
          <ac:chgData name="Guest qro" userId="" providerId="None" clId="Web-{0409B26B-9FDE-4802-B7EA-CD7A214749AC}" dt="2024-07-06T10:28:21.538" v="317" actId="1076"/>
          <ac:picMkLst>
            <pc:docMk/>
            <pc:sldMk cId="646171099" sldId="273"/>
            <ac:picMk id="53" creationId="{29C7DA2A-3424-461D-B0F7-C79E608DD584}"/>
          </ac:picMkLst>
        </pc:picChg>
        <pc:picChg chg="del">
          <ac:chgData name="Guest qro" userId="" providerId="None" clId="Web-{0409B26B-9FDE-4802-B7EA-CD7A214749AC}" dt="2024-07-06T10:26:41.440" v="9"/>
          <ac:picMkLst>
            <pc:docMk/>
            <pc:sldMk cId="646171099" sldId="273"/>
            <ac:picMk id="55" creationId="{2BE9853A-DCA2-428E-A7BE-84C9F0BF705E}"/>
          </ac:picMkLst>
        </pc:picChg>
        <pc:picChg chg="del">
          <ac:chgData name="Guest qro" userId="" providerId="None" clId="Web-{0409B26B-9FDE-4802-B7EA-CD7A214749AC}" dt="2024-07-06T10:26:41.440" v="8"/>
          <ac:picMkLst>
            <pc:docMk/>
            <pc:sldMk cId="646171099" sldId="273"/>
            <ac:picMk id="56" creationId="{B7FA1B27-F571-4EB5-B24A-F8488A8564AB}"/>
          </ac:picMkLst>
        </pc:picChg>
        <pc:picChg chg="del">
          <ac:chgData name="Guest qro" userId="" providerId="None" clId="Web-{0409B26B-9FDE-4802-B7EA-CD7A214749AC}" dt="2024-07-06T10:26:41.440" v="7"/>
          <ac:picMkLst>
            <pc:docMk/>
            <pc:sldMk cId="646171099" sldId="273"/>
            <ac:picMk id="57" creationId="{744FDA4C-93D0-48AB-A355-4193D12BE8B8}"/>
          </ac:picMkLst>
        </pc:picChg>
        <pc:picChg chg="del">
          <ac:chgData name="Guest qro" userId="" providerId="None" clId="Web-{0409B26B-9FDE-4802-B7EA-CD7A214749AC}" dt="2024-07-06T10:26:41.440" v="6"/>
          <ac:picMkLst>
            <pc:docMk/>
            <pc:sldMk cId="646171099" sldId="273"/>
            <ac:picMk id="58" creationId="{3613EC57-3A1D-4C3A-8572-B75F3EB5E705}"/>
          </ac:picMkLst>
        </pc:picChg>
        <pc:picChg chg="del">
          <ac:chgData name="Guest qro" userId="" providerId="None" clId="Web-{0409B26B-9FDE-4802-B7EA-CD7A214749AC}" dt="2024-07-06T10:26:41.440" v="5"/>
          <ac:picMkLst>
            <pc:docMk/>
            <pc:sldMk cId="646171099" sldId="273"/>
            <ac:picMk id="59" creationId="{AA444A44-0C70-4320-B666-4A20FC05907F}"/>
          </ac:picMkLst>
        </pc:picChg>
        <pc:picChg chg="del">
          <ac:chgData name="Guest qro" userId="" providerId="None" clId="Web-{0409B26B-9FDE-4802-B7EA-CD7A214749AC}" dt="2024-07-06T10:26:41.440" v="4"/>
          <ac:picMkLst>
            <pc:docMk/>
            <pc:sldMk cId="646171099" sldId="273"/>
            <ac:picMk id="60" creationId="{B78C856D-855C-4119-9E34-F544E7F68B0A}"/>
          </ac:picMkLst>
        </pc:picChg>
        <pc:picChg chg="del">
          <ac:chgData name="Guest qro" userId="" providerId="None" clId="Web-{0409B26B-9FDE-4802-B7EA-CD7A214749AC}" dt="2024-07-06T10:26:41.440" v="3"/>
          <ac:picMkLst>
            <pc:docMk/>
            <pc:sldMk cId="646171099" sldId="273"/>
            <ac:picMk id="61" creationId="{1577BA5C-66F1-42DD-9611-8351E3DB78F1}"/>
          </ac:picMkLst>
        </pc:picChg>
        <pc:picChg chg="del">
          <ac:chgData name="Guest qro" userId="" providerId="None" clId="Web-{0409B26B-9FDE-4802-B7EA-CD7A214749AC}" dt="2024-07-06T10:26:41.440" v="2"/>
          <ac:picMkLst>
            <pc:docMk/>
            <pc:sldMk cId="646171099" sldId="273"/>
            <ac:picMk id="62" creationId="{93066C2E-E386-4D6D-A723-101F96B401E0}"/>
          </ac:picMkLst>
        </pc:picChg>
        <pc:picChg chg="del">
          <ac:chgData name="Guest qro" userId="" providerId="None" clId="Web-{0409B26B-9FDE-4802-B7EA-CD7A214749AC}" dt="2024-07-06T10:26:41.440" v="1"/>
          <ac:picMkLst>
            <pc:docMk/>
            <pc:sldMk cId="646171099" sldId="273"/>
            <ac:picMk id="63" creationId="{FF4D16FC-5A69-4A01-B19F-13C0444C467D}"/>
          </ac:picMkLst>
        </pc:picChg>
        <pc:picChg chg="del">
          <ac:chgData name="Guest qro" userId="" providerId="None" clId="Web-{0409B26B-9FDE-4802-B7EA-CD7A214749AC}" dt="2024-07-06T10:26:41.659" v="11"/>
          <ac:picMkLst>
            <pc:docMk/>
            <pc:sldMk cId="646171099" sldId="273"/>
            <ac:picMk id="66" creationId="{89966AF2-6D73-4527-B8ED-B23DEFC0711C}"/>
          </ac:picMkLst>
        </pc:picChg>
      </pc:sldChg>
    </pc:docChg>
  </pc:docChgLst>
  <pc:docChgLst>
    <pc:chgData name="Simon Lechner" userId="mA3HdXkv9TLgjIN8I+uL1sCJmRAfmd/p4GHPyJ26D1A=" providerId="None" clId="Web-{DCDE66F6-F107-4B61-BC7E-D650C4E365FB}"/>
    <pc:docChg chg="modSld">
      <pc:chgData name="Simon Lechner" userId="mA3HdXkv9TLgjIN8I+uL1sCJmRAfmd/p4GHPyJ26D1A=" providerId="None" clId="Web-{DCDE66F6-F107-4B61-BC7E-D650C4E365FB}" dt="2024-07-07T17:44:15.763" v="6" actId="20577"/>
      <pc:docMkLst>
        <pc:docMk/>
      </pc:docMkLst>
      <pc:sldChg chg="modSp">
        <pc:chgData name="Simon Lechner" userId="mA3HdXkv9TLgjIN8I+uL1sCJmRAfmd/p4GHPyJ26D1A=" providerId="None" clId="Web-{DCDE66F6-F107-4B61-BC7E-D650C4E365FB}" dt="2024-07-07T17:44:15.763" v="6" actId="20577"/>
        <pc:sldMkLst>
          <pc:docMk/>
          <pc:sldMk cId="2134722996" sldId="264"/>
        </pc:sldMkLst>
        <pc:spChg chg="mod">
          <ac:chgData name="Simon Lechner" userId="mA3HdXkv9TLgjIN8I+uL1sCJmRAfmd/p4GHPyJ26D1A=" providerId="None" clId="Web-{DCDE66F6-F107-4B61-BC7E-D650C4E365FB}" dt="2024-07-07T17:44:15.763" v="6" actId="20577"/>
          <ac:spMkLst>
            <pc:docMk/>
            <pc:sldMk cId="2134722996" sldId="264"/>
            <ac:spMk id="3" creationId="{5430D07C-2B12-E091-C5C5-D9B3768CC38F}"/>
          </ac:spMkLst>
        </pc:spChg>
      </pc:sldChg>
    </pc:docChg>
  </pc:docChgLst>
  <pc:docChgLst>
    <pc:chgData name="Simon Lechner" userId="mA3HdXkv9TLgjIN8I+uL1sCJmRAfmd/p4GHPyJ26D1A=" providerId="None" clId="Web-{4B507FB0-35E2-4BC7-A430-2A077BABC979}"/>
    <pc:docChg chg="modSld">
      <pc:chgData name="Simon Lechner" userId="mA3HdXkv9TLgjIN8I+uL1sCJmRAfmd/p4GHPyJ26D1A=" providerId="None" clId="Web-{4B507FB0-35E2-4BC7-A430-2A077BABC979}" dt="2024-07-07T08:32:32.023" v="22" actId="1076"/>
      <pc:docMkLst>
        <pc:docMk/>
      </pc:docMkLst>
      <pc:sldChg chg="modSp">
        <pc:chgData name="Simon Lechner" userId="mA3HdXkv9TLgjIN8I+uL1sCJmRAfmd/p4GHPyJ26D1A=" providerId="None" clId="Web-{4B507FB0-35E2-4BC7-A430-2A077BABC979}" dt="2024-07-07T08:29:41.180" v="8" actId="1076"/>
        <pc:sldMkLst>
          <pc:docMk/>
          <pc:sldMk cId="3775949486" sldId="257"/>
        </pc:sldMkLst>
        <pc:spChg chg="mod">
          <ac:chgData name="Simon Lechner" userId="mA3HdXkv9TLgjIN8I+uL1sCJmRAfmd/p4GHPyJ26D1A=" providerId="None" clId="Web-{4B507FB0-35E2-4BC7-A430-2A077BABC979}" dt="2024-07-07T08:29:41.180" v="8" actId="1076"/>
          <ac:spMkLst>
            <pc:docMk/>
            <pc:sldMk cId="3775949486" sldId="257"/>
            <ac:spMk id="3" creationId="{9E9F3183-8268-A9E4-4FA6-8109DD169DB8}"/>
          </ac:spMkLst>
        </pc:spChg>
      </pc:sldChg>
      <pc:sldChg chg="modSp">
        <pc:chgData name="Simon Lechner" userId="mA3HdXkv9TLgjIN8I+uL1sCJmRAfmd/p4GHPyJ26D1A=" providerId="None" clId="Web-{4B507FB0-35E2-4BC7-A430-2A077BABC979}" dt="2024-07-07T08:25:33.407" v="1" actId="1076"/>
        <pc:sldMkLst>
          <pc:docMk/>
          <pc:sldMk cId="1203133019" sldId="259"/>
        </pc:sldMkLst>
        <pc:spChg chg="mod">
          <ac:chgData name="Simon Lechner" userId="mA3HdXkv9TLgjIN8I+uL1sCJmRAfmd/p4GHPyJ26D1A=" providerId="None" clId="Web-{4B507FB0-35E2-4BC7-A430-2A077BABC979}" dt="2024-07-07T08:25:33.407" v="1" actId="1076"/>
          <ac:spMkLst>
            <pc:docMk/>
            <pc:sldMk cId="1203133019" sldId="259"/>
            <ac:spMk id="2" creationId="{AB33ECD0-539A-A0E7-98B0-2D9F6E28F654}"/>
          </ac:spMkLst>
        </pc:spChg>
      </pc:sldChg>
      <pc:sldChg chg="modSp">
        <pc:chgData name="Simon Lechner" userId="mA3HdXkv9TLgjIN8I+uL1sCJmRAfmd/p4GHPyJ26D1A=" providerId="None" clId="Web-{4B507FB0-35E2-4BC7-A430-2A077BABC979}" dt="2024-07-07T08:26:13.330" v="2" actId="1076"/>
        <pc:sldMkLst>
          <pc:docMk/>
          <pc:sldMk cId="2827028136" sldId="260"/>
        </pc:sldMkLst>
        <pc:spChg chg="mod">
          <ac:chgData name="Simon Lechner" userId="mA3HdXkv9TLgjIN8I+uL1sCJmRAfmd/p4GHPyJ26D1A=" providerId="None" clId="Web-{4B507FB0-35E2-4BC7-A430-2A077BABC979}" dt="2024-07-07T08:26:13.330" v="2" actId="1076"/>
          <ac:spMkLst>
            <pc:docMk/>
            <pc:sldMk cId="2827028136" sldId="260"/>
            <ac:spMk id="24" creationId="{AFDE05A8-B699-6F90-E2AE-B149E6F80939}"/>
          </ac:spMkLst>
        </pc:spChg>
      </pc:sldChg>
      <pc:sldChg chg="modSp">
        <pc:chgData name="Simon Lechner" userId="mA3HdXkv9TLgjIN8I+uL1sCJmRAfmd/p4GHPyJ26D1A=" providerId="None" clId="Web-{4B507FB0-35E2-4BC7-A430-2A077BABC979}" dt="2024-07-07T08:29:57.331" v="9" actId="1076"/>
        <pc:sldMkLst>
          <pc:docMk/>
          <pc:sldMk cId="2342370517" sldId="263"/>
        </pc:sldMkLst>
        <pc:picChg chg="mod">
          <ac:chgData name="Simon Lechner" userId="mA3HdXkv9TLgjIN8I+uL1sCJmRAfmd/p4GHPyJ26D1A=" providerId="None" clId="Web-{4B507FB0-35E2-4BC7-A430-2A077BABC979}" dt="2024-07-07T08:29:57.331" v="9" actId="1076"/>
          <ac:picMkLst>
            <pc:docMk/>
            <pc:sldMk cId="2342370517" sldId="263"/>
            <ac:picMk id="5" creationId="{3CCB8E27-1581-1663-85AC-AD14E0314405}"/>
          </ac:picMkLst>
        </pc:picChg>
      </pc:sldChg>
      <pc:sldChg chg="modSp">
        <pc:chgData name="Simon Lechner" userId="mA3HdXkv9TLgjIN8I+uL1sCJmRAfmd/p4GHPyJ26D1A=" providerId="None" clId="Web-{4B507FB0-35E2-4BC7-A430-2A077BABC979}" dt="2024-07-07T08:31:02.770" v="11" actId="20577"/>
        <pc:sldMkLst>
          <pc:docMk/>
          <pc:sldMk cId="2405416403" sldId="266"/>
        </pc:sldMkLst>
        <pc:spChg chg="mod">
          <ac:chgData name="Simon Lechner" userId="mA3HdXkv9TLgjIN8I+uL1sCJmRAfmd/p4GHPyJ26D1A=" providerId="None" clId="Web-{4B507FB0-35E2-4BC7-A430-2A077BABC979}" dt="2024-07-07T08:31:02.770" v="11" actId="20577"/>
          <ac:spMkLst>
            <pc:docMk/>
            <pc:sldMk cId="2405416403" sldId="266"/>
            <ac:spMk id="2" creationId="{038B3172-E6EA-398B-6F7F-786C36A4B622}"/>
          </ac:spMkLst>
        </pc:spChg>
      </pc:sldChg>
      <pc:sldChg chg="modSp">
        <pc:chgData name="Simon Lechner" userId="mA3HdXkv9TLgjIN8I+uL1sCJmRAfmd/p4GHPyJ26D1A=" providerId="None" clId="Web-{4B507FB0-35E2-4BC7-A430-2A077BABC979}" dt="2024-07-07T08:32:32.023" v="22" actId="1076"/>
        <pc:sldMkLst>
          <pc:docMk/>
          <pc:sldMk cId="1718918612" sldId="269"/>
        </pc:sldMkLst>
        <pc:picChg chg="mod">
          <ac:chgData name="Simon Lechner" userId="mA3HdXkv9TLgjIN8I+uL1sCJmRAfmd/p4GHPyJ26D1A=" providerId="None" clId="Web-{4B507FB0-35E2-4BC7-A430-2A077BABC979}" dt="2024-07-07T08:32:21.413" v="20" actId="1076"/>
          <ac:picMkLst>
            <pc:docMk/>
            <pc:sldMk cId="1718918612" sldId="269"/>
            <ac:picMk id="6" creationId="{5989FB5F-4B34-48EE-E546-1CBA45E4F7D7}"/>
          </ac:picMkLst>
        </pc:picChg>
        <pc:picChg chg="mod">
          <ac:chgData name="Simon Lechner" userId="mA3HdXkv9TLgjIN8I+uL1sCJmRAfmd/p4GHPyJ26D1A=" providerId="None" clId="Web-{4B507FB0-35E2-4BC7-A430-2A077BABC979}" dt="2024-07-07T08:32:32.023" v="21" actId="1076"/>
          <ac:picMkLst>
            <pc:docMk/>
            <pc:sldMk cId="1718918612" sldId="269"/>
            <ac:picMk id="8" creationId="{C23C1D1D-F1CA-788B-5E50-A78E1C494332}"/>
          </ac:picMkLst>
        </pc:picChg>
        <pc:picChg chg="mod">
          <ac:chgData name="Simon Lechner" userId="mA3HdXkv9TLgjIN8I+uL1sCJmRAfmd/p4GHPyJ26D1A=" providerId="None" clId="Web-{4B507FB0-35E2-4BC7-A430-2A077BABC979}" dt="2024-07-07T08:32:32.023" v="22" actId="1076"/>
          <ac:picMkLst>
            <pc:docMk/>
            <pc:sldMk cId="1718918612" sldId="269"/>
            <ac:picMk id="10" creationId="{3AA9F4EF-5314-D9B8-0109-59AADBAC3CA2}"/>
          </ac:picMkLst>
        </pc:picChg>
        <pc:picChg chg="mod">
          <ac:chgData name="Simon Lechner" userId="mA3HdXkv9TLgjIN8I+uL1sCJmRAfmd/p4GHPyJ26D1A=" providerId="None" clId="Web-{4B507FB0-35E2-4BC7-A430-2A077BABC979}" dt="2024-07-07T08:32:04.553" v="14" actId="1076"/>
          <ac:picMkLst>
            <pc:docMk/>
            <pc:sldMk cId="1718918612" sldId="269"/>
            <ac:picMk id="12" creationId="{1E462F17-FCEA-1A7B-13AE-7F7657D30A9E}"/>
          </ac:picMkLst>
        </pc:picChg>
        <pc:picChg chg="mod">
          <ac:chgData name="Simon Lechner" userId="mA3HdXkv9TLgjIN8I+uL1sCJmRAfmd/p4GHPyJ26D1A=" providerId="None" clId="Web-{4B507FB0-35E2-4BC7-A430-2A077BABC979}" dt="2024-07-07T08:32:14.788" v="15" actId="1076"/>
          <ac:picMkLst>
            <pc:docMk/>
            <pc:sldMk cId="1718918612" sldId="269"/>
            <ac:picMk id="20" creationId="{EE1040ED-70FD-988E-F617-3C306E722799}"/>
          </ac:picMkLst>
        </pc:picChg>
        <pc:picChg chg="mod">
          <ac:chgData name="Simon Lechner" userId="mA3HdXkv9TLgjIN8I+uL1sCJmRAfmd/p4GHPyJ26D1A=" providerId="None" clId="Web-{4B507FB0-35E2-4BC7-A430-2A077BABC979}" dt="2024-07-07T08:32:14.788" v="16" actId="1076"/>
          <ac:picMkLst>
            <pc:docMk/>
            <pc:sldMk cId="1718918612" sldId="269"/>
            <ac:picMk id="22" creationId="{1258C040-FE84-6B9F-7FAE-BFECAF06AACC}"/>
          </ac:picMkLst>
        </pc:picChg>
        <pc:picChg chg="mod">
          <ac:chgData name="Simon Lechner" userId="mA3HdXkv9TLgjIN8I+uL1sCJmRAfmd/p4GHPyJ26D1A=" providerId="None" clId="Web-{4B507FB0-35E2-4BC7-A430-2A077BABC979}" dt="2024-07-07T08:32:14.804" v="17" actId="1076"/>
          <ac:picMkLst>
            <pc:docMk/>
            <pc:sldMk cId="1718918612" sldId="269"/>
            <ac:picMk id="24" creationId="{AB15B395-433C-AB8A-775C-26D83E0588DE}"/>
          </ac:picMkLst>
        </pc:picChg>
        <pc:picChg chg="mod">
          <ac:chgData name="Simon Lechner" userId="mA3HdXkv9TLgjIN8I+uL1sCJmRAfmd/p4GHPyJ26D1A=" providerId="None" clId="Web-{4B507FB0-35E2-4BC7-A430-2A077BABC979}" dt="2024-07-07T08:32:14.804" v="18" actId="1076"/>
          <ac:picMkLst>
            <pc:docMk/>
            <pc:sldMk cId="1718918612" sldId="269"/>
            <ac:picMk id="26" creationId="{B3F5F533-9BC0-2C7A-D3B9-F11441EE4377}"/>
          </ac:picMkLst>
        </pc:picChg>
        <pc:picChg chg="mod">
          <ac:chgData name="Simon Lechner" userId="mA3HdXkv9TLgjIN8I+uL1sCJmRAfmd/p4GHPyJ26D1A=" providerId="None" clId="Web-{4B507FB0-35E2-4BC7-A430-2A077BABC979}" dt="2024-07-07T08:32:14.804" v="19" actId="1076"/>
          <ac:picMkLst>
            <pc:docMk/>
            <pc:sldMk cId="1718918612" sldId="269"/>
            <ac:picMk id="28" creationId="{1B1B1049-6398-FF9D-8AC6-53BF51D94D42}"/>
          </ac:picMkLst>
        </pc:picChg>
      </pc:sldChg>
    </pc:docChg>
  </pc:docChgLst>
  <pc:docChgLst>
    <pc:chgData name="Guest bsu" providerId="None" clId="Web-{3A44ACB3-9EE3-4FA2-90B4-D42C23E00BF4}"/>
    <pc:docChg chg="modSld sldOrd">
      <pc:chgData name="Guest bsu" userId="" providerId="None" clId="Web-{3A44ACB3-9EE3-4FA2-90B4-D42C23E00BF4}" dt="2024-07-07T08:52:23.898" v="797" actId="20577"/>
      <pc:docMkLst>
        <pc:docMk/>
      </pc:docMkLst>
      <pc:sldChg chg="modSp ord">
        <pc:chgData name="Guest bsu" userId="" providerId="None" clId="Web-{3A44ACB3-9EE3-4FA2-90B4-D42C23E00BF4}" dt="2024-07-07T08:52:23.898" v="797" actId="20577"/>
        <pc:sldMkLst>
          <pc:docMk/>
          <pc:sldMk cId="3487513077" sldId="267"/>
        </pc:sldMkLst>
        <pc:spChg chg="mod">
          <ac:chgData name="Guest bsu" userId="" providerId="None" clId="Web-{3A44ACB3-9EE3-4FA2-90B4-D42C23E00BF4}" dt="2024-07-07T08:52:23.898" v="797" actId="20577"/>
          <ac:spMkLst>
            <pc:docMk/>
            <pc:sldMk cId="3487513077" sldId="267"/>
            <ac:spMk id="2" creationId="{E2D1BD7C-C6FC-06C6-80ED-78EE34DB7D18}"/>
          </ac:spMkLst>
        </pc:spChg>
        <pc:spChg chg="mod">
          <ac:chgData name="Guest bsu" userId="" providerId="None" clId="Web-{3A44ACB3-9EE3-4FA2-90B4-D42C23E00BF4}" dt="2024-07-07T08:38:43.058" v="287" actId="20577"/>
          <ac:spMkLst>
            <pc:docMk/>
            <pc:sldMk cId="3487513077" sldId="267"/>
            <ac:spMk id="3" creationId="{1643C582-C702-1891-207F-05F5FBE60912}"/>
          </ac:spMkLst>
        </pc:spChg>
      </pc:sldChg>
      <pc:sldChg chg="modSp ord">
        <pc:chgData name="Guest bsu" userId="" providerId="None" clId="Web-{3A44ACB3-9EE3-4FA2-90B4-D42C23E00BF4}" dt="2024-07-07T08:52:20.054" v="793" actId="20577"/>
        <pc:sldMkLst>
          <pc:docMk/>
          <pc:sldMk cId="2676497291" sldId="270"/>
        </pc:sldMkLst>
        <pc:spChg chg="mod">
          <ac:chgData name="Guest bsu" userId="" providerId="None" clId="Web-{3A44ACB3-9EE3-4FA2-90B4-D42C23E00BF4}" dt="2024-07-07T08:52:20.054" v="793" actId="20577"/>
          <ac:spMkLst>
            <pc:docMk/>
            <pc:sldMk cId="2676497291" sldId="270"/>
            <ac:spMk id="2" creationId="{9DD46AC1-0A8C-E829-40FE-77CEDB926D05}"/>
          </ac:spMkLst>
        </pc:spChg>
        <pc:spChg chg="mod">
          <ac:chgData name="Guest bsu" userId="" providerId="None" clId="Web-{3A44ACB3-9EE3-4FA2-90B4-D42C23E00BF4}" dt="2024-07-07T08:52:00.444" v="786" actId="20577"/>
          <ac:spMkLst>
            <pc:docMk/>
            <pc:sldMk cId="2676497291" sldId="270"/>
            <ac:spMk id="3" creationId="{D7CDFF8A-29A1-66D7-80F4-0014E6FE374E}"/>
          </ac:spMkLst>
        </pc:spChg>
      </pc:sldChg>
    </pc:docChg>
  </pc:docChgLst>
  <pc:docChgLst>
    <pc:chgData name="Guest xaq" providerId="None" clId="Web-{2A16DF6F-2E4D-4157-823F-02FB7D2EAA81}"/>
    <pc:docChg chg="modSld">
      <pc:chgData name="Guest xaq" userId="" providerId="None" clId="Web-{2A16DF6F-2E4D-4157-823F-02FB7D2EAA81}" dt="2024-07-06T22:21:40.938" v="25" actId="1076"/>
      <pc:docMkLst>
        <pc:docMk/>
      </pc:docMkLst>
      <pc:sldChg chg="addSp modSp">
        <pc:chgData name="Guest xaq" userId="" providerId="None" clId="Web-{2A16DF6F-2E4D-4157-823F-02FB7D2EAA81}" dt="2024-07-06T22:21:40.938" v="25" actId="1076"/>
        <pc:sldMkLst>
          <pc:docMk/>
          <pc:sldMk cId="3775949486" sldId="257"/>
        </pc:sldMkLst>
        <pc:spChg chg="mod">
          <ac:chgData name="Guest xaq" userId="" providerId="None" clId="Web-{2A16DF6F-2E4D-4157-823F-02FB7D2EAA81}" dt="2024-07-06T22:21:23.047" v="24" actId="20577"/>
          <ac:spMkLst>
            <pc:docMk/>
            <pc:sldMk cId="3775949486" sldId="257"/>
            <ac:spMk id="3" creationId="{9E9F3183-8268-A9E4-4FA6-8109DD169DB8}"/>
          </ac:spMkLst>
        </pc:spChg>
        <pc:picChg chg="mod ord">
          <ac:chgData name="Guest xaq" userId="" providerId="None" clId="Web-{2A16DF6F-2E4D-4157-823F-02FB7D2EAA81}" dt="2024-07-06T22:21:40.938" v="25" actId="1076"/>
          <ac:picMkLst>
            <pc:docMk/>
            <pc:sldMk cId="3775949486" sldId="257"/>
            <ac:picMk id="5" creationId="{4F002C9C-B1B1-5F71-E710-FEC313E331C6}"/>
          </ac:picMkLst>
        </pc:picChg>
        <pc:picChg chg="add mod ord">
          <ac:chgData name="Guest xaq" userId="" providerId="None" clId="Web-{2A16DF6F-2E4D-4157-823F-02FB7D2EAA81}" dt="2024-07-06T22:20:55.843" v="21" actId="1076"/>
          <ac:picMkLst>
            <pc:docMk/>
            <pc:sldMk cId="3775949486" sldId="257"/>
            <ac:picMk id="6" creationId="{C22E2611-2C15-6DBF-D287-DA47C85238AF}"/>
          </ac:picMkLst>
        </pc:picChg>
      </pc:sldChg>
    </pc:docChg>
  </pc:docChgLst>
  <pc:docChgLst>
    <pc:chgData name="Guest gfd" providerId="None" clId="Web-{AFF9B373-FAD4-470C-A640-D123AED43F43}"/>
    <pc:docChg chg="modSld">
      <pc:chgData name="Guest gfd" userId="" providerId="None" clId="Web-{AFF9B373-FAD4-470C-A640-D123AED43F43}" dt="2024-07-05T12:49:40.469" v="337" actId="20577"/>
      <pc:docMkLst>
        <pc:docMk/>
      </pc:docMkLst>
      <pc:sldChg chg="modSp">
        <pc:chgData name="Guest gfd" userId="" providerId="None" clId="Web-{AFF9B373-FAD4-470C-A640-D123AED43F43}" dt="2024-07-05T12:49:40.469" v="337" actId="20577"/>
        <pc:sldMkLst>
          <pc:docMk/>
          <pc:sldMk cId="2405416403" sldId="266"/>
        </pc:sldMkLst>
        <pc:spChg chg="mod">
          <ac:chgData name="Guest gfd" userId="" providerId="None" clId="Web-{AFF9B373-FAD4-470C-A640-D123AED43F43}" dt="2024-07-05T12:49:40.469" v="337" actId="20577"/>
          <ac:spMkLst>
            <pc:docMk/>
            <pc:sldMk cId="2405416403" sldId="266"/>
            <ac:spMk id="3" creationId="{A7B0190E-BC5D-8843-0A77-D70407DB848D}"/>
          </ac:spMkLst>
        </pc:spChg>
      </pc:sldChg>
    </pc:docChg>
  </pc:docChgLst>
  <pc:docChgLst>
    <pc:chgData name="Guest jrb" providerId="None" clId="Web-{38E3835E-19CA-4063-8C0A-C0531DD5E18A}"/>
    <pc:docChg chg="addSld modSld">
      <pc:chgData name="Guest jrb" userId="" providerId="None" clId="Web-{38E3835E-19CA-4063-8C0A-C0531DD5E18A}" dt="2024-07-07T18:23:36.456" v="196" actId="20577"/>
      <pc:docMkLst>
        <pc:docMk/>
      </pc:docMkLst>
      <pc:sldChg chg="modSp">
        <pc:chgData name="Guest jrb" userId="" providerId="None" clId="Web-{38E3835E-19CA-4063-8C0A-C0531DD5E18A}" dt="2024-07-07T18:05:51.111" v="92" actId="20577"/>
        <pc:sldMkLst>
          <pc:docMk/>
          <pc:sldMk cId="3775949486" sldId="257"/>
        </pc:sldMkLst>
        <pc:spChg chg="mod">
          <ac:chgData name="Guest jrb" userId="" providerId="None" clId="Web-{38E3835E-19CA-4063-8C0A-C0531DD5E18A}" dt="2024-07-07T18:05:51.111" v="92" actId="20577"/>
          <ac:spMkLst>
            <pc:docMk/>
            <pc:sldMk cId="3775949486" sldId="257"/>
            <ac:spMk id="3" creationId="{9E9F3183-8268-A9E4-4FA6-8109DD169DB8}"/>
          </ac:spMkLst>
        </pc:spChg>
      </pc:sldChg>
      <pc:sldChg chg="modSp">
        <pc:chgData name="Guest jrb" userId="" providerId="None" clId="Web-{38E3835E-19CA-4063-8C0A-C0531DD5E18A}" dt="2024-07-07T18:18:43.231" v="132" actId="14100"/>
        <pc:sldMkLst>
          <pc:docMk/>
          <pc:sldMk cId="647923770" sldId="265"/>
        </pc:sldMkLst>
        <pc:spChg chg="mod">
          <ac:chgData name="Guest jrb" userId="" providerId="None" clId="Web-{38E3835E-19CA-4063-8C0A-C0531DD5E18A}" dt="2024-07-07T18:18:43.231" v="132" actId="14100"/>
          <ac:spMkLst>
            <pc:docMk/>
            <pc:sldMk cId="647923770" sldId="265"/>
            <ac:spMk id="3" creationId="{92EF9DF7-E05D-E181-E0F0-E6A828076397}"/>
          </ac:spMkLst>
        </pc:spChg>
      </pc:sldChg>
      <pc:sldChg chg="modSp">
        <pc:chgData name="Guest jrb" userId="" providerId="None" clId="Web-{38E3835E-19CA-4063-8C0A-C0531DD5E18A}" dt="2024-07-07T18:23:36.456" v="196" actId="20577"/>
        <pc:sldMkLst>
          <pc:docMk/>
          <pc:sldMk cId="3487513077" sldId="267"/>
        </pc:sldMkLst>
        <pc:spChg chg="mod">
          <ac:chgData name="Guest jrb" userId="" providerId="None" clId="Web-{38E3835E-19CA-4063-8C0A-C0531DD5E18A}" dt="2024-07-07T18:23:36.456" v="196" actId="20577"/>
          <ac:spMkLst>
            <pc:docMk/>
            <pc:sldMk cId="3487513077" sldId="267"/>
            <ac:spMk id="3" creationId="{1643C582-C702-1891-207F-05F5FBE60912}"/>
          </ac:spMkLst>
        </pc:spChg>
      </pc:sldChg>
      <pc:sldChg chg="modSp">
        <pc:chgData name="Guest jrb" userId="" providerId="None" clId="Web-{38E3835E-19CA-4063-8C0A-C0531DD5E18A}" dt="2024-07-07T18:17:56.556" v="125" actId="20577"/>
        <pc:sldMkLst>
          <pc:docMk/>
          <pc:sldMk cId="2676497291" sldId="270"/>
        </pc:sldMkLst>
        <pc:spChg chg="mod">
          <ac:chgData name="Guest jrb" userId="" providerId="None" clId="Web-{38E3835E-19CA-4063-8C0A-C0531DD5E18A}" dt="2024-07-07T18:17:56.556" v="125" actId="20577"/>
          <ac:spMkLst>
            <pc:docMk/>
            <pc:sldMk cId="2676497291" sldId="270"/>
            <ac:spMk id="3" creationId="{D7CDFF8A-29A1-66D7-80F4-0014E6FE374E}"/>
          </ac:spMkLst>
        </pc:spChg>
      </pc:sldChg>
      <pc:sldChg chg="modSp new">
        <pc:chgData name="Guest jrb" userId="" providerId="None" clId="Web-{38E3835E-19CA-4063-8C0A-C0531DD5E18A}" dt="2024-07-07T18:21:51.386" v="181" actId="20577"/>
        <pc:sldMkLst>
          <pc:docMk/>
          <pc:sldMk cId="1905798879" sldId="274"/>
        </pc:sldMkLst>
        <pc:spChg chg="mod">
          <ac:chgData name="Guest jrb" userId="" providerId="None" clId="Web-{38E3835E-19CA-4063-8C0A-C0531DD5E18A}" dt="2024-07-07T17:51:39.824" v="18" actId="20577"/>
          <ac:spMkLst>
            <pc:docMk/>
            <pc:sldMk cId="1905798879" sldId="274"/>
            <ac:spMk id="2" creationId="{1D97711C-74F7-9D8F-8BDB-E3FC6B95AD3F}"/>
          </ac:spMkLst>
        </pc:spChg>
        <pc:spChg chg="mod">
          <ac:chgData name="Guest jrb" userId="" providerId="None" clId="Web-{38E3835E-19CA-4063-8C0A-C0531DD5E18A}" dt="2024-07-07T18:21:51.386" v="181" actId="20577"/>
          <ac:spMkLst>
            <pc:docMk/>
            <pc:sldMk cId="1905798879" sldId="274"/>
            <ac:spMk id="3" creationId="{B9C7321F-25EB-B473-1FD5-CCC8C54A5757}"/>
          </ac:spMkLst>
        </pc:spChg>
      </pc:sldChg>
    </pc:docChg>
  </pc:docChgLst>
  <pc:docChgLst>
    <pc:chgData name="Guest snm" providerId="None" clId="Web-{78BC2A70-CAD9-433D-B3C2-95022BB9F025}"/>
    <pc:docChg chg="modSld">
      <pc:chgData name="Guest snm" userId="" providerId="None" clId="Web-{78BC2A70-CAD9-433D-B3C2-95022BB9F025}" dt="2024-07-04T14:55:10.177" v="3" actId="1076"/>
      <pc:docMkLst>
        <pc:docMk/>
      </pc:docMkLst>
      <pc:sldChg chg="modSp">
        <pc:chgData name="Guest snm" userId="" providerId="None" clId="Web-{78BC2A70-CAD9-433D-B3C2-95022BB9F025}" dt="2024-07-04T14:54:56.942" v="1" actId="20577"/>
        <pc:sldMkLst>
          <pc:docMk/>
          <pc:sldMk cId="2827028136" sldId="260"/>
        </pc:sldMkLst>
        <pc:spChg chg="mod">
          <ac:chgData name="Guest snm" userId="" providerId="None" clId="Web-{78BC2A70-CAD9-433D-B3C2-95022BB9F025}" dt="2024-07-04T14:54:56.942" v="1" actId="20577"/>
          <ac:spMkLst>
            <pc:docMk/>
            <pc:sldMk cId="2827028136" sldId="260"/>
            <ac:spMk id="21" creationId="{2F505B2B-88B8-9205-8ED5-D7EF7BC5BE0E}"/>
          </ac:spMkLst>
        </pc:spChg>
      </pc:sldChg>
      <pc:sldChg chg="modSp">
        <pc:chgData name="Guest snm" userId="" providerId="None" clId="Web-{78BC2A70-CAD9-433D-B3C2-95022BB9F025}" dt="2024-07-04T14:55:10.177" v="3" actId="1076"/>
        <pc:sldMkLst>
          <pc:docMk/>
          <pc:sldMk cId="2220016010" sldId="261"/>
        </pc:sldMkLst>
        <pc:spChg chg="mod">
          <ac:chgData name="Guest snm" userId="" providerId="None" clId="Web-{78BC2A70-CAD9-433D-B3C2-95022BB9F025}" dt="2024-07-04T14:55:10.177" v="3" actId="1076"/>
          <ac:spMkLst>
            <pc:docMk/>
            <pc:sldMk cId="2220016010" sldId="261"/>
            <ac:spMk id="3" creationId="{3A177C10-CA2F-3089-ECF6-F1962B4C9759}"/>
          </ac:spMkLst>
        </pc:spChg>
      </pc:sldChg>
    </pc:docChg>
  </pc:docChgLst>
  <pc:docChgLst>
    <pc:chgData name="Guest gfg" providerId="None" clId="Web-{93015AFD-8A22-484E-BBB4-E57CF561406D}"/>
    <pc:docChg chg="modSld">
      <pc:chgData name="Guest gfg" userId="" providerId="None" clId="Web-{93015AFD-8A22-484E-BBB4-E57CF561406D}" dt="2024-07-07T08:45:25.679" v="0" actId="20577"/>
      <pc:docMkLst>
        <pc:docMk/>
      </pc:docMkLst>
      <pc:sldChg chg="modSp">
        <pc:chgData name="Guest gfg" userId="" providerId="None" clId="Web-{93015AFD-8A22-484E-BBB4-E57CF561406D}" dt="2024-07-07T08:45:25.679" v="0" actId="20577"/>
        <pc:sldMkLst>
          <pc:docMk/>
          <pc:sldMk cId="2405416403" sldId="266"/>
        </pc:sldMkLst>
        <pc:spChg chg="mod">
          <ac:chgData name="Guest gfg" userId="" providerId="None" clId="Web-{93015AFD-8A22-484E-BBB4-E57CF561406D}" dt="2024-07-07T08:45:25.679" v="0" actId="20577"/>
          <ac:spMkLst>
            <pc:docMk/>
            <pc:sldMk cId="2405416403" sldId="266"/>
            <ac:spMk id="3" creationId="{A7B0190E-BC5D-8843-0A77-D70407DB848D}"/>
          </ac:spMkLst>
        </pc:spChg>
      </pc:sldChg>
    </pc:docChg>
  </pc:docChgLst>
  <pc:docChgLst>
    <pc:chgData name="Guest gid" providerId="None" clId="Web-{FE137CD9-7714-4F5E-A5F8-585C7ACF8A71}"/>
    <pc:docChg chg="addSld modSld">
      <pc:chgData name="Guest gid" userId="" providerId="None" clId="Web-{FE137CD9-7714-4F5E-A5F8-585C7ACF8A71}" dt="2024-07-03T08:42:34.557" v="347" actId="20577"/>
      <pc:docMkLst>
        <pc:docMk/>
      </pc:docMkLst>
      <pc:sldChg chg="modSp">
        <pc:chgData name="Guest gid" userId="" providerId="None" clId="Web-{FE137CD9-7714-4F5E-A5F8-585C7ACF8A71}" dt="2024-07-03T08:24:33.984" v="103" actId="20577"/>
        <pc:sldMkLst>
          <pc:docMk/>
          <pc:sldMk cId="261285692" sldId="256"/>
        </pc:sldMkLst>
        <pc:spChg chg="mod">
          <ac:chgData name="Guest gid" userId="" providerId="None" clId="Web-{FE137CD9-7714-4F5E-A5F8-585C7ACF8A71}" dt="2024-07-03T08:24:28.640" v="100" actId="20577"/>
          <ac:spMkLst>
            <pc:docMk/>
            <pc:sldMk cId="261285692" sldId="256"/>
            <ac:spMk id="2" creationId="{19E867E4-608F-4B48-3C46-B31522D0E6E9}"/>
          </ac:spMkLst>
        </pc:spChg>
        <pc:spChg chg="mod">
          <ac:chgData name="Guest gid" userId="" providerId="None" clId="Web-{FE137CD9-7714-4F5E-A5F8-585C7ACF8A71}" dt="2024-07-03T08:24:33.984" v="103" actId="20577"/>
          <ac:spMkLst>
            <pc:docMk/>
            <pc:sldMk cId="261285692" sldId="256"/>
            <ac:spMk id="3" creationId="{986EA66C-ED1A-C29E-9745-05E70511C5FC}"/>
          </ac:spMkLst>
        </pc:spChg>
      </pc:sldChg>
      <pc:sldChg chg="addSp modSp new">
        <pc:chgData name="Guest gid" userId="" providerId="None" clId="Web-{FE137CD9-7714-4F5E-A5F8-585C7ACF8A71}" dt="2024-07-03T08:42:34.557" v="347" actId="20577"/>
        <pc:sldMkLst>
          <pc:docMk/>
          <pc:sldMk cId="3775949486" sldId="257"/>
        </pc:sldMkLst>
        <pc:spChg chg="mod">
          <ac:chgData name="Guest gid" userId="" providerId="None" clId="Web-{FE137CD9-7714-4F5E-A5F8-585C7ACF8A71}" dt="2024-07-03T08:42:34.557" v="347" actId="20577"/>
          <ac:spMkLst>
            <pc:docMk/>
            <pc:sldMk cId="3775949486" sldId="257"/>
            <ac:spMk id="2" creationId="{EF7F674E-D763-6240-4657-DA1CD716708B}"/>
          </ac:spMkLst>
        </pc:spChg>
        <pc:spChg chg="mod">
          <ac:chgData name="Guest gid" userId="" providerId="None" clId="Web-{FE137CD9-7714-4F5E-A5F8-585C7ACF8A71}" dt="2024-07-03T08:42:09.853" v="343" actId="20577"/>
          <ac:spMkLst>
            <pc:docMk/>
            <pc:sldMk cId="3775949486" sldId="257"/>
            <ac:spMk id="3" creationId="{9E9F3183-8268-A9E4-4FA6-8109DD169DB8}"/>
          </ac:spMkLst>
        </pc:spChg>
        <pc:picChg chg="add mod">
          <ac:chgData name="Guest gid" userId="" providerId="None" clId="Web-{FE137CD9-7714-4F5E-A5F8-585C7ACF8A71}" dt="2024-07-03T08:22:04.558" v="83" actId="1076"/>
          <ac:picMkLst>
            <pc:docMk/>
            <pc:sldMk cId="3775949486" sldId="257"/>
            <ac:picMk id="5" creationId="{4F002C9C-B1B1-5F71-E710-FEC313E331C6}"/>
          </ac:picMkLst>
        </pc:picChg>
      </pc:sldChg>
      <pc:sldChg chg="addSp modSp new">
        <pc:chgData name="Guest gid" userId="" providerId="None" clId="Web-{FE137CD9-7714-4F5E-A5F8-585C7ACF8A71}" dt="2024-07-03T08:40:29.163" v="283" actId="20577"/>
        <pc:sldMkLst>
          <pc:docMk/>
          <pc:sldMk cId="859161040" sldId="258"/>
        </pc:sldMkLst>
        <pc:spChg chg="mod">
          <ac:chgData name="Guest gid" userId="" providerId="None" clId="Web-{FE137CD9-7714-4F5E-A5F8-585C7ACF8A71}" dt="2024-07-03T08:28:08.708" v="110" actId="20577"/>
          <ac:spMkLst>
            <pc:docMk/>
            <pc:sldMk cId="859161040" sldId="258"/>
            <ac:spMk id="2" creationId="{790A92E9-DCB0-B1CC-344C-25B1F7ADB59D}"/>
          </ac:spMkLst>
        </pc:spChg>
        <pc:spChg chg="mod">
          <ac:chgData name="Guest gid" userId="" providerId="None" clId="Web-{FE137CD9-7714-4F5E-A5F8-585C7ACF8A71}" dt="2024-07-03T08:40:29.163" v="283" actId="20577"/>
          <ac:spMkLst>
            <pc:docMk/>
            <pc:sldMk cId="859161040" sldId="258"/>
            <ac:spMk id="3" creationId="{3F9089FA-26F1-7025-2062-B02D56144ADE}"/>
          </ac:spMkLst>
        </pc:spChg>
        <pc:picChg chg="add mod">
          <ac:chgData name="Guest gid" userId="" providerId="None" clId="Web-{FE137CD9-7714-4F5E-A5F8-585C7ACF8A71}" dt="2024-07-03T08:35:51.531" v="265" actId="1076"/>
          <ac:picMkLst>
            <pc:docMk/>
            <pc:sldMk cId="859161040" sldId="258"/>
            <ac:picMk id="5" creationId="{29D018B3-E61F-9A4F-A039-E090FC112AE4}"/>
          </ac:picMkLst>
        </pc:picChg>
        <pc:picChg chg="add mod">
          <ac:chgData name="Guest gid" userId="" providerId="None" clId="Web-{FE137CD9-7714-4F5E-A5F8-585C7ACF8A71}" dt="2024-07-03T08:35:59.156" v="268" actId="1076"/>
          <ac:picMkLst>
            <pc:docMk/>
            <pc:sldMk cId="859161040" sldId="258"/>
            <ac:picMk id="6" creationId="{1CC92842-DC2F-4255-7328-DA0F7E3423D1}"/>
          </ac:picMkLst>
        </pc:picChg>
      </pc:sldChg>
      <pc:sldChg chg="modSp new">
        <pc:chgData name="Guest gid" userId="" providerId="None" clId="Web-{FE137CD9-7714-4F5E-A5F8-585C7ACF8A71}" dt="2024-07-03T08:30:19.039" v="207" actId="20577"/>
        <pc:sldMkLst>
          <pc:docMk/>
          <pc:sldMk cId="1203133019" sldId="259"/>
        </pc:sldMkLst>
        <pc:spChg chg="mod">
          <ac:chgData name="Guest gid" userId="" providerId="None" clId="Web-{FE137CD9-7714-4F5E-A5F8-585C7ACF8A71}" dt="2024-07-03T08:30:19.039" v="207" actId="20577"/>
          <ac:spMkLst>
            <pc:docMk/>
            <pc:sldMk cId="1203133019" sldId="259"/>
            <ac:spMk id="2" creationId="{AB33ECD0-539A-A0E7-98B0-2D9F6E28F654}"/>
          </ac:spMkLst>
        </pc:spChg>
      </pc:sldChg>
      <pc:sldChg chg="add replId">
        <pc:chgData name="Guest gid" userId="" providerId="None" clId="Web-{FE137CD9-7714-4F5E-A5F8-585C7ACF8A71}" dt="2024-07-03T08:30:15.695" v="204"/>
        <pc:sldMkLst>
          <pc:docMk/>
          <pc:sldMk cId="2827028136" sldId="260"/>
        </pc:sldMkLst>
      </pc:sldChg>
      <pc:sldChg chg="addSp modSp new">
        <pc:chgData name="Guest gid" userId="" providerId="None" clId="Web-{FE137CD9-7714-4F5E-A5F8-585C7ACF8A71}" dt="2024-07-03T08:35:15.280" v="259" actId="1076"/>
        <pc:sldMkLst>
          <pc:docMk/>
          <pc:sldMk cId="2220016010" sldId="261"/>
        </pc:sldMkLst>
        <pc:spChg chg="mod">
          <ac:chgData name="Guest gid" userId="" providerId="None" clId="Web-{FE137CD9-7714-4F5E-A5F8-585C7ACF8A71}" dt="2024-07-03T08:33:30.075" v="223" actId="20577"/>
          <ac:spMkLst>
            <pc:docMk/>
            <pc:sldMk cId="2220016010" sldId="261"/>
            <ac:spMk id="2" creationId="{DB4E79B3-E912-3E66-A1D1-1C8C955A68EF}"/>
          </ac:spMkLst>
        </pc:spChg>
        <pc:spChg chg="mod">
          <ac:chgData name="Guest gid" userId="" providerId="None" clId="Web-{FE137CD9-7714-4F5E-A5F8-585C7ACF8A71}" dt="2024-07-03T08:34:58.186" v="257" actId="20577"/>
          <ac:spMkLst>
            <pc:docMk/>
            <pc:sldMk cId="2220016010" sldId="261"/>
            <ac:spMk id="3" creationId="{3A177C10-CA2F-3089-ECF6-F1962B4C9759}"/>
          </ac:spMkLst>
        </pc:spChg>
        <pc:picChg chg="add mod">
          <ac:chgData name="Guest gid" userId="" providerId="None" clId="Web-{FE137CD9-7714-4F5E-A5F8-585C7ACF8A71}" dt="2024-07-03T08:35:15.280" v="259" actId="1076"/>
          <ac:picMkLst>
            <pc:docMk/>
            <pc:sldMk cId="2220016010" sldId="261"/>
            <ac:picMk id="5" creationId="{AD3A8038-02B5-DBBD-18A5-4C64C6F3DD6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FBC2B-1325-404F-8DB7-8771BC098CFA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FFC09-5F4D-494E-B868-069256226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191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Tommaso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DFFC09-5F4D-494E-B868-06925622682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221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Elise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DFFC09-5F4D-494E-B868-06925622682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143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DFFC09-5F4D-494E-B868-06925622682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664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Armin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DFFC09-5F4D-494E-B868-06925622682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213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Lukas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DFFC09-5F4D-494E-B868-06925622682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503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DFFC09-5F4D-494E-B868-06925622682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459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DFFC09-5F4D-494E-B868-06925622682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807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9852F-02FA-6723-6A8A-558A99F445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4CFBBD-550A-EDB5-FC85-4E7B1BBA9B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AT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A983414-9AC7-6AEA-473D-C5876228347D}"/>
              </a:ext>
            </a:extLst>
          </p:cNvPr>
          <p:cNvCxnSpPr>
            <a:cxnSpLocks/>
          </p:cNvCxnSpPr>
          <p:nvPr userDrawn="1"/>
        </p:nvCxnSpPr>
        <p:spPr>
          <a:xfrm>
            <a:off x="381630" y="6173856"/>
            <a:ext cx="11237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A7309BE0-FFB3-E39E-1CC4-4F9F43EB0C05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66531D3E-2053-306A-89B5-22247E9BF08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>
              <a:extLst>
                <a:ext uri="{FF2B5EF4-FFF2-40B4-BE49-F238E27FC236}">
                  <a16:creationId xmlns:a16="http://schemas.microsoft.com/office/drawing/2014/main" id="{C91B5A98-88C2-53E3-2DC5-91335A714F9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>
              <a:extLst>
                <a:ext uri="{FF2B5EF4-FFF2-40B4-BE49-F238E27FC236}">
                  <a16:creationId xmlns:a16="http://schemas.microsoft.com/office/drawing/2014/main" id="{B001DB58-9A06-B68C-9E4D-5CBEF76F365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>
              <a:extLst>
                <a:ext uri="{FF2B5EF4-FFF2-40B4-BE49-F238E27FC236}">
                  <a16:creationId xmlns:a16="http://schemas.microsoft.com/office/drawing/2014/main" id="{68319885-5286-B85F-6692-246B8F10F7B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A038918C-FE0C-13E7-5362-E7E0114EA70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1640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21B3E-0E0E-5B46-11A3-5BB6C3E5A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A312C-37CE-0BBF-5344-B1FD59E6E2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92E8A-CD3C-354B-1071-248493631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C42A-8474-4CF7-AB53-55369C40D739}" type="datetime1">
              <a:rPr lang="de-AT" smtClean="0"/>
              <a:t>07.07.2024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7FAA6-7806-B74A-0118-21A0F8A14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36C46-32AC-6137-BAB1-F30FA3B1E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FB6C8C3-535C-159C-56AD-8A3D09835F77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2F3E5B0A-904C-8815-87E6-CB3D55029B9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2E1DAB63-D95F-61B3-1E19-049AD0FA15E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0129EFCD-4659-394C-F000-D39965580D8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7C19D49E-4549-48C7-6131-D9BDF6D6EED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2ED23756-B448-ACDA-C469-9C358B89C68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211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7B7E25-BAB4-4949-F235-02430CBEBE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A1F194-B2DD-6C6E-4C3B-2EE982ED41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578A9-9FD2-CF27-224D-FE1266400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A926-CC02-4ADF-8657-833B300283C0}" type="datetime1">
              <a:rPr lang="de-AT" smtClean="0"/>
              <a:t>07.07.2024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88173-BD2C-B280-BA8A-5648FC168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B79F2-7DB5-E2FC-5032-4FF027B2B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9264FAD-89F7-C2D1-2C60-399856ED5898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673388BD-9C81-D1BD-45D2-9B6B9CE7FB2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1CF9638D-3F19-A2F2-CABE-64A2D0354D3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A0F0C836-3268-7B58-9C71-157F8F5D7EE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AF1C2719-BD0C-4402-02B5-14AD50CB250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E6D68454-5B1C-1BAF-FD7E-73A591D5BAF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1377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01398B4-876F-ECD4-04A7-6C91D7852968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3CB025EA-1FDC-90D6-C784-5784B28CEA1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DC6C2DBA-9EC3-1B5F-CED2-F417178AFA6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84FF4C13-E4DD-A270-2D30-6C63C38455B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3D70D7F1-646D-0F56-5915-CB11C17B668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1AB153B1-F2A2-0FD5-F08B-97C75CB3BE9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0E83A4E-5E9C-F8DA-260E-DE582D969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E5A16-C69F-E0CC-530E-23FF057E4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495EF-10B7-7B73-1247-86150DAFC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C85E-B468-4310-B1F5-D8FEE2F8D17D}" type="datetime1">
              <a:rPr lang="de-AT" smtClean="0"/>
              <a:t>07.07.2024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0F77C-BDF1-EA75-BBAA-7E5973EDB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C66C5-A181-4606-53E1-7915A9BA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7489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743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8AD2AF3-3E0C-AF60-F32B-C57E52A14A44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456BFFD2-9A5D-0970-EF5A-23D6346420A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820F6A40-1A9D-CB67-94ED-23C221A1A9E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C85FA506-6E09-E7A7-83A7-CC679710EFE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4A0EA498-2446-6BA9-E918-670F3486097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05DA58B2-0304-A765-8AE8-CE7B814E546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112E5F4-43BC-6028-3D79-6953E6B8E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9BAED-18DC-710C-A7DF-A262A4FB1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01047-08AF-3D11-921D-CC2B6E424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01FD0-40BB-4E85-9058-55B25C2B8B96}" type="datetime1">
              <a:rPr lang="de-AT" smtClean="0"/>
              <a:t>07.07.2024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C458F-CBD1-B38E-7177-BCDD6B708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30A4D95-429A-58E9-549C-1A60E0A37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7489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305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DDA7F97-7DA9-E93F-5085-D561B79E4463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4B24BE7A-70C0-9EBF-2375-116A82F026E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F85FBC37-EA92-C860-039A-6D659485A69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BB2E6D9F-67FA-6C81-01EC-70CAC60F4E6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ACF5BEE0-0857-8671-051C-FB2C85C5251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FA9B68E3-9F35-8858-1F9F-43A744A0239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2EB6466-B3BD-F69E-0E22-596376BBF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063E8-6EF8-296B-0B0A-BDC6C09DE8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098208-6FFC-8CBE-A1E3-AE5A9DC73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58B436-6EF2-0BCC-747F-EBD9E4869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ED0B-F3D7-42BB-85EA-3CB5A5C1B6DF}" type="datetime1">
              <a:rPr lang="de-AT" smtClean="0"/>
              <a:t>07.07.2024</a:t>
            </a:fld>
            <a:endParaRPr lang="de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DB0CF-30C4-F4F8-2B1D-B3D5DDA37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5B51E764-7AB9-7D28-F589-6C3C6BE77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7489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2552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953C403-6CB5-1086-A1E2-6237FEA7D0FA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7F16A34E-1241-B31D-7A12-0FA5509C21A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8B877DF1-8F16-A88E-DE21-029687B705B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AC66AE92-6B20-B082-4C24-7CD9522E141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B4F5E086-4CD5-59CF-AB50-46367383A25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05B2047D-F99F-D3A1-357A-D136D6412A0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D375D48-F8DC-4310-A583-BEB4439E4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E70AD6-03B1-38A0-55A2-60D8819B8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2DEC9A-9EEA-CD56-A7A7-47B84FBD92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9FF39-9F92-4097-8BD4-C99BB9403E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FAAAFC-B6B1-1DBF-C1F1-1B6AFC03E2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1AD2E8-1A6D-4934-D5FD-04E2D45A1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5B60-9893-49AE-BD1D-8E8A2C8D3383}" type="datetime1">
              <a:rPr lang="de-AT" smtClean="0"/>
              <a:t>07.07.2024</a:t>
            </a:fld>
            <a:endParaRPr lang="de-A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E16271-9D40-5AF0-00BE-1E5CEEF4C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DC2D2528-DF7F-BAA0-317D-9BA7D6BFD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7489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17135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9AB9C0A-81F7-A2B4-50D8-0D134139B600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8D46A265-C76E-A1BA-AF66-7CDEFE8A1B8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883CA3A2-77AA-E887-22AA-0CF91CBAC29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3624264C-94EF-9996-4C84-62DAFC7F788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6C37CF26-2B9E-B7AA-64B7-093A947446E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1A59AE65-AB54-24A9-36F1-B5E32EE7992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0D8FF39-4891-4DA4-0C23-9C90D3286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5F3150-1B4A-09F6-850F-43477D2C9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5AD1-391C-4E74-96F2-A6213A1A8F28}" type="datetime1">
              <a:rPr lang="de-AT" smtClean="0"/>
              <a:t>07.07.2024</a:t>
            </a:fld>
            <a:endParaRPr lang="de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8EE693-6FDB-C6F5-9E7D-C690B4A88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BED5ED5-A498-838F-07D3-E5B3CDB96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7489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1416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A13E43C-B5B8-F35C-B3FF-60119DFA261E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4B2B3622-A01D-2F94-BC7D-B40839BCACC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7A39314B-2C70-7EFB-F92B-E763885E88D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94BAE98F-C119-31A5-BBD6-1FA4AFE3BC6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2831AB0E-6706-B599-5B93-EC095917C7B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619BDB80-5D8E-A2F6-3CE2-75E875571BC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ED7B78-537F-B764-C874-033791CC2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EA52C-4597-4E8E-BE83-9392E6938399}" type="datetime1">
              <a:rPr lang="de-AT" smtClean="0"/>
              <a:t>07.07.2024</a:t>
            </a:fld>
            <a:endParaRPr lang="de-A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5FBBC8-2247-AF98-0A6D-5B33A008B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D26E59B-74D1-9827-FAD2-E5CAADC2C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7489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43711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ED446-28B0-9DED-C95D-CB5401496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62780-CA81-476C-7CC4-359C1D887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72F76F-2541-0F4D-86B1-41E02508C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66F28-6BD5-06B6-3299-306D7597B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BF0D-C2A7-40BD-BF3B-EC98654EB745}" type="datetime1">
              <a:rPr lang="de-AT" smtClean="0"/>
              <a:t>07.07.2024</a:t>
            </a:fld>
            <a:endParaRPr lang="de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EF503-99B5-EC6D-9D08-DC6C5DB8E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571F18-917B-5A23-05B2-A382C028F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D955CF5-359F-2722-1056-67F81820EC73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8CCED65A-DE21-9F8C-C041-D6CDD94DAFA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10E7EE2D-0CAD-8447-6AE9-9DA0A7D8C61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8AC0B835-901A-B8D0-0DE7-4FC65D7A80A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D7652D1A-5642-889D-F5BF-CB32394EF82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DF9316ED-D75D-7D2F-F2AE-C9E7117F173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39091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8238D-BD97-90CD-B52E-A444AA8A2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D53EE4-ECAE-8A36-5308-BE8A19654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5D0EB4-BE79-E70B-A01C-2D6BB0651B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BF6FED-A6C2-11F4-9F8F-9E4D28649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D68A-AB7C-4D46-9200-FA25E7AF1BB7}" type="datetime1">
              <a:rPr lang="de-AT" smtClean="0"/>
              <a:t>07.07.2024</a:t>
            </a:fld>
            <a:endParaRPr lang="de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6D0AAD-0312-D688-9F9A-C134CA14B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AF86DE-0B38-6555-8B16-8362D9AE2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624A188-191B-7F38-6B99-E7F67AC5BF95}"/>
              </a:ext>
            </a:extLst>
          </p:cNvPr>
          <p:cNvGrpSpPr/>
          <p:nvPr userDrawn="1"/>
        </p:nvGrpSpPr>
        <p:grpSpPr>
          <a:xfrm>
            <a:off x="0" y="6098169"/>
            <a:ext cx="12192000" cy="759831"/>
            <a:chOff x="0" y="6098169"/>
            <a:chExt cx="12192000" cy="759831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4D57EF78-EBD6-6ED5-D172-C8B8407E444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0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75A9152C-6C7C-463E-DDF3-0B115B6F50E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2399771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6426CA28-0D04-8E4F-AE9B-06D95A2CBAA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4799542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1ABA4C0A-5089-3941-E5CB-DC86C491AF9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719931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AF51A658-36B2-57E7-8D6C-A69B78EB05B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" r="1544" b="53732"/>
            <a:stretch/>
          </p:blipFill>
          <p:spPr bwMode="auto">
            <a:xfrm>
              <a:off x="9599083" y="6098169"/>
              <a:ext cx="2592917" cy="759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35183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B15EA3-DE86-AA91-5B3C-3EFC159E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43FEFF-ACD3-5A3D-77EE-E38E5BB07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11B57-CF1E-DC61-9593-6F37D24F34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ADE31A-2E3D-4A89-B723-CDA749B22406}" type="datetime1">
              <a:rPr lang="de-AT" smtClean="0"/>
              <a:t>07.07.2024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4AD5A-9B22-2BB8-B718-431002F63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C11FB-4789-56FF-D9EE-66731D347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141BA5-EDAD-4F12-9E09-4B1F12A14AC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2950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eccti24@uibk.ac.at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13" Type="http://schemas.openxmlformats.org/officeDocument/2006/relationships/image" Target="../media/image48.png"/><Relationship Id="rId3" Type="http://schemas.openxmlformats.org/officeDocument/2006/relationships/image" Target="../media/image38.jp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" Type="http://schemas.openxmlformats.org/officeDocument/2006/relationships/image" Target="../media/image37.png"/><Relationship Id="rId16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jpe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jfif"/><Relationship Id="rId14" Type="http://schemas.openxmlformats.org/officeDocument/2006/relationships/image" Target="../media/image4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12" Type="http://schemas.openxmlformats.org/officeDocument/2006/relationships/image" Target="../media/image15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11" Type="http://schemas.openxmlformats.org/officeDocument/2006/relationships/image" Target="../media/image14.jpg"/><Relationship Id="rId5" Type="http://schemas.openxmlformats.org/officeDocument/2006/relationships/image" Target="../media/image8.jpe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13" Type="http://schemas.openxmlformats.org/officeDocument/2006/relationships/image" Target="../media/image26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5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13.jp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jpg"/><Relationship Id="rId9" Type="http://schemas.openxmlformats.org/officeDocument/2006/relationships/image" Target="../media/image23.png"/><Relationship Id="rId14" Type="http://schemas.openxmlformats.org/officeDocument/2006/relationships/image" Target="../media/image2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867E4-608F-4B48-3C46-B31522D0E6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Early Career Conference in </a:t>
            </a:r>
            <a:r>
              <a:rPr lang="de-AT" dirty="0" err="1"/>
              <a:t>Trapped</a:t>
            </a:r>
            <a:r>
              <a:rPr lang="de-AT" dirty="0"/>
              <a:t> Ions 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EA66C-ED1A-C29E-9745-05E70511C5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de-AT" dirty="0"/>
              <a:t>Innsbruck</a:t>
            </a:r>
          </a:p>
        </p:txBody>
      </p:sp>
    </p:spTree>
    <p:extLst>
      <p:ext uri="{BB962C8B-B14F-4D97-AF65-F5344CB8AC3E}">
        <p14:creationId xmlns:p14="http://schemas.microsoft.com/office/powerpoint/2010/main" val="261285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B3172-E6EA-398B-6F7F-786C36A4B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Tours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0190E-BC5D-8843-0A77-D70407DB8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Tuesday, Wednesday, Thursday, Friday from </a:t>
            </a:r>
            <a:r>
              <a:rPr lang="en-GB" b="1" dirty="0"/>
              <a:t>13:45</a:t>
            </a:r>
            <a:r>
              <a:rPr lang="en-GB" dirty="0"/>
              <a:t> to </a:t>
            </a:r>
            <a:r>
              <a:rPr lang="en-GB" b="1" dirty="0"/>
              <a:t>14:15</a:t>
            </a:r>
          </a:p>
          <a:p>
            <a:r>
              <a:rPr lang="en-GB" dirty="0"/>
              <a:t>The meeting point is outside this lecture hall</a:t>
            </a:r>
          </a:p>
          <a:p>
            <a:endParaRPr lang="en-GB" dirty="0"/>
          </a:p>
          <a:p>
            <a:r>
              <a:rPr lang="en-GB" dirty="0"/>
              <a:t>There are 10 different experiments to choose from</a:t>
            </a:r>
          </a:p>
          <a:p>
            <a:pPr lvl="1"/>
            <a:r>
              <a:rPr lang="en-GB" dirty="0"/>
              <a:t> Information sheet on the lecture hall door, have a look</a:t>
            </a:r>
          </a:p>
          <a:p>
            <a:pPr lvl="1"/>
            <a:r>
              <a:rPr lang="en-GB" dirty="0"/>
              <a:t> Sign up for the tour you are interested in with your name, sheet also on door</a:t>
            </a:r>
          </a:p>
          <a:p>
            <a:pPr lvl="1"/>
            <a:r>
              <a:rPr lang="en-GB" dirty="0"/>
              <a:t> Maximum number of people per tour is 10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67ADD-388A-EA22-2C5A-875FB520B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5416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p of a city&#10;&#10;Description automatically generated">
            <a:extLst>
              <a:ext uri="{FF2B5EF4-FFF2-40B4-BE49-F238E27FC236}">
                <a16:creationId xmlns:a16="http://schemas.microsoft.com/office/drawing/2014/main" id="{658FB7F7-ED66-CDD3-1489-255CC7B33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16" y="1489935"/>
            <a:ext cx="8191500" cy="45599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E446FF-DA21-6F51-077A-68F37591A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Lunch Options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0F3404-5D0B-14D5-E576-81FC5F807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11</a:t>
            </a:fld>
            <a:endParaRPr lang="de-AT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16EA960-BB06-533B-5E07-9EEE881A856B}"/>
              </a:ext>
            </a:extLst>
          </p:cNvPr>
          <p:cNvSpPr/>
          <p:nvPr/>
        </p:nvSpPr>
        <p:spPr>
          <a:xfrm>
            <a:off x="83240" y="3324225"/>
            <a:ext cx="874643" cy="53008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AF891E5-FCBC-7D5D-3CD6-B7596C10723B}"/>
              </a:ext>
            </a:extLst>
          </p:cNvPr>
          <p:cNvCxnSpPr>
            <a:cxnSpLocks/>
          </p:cNvCxnSpPr>
          <p:nvPr/>
        </p:nvCxnSpPr>
        <p:spPr>
          <a:xfrm flipH="1">
            <a:off x="757710" y="2534478"/>
            <a:ext cx="295008" cy="7531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B210202-CA45-2EFD-3598-7232AC9EEBA8}"/>
              </a:ext>
            </a:extLst>
          </p:cNvPr>
          <p:cNvSpPr txBox="1"/>
          <p:nvPr/>
        </p:nvSpPr>
        <p:spPr>
          <a:xfrm>
            <a:off x="79246" y="1883321"/>
            <a:ext cx="1815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Reserved for Monday lunch</a:t>
            </a:r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A904AA9-1BA0-05FA-A908-64DEDAB81AB1}"/>
              </a:ext>
            </a:extLst>
          </p:cNvPr>
          <p:cNvSpPr/>
          <p:nvPr/>
        </p:nvSpPr>
        <p:spPr>
          <a:xfrm>
            <a:off x="2273990" y="3920986"/>
            <a:ext cx="490331" cy="67586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5E072C3-22B1-9534-85A3-ACD8DDA8040B}"/>
              </a:ext>
            </a:extLst>
          </p:cNvPr>
          <p:cNvCxnSpPr>
            <a:cxnSpLocks/>
          </p:cNvCxnSpPr>
          <p:nvPr/>
        </p:nvCxnSpPr>
        <p:spPr>
          <a:xfrm flipV="1">
            <a:off x="1540297" y="4638675"/>
            <a:ext cx="703876" cy="68926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D2D1ACD-832B-16E6-1C90-8AAF456597F1}"/>
              </a:ext>
            </a:extLst>
          </p:cNvPr>
          <p:cNvSpPr txBox="1"/>
          <p:nvPr/>
        </p:nvSpPr>
        <p:spPr>
          <a:xfrm>
            <a:off x="825957" y="5295259"/>
            <a:ext cx="1362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are here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B255F0-C2B9-18EF-3066-3B2DA7583B24}"/>
              </a:ext>
            </a:extLst>
          </p:cNvPr>
          <p:cNvSpPr txBox="1"/>
          <p:nvPr/>
        </p:nvSpPr>
        <p:spPr>
          <a:xfrm>
            <a:off x="8394424" y="4679259"/>
            <a:ext cx="31221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options within a few minutes of walking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FAA212-48D5-047C-E99D-57FC4A67D775}"/>
              </a:ext>
            </a:extLst>
          </p:cNvPr>
          <p:cNvSpPr txBox="1"/>
          <p:nvPr/>
        </p:nvSpPr>
        <p:spPr>
          <a:xfrm>
            <a:off x="8397039" y="1523499"/>
            <a:ext cx="3130216" cy="268718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AutoNum type="arabicPeriod"/>
            </a:pPr>
            <a:r>
              <a:rPr lang="en-US" sz="1400" dirty="0" err="1">
                <a:ea typeface="+mn-lt"/>
                <a:cs typeface="+mn-lt"/>
              </a:rPr>
              <a:t>Froschkönig</a:t>
            </a:r>
            <a:r>
              <a:rPr lang="en-US" sz="1400" dirty="0">
                <a:ea typeface="+mn-lt"/>
                <a:cs typeface="+mn-lt"/>
              </a:rPr>
              <a:t> - €€ - Restaurant</a:t>
            </a:r>
            <a:endParaRPr lang="en-US" sz="1400" dirty="0">
              <a:ea typeface="+mn-lt"/>
              <a:cs typeface="Arial"/>
            </a:endParaRPr>
          </a:p>
          <a:p>
            <a:pPr marL="342900" indent="-342900">
              <a:buAutoNum type="arabicPeriod"/>
            </a:pPr>
            <a:r>
              <a:rPr lang="en-US" sz="1400" dirty="0"/>
              <a:t>9B Café - €€ - Restaurant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sz="1400" err="1"/>
              <a:t>Techcafe</a:t>
            </a:r>
            <a:r>
              <a:rPr lang="en-US" sz="1400" dirty="0"/>
              <a:t> - € -  Restaurant</a:t>
            </a:r>
          </a:p>
          <a:p>
            <a:pPr marL="342900" indent="-342900">
              <a:buAutoNum type="arabicPeriod"/>
            </a:pPr>
            <a:r>
              <a:rPr lang="en-US" sz="1400" dirty="0"/>
              <a:t>Phil's American Diner - €€ - Restaurant</a:t>
            </a:r>
          </a:p>
          <a:p>
            <a:pPr marL="342900" indent="-342900">
              <a:buAutoNum type="arabicPeriod"/>
            </a:pPr>
            <a:r>
              <a:rPr lang="en-US" sz="1400" dirty="0"/>
              <a:t>Buddha Nepali Kitchen  - € - Restaurant</a:t>
            </a:r>
          </a:p>
          <a:p>
            <a:pPr marL="342900" indent="-342900">
              <a:buAutoNum type="arabicPeriod"/>
            </a:pPr>
            <a:r>
              <a:rPr lang="en-US" sz="1400" err="1">
                <a:ea typeface="+mn-lt"/>
                <a:cs typeface="+mn-lt"/>
              </a:rPr>
              <a:t>MPreis</a:t>
            </a:r>
            <a:r>
              <a:rPr lang="en-US" sz="1400" dirty="0">
                <a:ea typeface="+mn-lt"/>
                <a:cs typeface="+mn-lt"/>
              </a:rPr>
              <a:t> - € - Supermarket</a:t>
            </a:r>
            <a:endParaRPr lang="en-US" sz="1400" dirty="0"/>
          </a:p>
          <a:p>
            <a:pPr marL="342900" indent="-342900">
              <a:buAutoNum type="arabicPeriod"/>
            </a:pPr>
            <a:r>
              <a:rPr lang="en-US" sz="1400" dirty="0">
                <a:ea typeface="+mn-lt"/>
                <a:cs typeface="+mn-lt"/>
              </a:rPr>
              <a:t>Spar - € - Supermarket</a:t>
            </a:r>
            <a:endParaRPr lang="en-US" sz="1400" dirty="0"/>
          </a:p>
          <a:p>
            <a:pPr marL="342900" indent="-342900">
              <a:buAutoNum type="arabicPeriod"/>
            </a:pPr>
            <a:r>
              <a:rPr lang="en-US" sz="1400" dirty="0">
                <a:ea typeface="+mn-lt"/>
                <a:cs typeface="+mn-lt"/>
              </a:rPr>
              <a:t>Baguette - € - Bakery</a:t>
            </a:r>
            <a:endParaRPr lang="en-US" sz="1400" dirty="0"/>
          </a:p>
          <a:p>
            <a:pPr marL="342900" indent="-342900">
              <a:buAutoNum type="arabicPeriod"/>
            </a:pPr>
            <a:r>
              <a:rPr lang="en-US" sz="1400" dirty="0">
                <a:ea typeface="+mn-lt"/>
                <a:cs typeface="+mn-lt"/>
              </a:rPr>
              <a:t>Bäcker Ruetz - € - Bakery</a:t>
            </a:r>
            <a:endParaRPr lang="en-US" sz="1400" dirty="0"/>
          </a:p>
          <a:p>
            <a:pPr marL="342900" indent="-342900">
              <a:buAutoNum type="arabicPeriod"/>
            </a:pPr>
            <a:r>
              <a:rPr lang="en-US" sz="1400" dirty="0">
                <a:ea typeface="+mn-lt"/>
                <a:cs typeface="+mn-lt"/>
              </a:rPr>
              <a:t>Happy Energy - € - Döner/Pizza</a:t>
            </a:r>
            <a:endParaRPr lang="en-US" sz="1400" dirty="0"/>
          </a:p>
        </p:txBody>
      </p:sp>
      <p:sp>
        <p:nvSpPr>
          <p:cNvPr id="14" name="TextBox 17">
            <a:extLst>
              <a:ext uri="{FF2B5EF4-FFF2-40B4-BE49-F238E27FC236}">
                <a16:creationId xmlns:a16="http://schemas.microsoft.com/office/drawing/2014/main" id="{7286DEEB-DD64-4831-5991-876590B14FCF}"/>
              </a:ext>
            </a:extLst>
          </p:cNvPr>
          <p:cNvSpPr txBox="1"/>
          <p:nvPr/>
        </p:nvSpPr>
        <p:spPr>
          <a:xfrm>
            <a:off x="197656" y="3424328"/>
            <a:ext cx="286753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1</a:t>
            </a:r>
          </a:p>
        </p:txBody>
      </p:sp>
      <p:sp>
        <p:nvSpPr>
          <p:cNvPr id="17" name="TextBox 18">
            <a:extLst>
              <a:ext uri="{FF2B5EF4-FFF2-40B4-BE49-F238E27FC236}">
                <a16:creationId xmlns:a16="http://schemas.microsoft.com/office/drawing/2014/main" id="{DA3CEC75-6EF0-1A21-AE37-3C2AA50229A2}"/>
              </a:ext>
            </a:extLst>
          </p:cNvPr>
          <p:cNvSpPr txBox="1"/>
          <p:nvPr/>
        </p:nvSpPr>
        <p:spPr>
          <a:xfrm>
            <a:off x="3384019" y="3404275"/>
            <a:ext cx="286753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2</a:t>
            </a:r>
            <a:endParaRPr lang="en-US" dirty="0"/>
          </a:p>
        </p:txBody>
      </p:sp>
      <p:sp>
        <p:nvSpPr>
          <p:cNvPr id="18" name="TextBox 19">
            <a:extLst>
              <a:ext uri="{FF2B5EF4-FFF2-40B4-BE49-F238E27FC236}">
                <a16:creationId xmlns:a16="http://schemas.microsoft.com/office/drawing/2014/main" id="{7434A9B2-72B0-0788-D66F-FFDEBBD86312}"/>
              </a:ext>
            </a:extLst>
          </p:cNvPr>
          <p:cNvSpPr txBox="1"/>
          <p:nvPr/>
        </p:nvSpPr>
        <p:spPr>
          <a:xfrm>
            <a:off x="3608106" y="4956850"/>
            <a:ext cx="286753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3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755E5170-4000-FD13-088F-EE6B841397B1}"/>
              </a:ext>
            </a:extLst>
          </p:cNvPr>
          <p:cNvSpPr txBox="1"/>
          <p:nvPr/>
        </p:nvSpPr>
        <p:spPr>
          <a:xfrm>
            <a:off x="6612493" y="3644907"/>
            <a:ext cx="286753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4</a:t>
            </a:r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0F809B5B-02BA-8974-4EFF-9824718E5331}"/>
              </a:ext>
            </a:extLst>
          </p:cNvPr>
          <p:cNvSpPr txBox="1"/>
          <p:nvPr/>
        </p:nvSpPr>
        <p:spPr>
          <a:xfrm>
            <a:off x="6874680" y="4776376"/>
            <a:ext cx="286753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5</a:t>
            </a:r>
          </a:p>
        </p:txBody>
      </p:sp>
      <p:sp>
        <p:nvSpPr>
          <p:cNvPr id="21" name="TextBox 22">
            <a:extLst>
              <a:ext uri="{FF2B5EF4-FFF2-40B4-BE49-F238E27FC236}">
                <a16:creationId xmlns:a16="http://schemas.microsoft.com/office/drawing/2014/main" id="{7281552B-D2A7-8F83-5259-2EFFFA86E8D0}"/>
              </a:ext>
            </a:extLst>
          </p:cNvPr>
          <p:cNvSpPr txBox="1"/>
          <p:nvPr/>
        </p:nvSpPr>
        <p:spPr>
          <a:xfrm>
            <a:off x="3614625" y="2712460"/>
            <a:ext cx="607595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6/8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1BA85AEF-602A-8EC9-1EBA-52757CCFF036}"/>
              </a:ext>
            </a:extLst>
          </p:cNvPr>
          <p:cNvSpPr txBox="1"/>
          <p:nvPr/>
        </p:nvSpPr>
        <p:spPr>
          <a:xfrm>
            <a:off x="3534413" y="3043327"/>
            <a:ext cx="286753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9</a:t>
            </a:r>
          </a:p>
        </p:txBody>
      </p:sp>
      <p:sp>
        <p:nvSpPr>
          <p:cNvPr id="23" name="TextBox 24">
            <a:extLst>
              <a:ext uri="{FF2B5EF4-FFF2-40B4-BE49-F238E27FC236}">
                <a16:creationId xmlns:a16="http://schemas.microsoft.com/office/drawing/2014/main" id="{1BD72E1E-7C7F-ACAC-8C3B-60986FE27F13}"/>
              </a:ext>
            </a:extLst>
          </p:cNvPr>
          <p:cNvSpPr txBox="1"/>
          <p:nvPr/>
        </p:nvSpPr>
        <p:spPr>
          <a:xfrm>
            <a:off x="3925439" y="3073407"/>
            <a:ext cx="517358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10</a:t>
            </a: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0864430D-F19F-200C-0D88-436DD8D87F2A}"/>
              </a:ext>
            </a:extLst>
          </p:cNvPr>
          <p:cNvSpPr txBox="1"/>
          <p:nvPr/>
        </p:nvSpPr>
        <p:spPr>
          <a:xfrm>
            <a:off x="6504209" y="4196354"/>
            <a:ext cx="286753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86924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1BD7C-C6FC-06C6-80ED-78EE34DB7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Conference Dinner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3C582-C702-1891-207F-05F5FBE60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89709" cy="439309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Conference Dinner is on Thursday at 19:00 at "</a:t>
            </a:r>
            <a:r>
              <a:rPr lang="en-GB" b="1" dirty="0"/>
              <a:t>Gasthaus </a:t>
            </a:r>
            <a:r>
              <a:rPr lang="en-GB" b="1" err="1"/>
              <a:t>Planötzenhof</a:t>
            </a:r>
            <a:r>
              <a:rPr lang="en-GB" dirty="0"/>
              <a:t>"</a:t>
            </a:r>
          </a:p>
          <a:p>
            <a:r>
              <a:rPr lang="en-GB" dirty="0"/>
              <a:t>We go there directly after Rainer Blatt's talk in the afternoon</a:t>
            </a:r>
          </a:p>
          <a:p>
            <a:r>
              <a:rPr lang="en-GB" dirty="0"/>
              <a:t>How to get there:</a:t>
            </a:r>
          </a:p>
          <a:p>
            <a:pPr lvl="1"/>
            <a:r>
              <a:rPr lang="en-GB" dirty="0"/>
              <a:t>Take the public Bus (K-line) to </a:t>
            </a:r>
            <a:r>
              <a:rPr lang="en-GB" b="1" dirty="0"/>
              <a:t>Sadrach</a:t>
            </a:r>
            <a:r>
              <a:rPr lang="en-GB" dirty="0"/>
              <a:t>, then 15 </a:t>
            </a:r>
            <a:r>
              <a:rPr lang="en-GB" dirty="0" err="1"/>
              <a:t>minutes walk</a:t>
            </a:r>
            <a:endParaRPr lang="en-GB"/>
          </a:p>
          <a:p>
            <a:pPr lvl="1"/>
            <a:r>
              <a:rPr lang="en-GB" dirty="0"/>
              <a:t>If you think you need assistance, just let some of us know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AE5BC8-686E-AE54-039F-ADAB2C196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87513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46AC1-0A8C-E829-40FE-77CEDB926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Green Event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DFF8A-29A1-66D7-80F4-0014E6FE3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ECCTI 2024 is a green event, certified via the "</a:t>
            </a:r>
            <a:r>
              <a:rPr lang="en-GB" dirty="0" err="1"/>
              <a:t>Österreichisches</a:t>
            </a:r>
            <a:r>
              <a:rPr lang="en-GB" dirty="0"/>
              <a:t> </a:t>
            </a:r>
            <a:r>
              <a:rPr lang="en-GB" dirty="0" err="1"/>
              <a:t>Umweltzeichen</a:t>
            </a:r>
            <a:r>
              <a:rPr lang="en-GB" dirty="0"/>
              <a:t>"</a:t>
            </a:r>
          </a:p>
          <a:p>
            <a:r>
              <a:rPr lang="en-GB" dirty="0"/>
              <a:t>We encourage all participants to act in an environmentally-friendly way were possible, so </a:t>
            </a:r>
            <a:r>
              <a:rPr lang="en-GB" dirty="0" err="1"/>
              <a:t>e.g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Within Innsbruck use public transport, it works very well (Welcome Card from Hotel)</a:t>
            </a:r>
          </a:p>
          <a:p>
            <a:pPr lvl="1"/>
            <a:r>
              <a:rPr lang="en-GB" dirty="0"/>
              <a:t>While at the conference, try separating your waste appropriately (waste bins in front of lecture hall)</a:t>
            </a:r>
          </a:p>
          <a:p>
            <a:pPr lvl="1"/>
            <a:r>
              <a:rPr lang="en-GB" dirty="0"/>
              <a:t>Avoid non-necessary waste-generation where possible</a:t>
            </a:r>
          </a:p>
          <a:p>
            <a:pPr lvl="1"/>
            <a:r>
              <a:rPr lang="en-GB" dirty="0"/>
              <a:t>If you have any questions, ask!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5EB071-0EB4-690A-AD95-82B60DF82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76497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C73B2-BCC4-E5F2-6886-157BF7417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Activity – Discover the Austrian Alps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9DF7-E05D-E181-E0F0-E6A828076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375" y="1825625"/>
            <a:ext cx="4315217" cy="439309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Cable car up to </a:t>
            </a:r>
            <a:r>
              <a:rPr lang="en-US" dirty="0" err="1"/>
              <a:t>Hafelekar</a:t>
            </a:r>
            <a:endParaRPr lang="en-US" dirty="0"/>
          </a:p>
          <a:p>
            <a:r>
              <a:rPr lang="en-US" dirty="0"/>
              <a:t>Fr 14:15</a:t>
            </a:r>
          </a:p>
          <a:p>
            <a:r>
              <a:rPr lang="en-US" dirty="0"/>
              <a:t>Around 2h</a:t>
            </a:r>
          </a:p>
          <a:p>
            <a:r>
              <a:rPr lang="en-US" dirty="0"/>
              <a:t>Stunning view of the Alps</a:t>
            </a:r>
          </a:p>
          <a:p>
            <a:r>
              <a:rPr lang="en-US" dirty="0"/>
              <a:t>Sign up on the sheets on the table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6B823F-B292-D841-9A1D-891E27303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14</a:t>
            </a:fld>
            <a:endParaRPr lang="de-AT"/>
          </a:p>
        </p:txBody>
      </p:sp>
      <p:pic>
        <p:nvPicPr>
          <p:cNvPr id="6" name="Picture 5" descr="A mountain with a few houses on it&#10;&#10;Description automatically generated with medium confidence">
            <a:extLst>
              <a:ext uri="{FF2B5EF4-FFF2-40B4-BE49-F238E27FC236}">
                <a16:creationId xmlns:a16="http://schemas.microsoft.com/office/drawing/2014/main" id="{3A066326-431C-70E6-AD68-537AAE1FF3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109" y="1718051"/>
            <a:ext cx="6893208" cy="387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923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FDAFC-B041-FA71-FC92-459AA7139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097" y="365125"/>
            <a:ext cx="11035402" cy="1325563"/>
          </a:xfrm>
        </p:spPr>
        <p:txBody>
          <a:bodyPr/>
          <a:lstStyle/>
          <a:p>
            <a:r>
              <a:rPr lang="en-US" dirty="0"/>
              <a:t>Practical Information for Speakers and Audience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5D5FB-04DE-2B3B-8C3A-B35F70A76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1513"/>
            <a:ext cx="10515600" cy="4351338"/>
          </a:xfrm>
        </p:spPr>
        <p:txBody>
          <a:bodyPr/>
          <a:lstStyle/>
          <a:p>
            <a:r>
              <a:rPr lang="en-GB" dirty="0"/>
              <a:t>Upload your slides to Indico before the start of your session or bring a USB stick to the </a:t>
            </a:r>
            <a:r>
              <a:rPr lang="en-US" dirty="0"/>
              <a:t>lecture hall</a:t>
            </a:r>
          </a:p>
          <a:p>
            <a:r>
              <a:rPr lang="en-US" dirty="0"/>
              <a:t>Session chair will keep watch of the time, you will get warning signs at 5, 2 and 0 min remaining.</a:t>
            </a:r>
          </a:p>
          <a:p>
            <a:r>
              <a:rPr lang="en-US" dirty="0"/>
              <a:t>Timeslots:</a:t>
            </a:r>
          </a:p>
          <a:p>
            <a:pPr lvl="1"/>
            <a:r>
              <a:rPr lang="sv-SE" dirty="0"/>
              <a:t>18min: 15min + 3min for questions</a:t>
            </a:r>
          </a:p>
          <a:p>
            <a:pPr lvl="1"/>
            <a:r>
              <a:rPr lang="sv-SE" dirty="0"/>
              <a:t>22.5min: 19min + 3.5min for questions</a:t>
            </a:r>
          </a:p>
          <a:p>
            <a:pPr lvl="1"/>
            <a:r>
              <a:rPr lang="sv-SE" dirty="0"/>
              <a:t>25min: 21min + 4min for questions</a:t>
            </a:r>
          </a:p>
          <a:p>
            <a:pPr lvl="1"/>
            <a:r>
              <a:rPr lang="sv-SE" dirty="0"/>
              <a:t>27min: 23min + 4min for questions</a:t>
            </a:r>
          </a:p>
          <a:p>
            <a:r>
              <a:rPr lang="nl-NL" dirty="0" err="1"/>
              <a:t>Sit</a:t>
            </a:r>
            <a:r>
              <a:rPr lang="nl-NL" dirty="0"/>
              <a:t> back, relax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enjoy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conference!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53C586-39BB-3BD4-CFFB-E773D0F56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5774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7711C-74F7-9D8F-8BDB-E3FC6B95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 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7321F-25EB-B473-1FD5-CCC8C54A5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err="1"/>
              <a:t>Wifi</a:t>
            </a:r>
            <a:r>
              <a:rPr lang="en-GB" dirty="0"/>
              <a:t>: </a:t>
            </a:r>
            <a:r>
              <a:rPr lang="en-GB" b="1" err="1"/>
              <a:t>eduroam</a:t>
            </a:r>
            <a:endParaRPr lang="en-GB" b="1"/>
          </a:p>
          <a:p>
            <a:r>
              <a:rPr lang="en-GB" dirty="0"/>
              <a:t>Conference photo: Wednesday before lunch</a:t>
            </a:r>
          </a:p>
          <a:p>
            <a:r>
              <a:rPr lang="en-GB" dirty="0"/>
              <a:t>Jobs offers to </a:t>
            </a:r>
            <a:r>
              <a:rPr lang="en-GB" dirty="0">
                <a:hlinkClick r:id="rId2"/>
              </a:rPr>
              <a:t>eccti24@uibk.ac.at</a:t>
            </a:r>
            <a:r>
              <a:rPr lang="en-GB" dirty="0"/>
              <a:t> --&gt; will be displayed during lunch breaks</a:t>
            </a:r>
          </a:p>
          <a:p>
            <a:r>
              <a:rPr lang="en-GB" dirty="0"/>
              <a:t>Please sign the attendance sheet if you haven't done yet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84AB7D-A5A4-8E97-E906-95AF9191E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05798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E0C90-AEDA-52A3-1246-95CCCECC4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Sponsors</a:t>
            </a:r>
            <a:endParaRPr lang="en-GB" dirty="0"/>
          </a:p>
        </p:txBody>
      </p:sp>
      <p:pic>
        <p:nvPicPr>
          <p:cNvPr id="6" name="Picture 5" descr="A screenshot of a video game&#10;&#10;Description automatically generated">
            <a:extLst>
              <a:ext uri="{FF2B5EF4-FFF2-40B4-BE49-F238E27FC236}">
                <a16:creationId xmlns:a16="http://schemas.microsoft.com/office/drawing/2014/main" id="{5989FB5F-4B34-48EE-E546-1CBA45E4F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310" y="605027"/>
            <a:ext cx="3709544" cy="1440000"/>
          </a:xfrm>
          <a:prstGeom prst="rect">
            <a:avLst/>
          </a:prstGeom>
        </p:spPr>
      </p:pic>
      <p:pic>
        <p:nvPicPr>
          <p:cNvPr id="8" name="Picture 7" descr="A red and blue logo&#10;&#10;Description automatically generated">
            <a:extLst>
              <a:ext uri="{FF2B5EF4-FFF2-40B4-BE49-F238E27FC236}">
                <a16:creationId xmlns:a16="http://schemas.microsoft.com/office/drawing/2014/main" id="{C23C1D1D-F1CA-788B-5E50-A78E1C494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432" y="479212"/>
            <a:ext cx="3292683" cy="1440000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AA9F4EF-5314-D9B8-0109-59AADBAC3C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160" y="1807966"/>
            <a:ext cx="3017225" cy="652850"/>
          </a:xfrm>
          <a:prstGeom prst="rect">
            <a:avLst/>
          </a:prstGeom>
        </p:spPr>
      </p:pic>
      <p:pic>
        <p:nvPicPr>
          <p:cNvPr id="12" name="Picture 11" descr="A black and grey logo&#10;&#10;Description automatically generated">
            <a:extLst>
              <a:ext uri="{FF2B5EF4-FFF2-40B4-BE49-F238E27FC236}">
                <a16:creationId xmlns:a16="http://schemas.microsoft.com/office/drawing/2014/main" id="{1E462F17-FCEA-1A7B-13AE-7F7657D30A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85" y="4735656"/>
            <a:ext cx="1714504" cy="468924"/>
          </a:xfrm>
          <a:prstGeom prst="rect">
            <a:avLst/>
          </a:prstGeom>
        </p:spPr>
      </p:pic>
      <p:pic>
        <p:nvPicPr>
          <p:cNvPr id="14" name="Picture 13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086E0CBA-07F6-90CE-D6CE-873A7655EC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21" y="5570055"/>
            <a:ext cx="2075625" cy="540000"/>
          </a:xfrm>
          <a:prstGeom prst="rect">
            <a:avLst/>
          </a:prstGeom>
        </p:spPr>
      </p:pic>
      <p:pic>
        <p:nvPicPr>
          <p:cNvPr id="16" name="Picture 15" descr="A blue logo with a black background&#10;&#10;Description automatically generated">
            <a:extLst>
              <a:ext uri="{FF2B5EF4-FFF2-40B4-BE49-F238E27FC236}">
                <a16:creationId xmlns:a16="http://schemas.microsoft.com/office/drawing/2014/main" id="{F1ADD657-AE21-9800-5E85-B55084AC01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936" y="5426037"/>
            <a:ext cx="684018" cy="684018"/>
          </a:xfrm>
          <a:prstGeom prst="rect">
            <a:avLst/>
          </a:prstGeom>
        </p:spPr>
      </p:pic>
      <p:pic>
        <p:nvPicPr>
          <p:cNvPr id="18" name="Picture 17" descr="A blue and green logo&#10;&#10;Description automatically generated">
            <a:extLst>
              <a:ext uri="{FF2B5EF4-FFF2-40B4-BE49-F238E27FC236}">
                <a16:creationId xmlns:a16="http://schemas.microsoft.com/office/drawing/2014/main" id="{8BE447DC-287D-302A-983B-F2D84220D1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505" y="5604898"/>
            <a:ext cx="1804523" cy="540000"/>
          </a:xfrm>
          <a:prstGeom prst="rect">
            <a:avLst/>
          </a:prstGeom>
        </p:spPr>
      </p:pic>
      <p:pic>
        <p:nvPicPr>
          <p:cNvPr id="20" name="Picture 19" descr="A green sign with white letters&#10;&#10;Description automatically generated">
            <a:extLst>
              <a:ext uri="{FF2B5EF4-FFF2-40B4-BE49-F238E27FC236}">
                <a16:creationId xmlns:a16="http://schemas.microsoft.com/office/drawing/2014/main" id="{EE1040ED-70FD-988E-F617-3C306E72279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229" y="2868577"/>
            <a:ext cx="2053414" cy="720000"/>
          </a:xfrm>
          <a:prstGeom prst="rect">
            <a:avLst/>
          </a:prstGeom>
        </p:spPr>
      </p:pic>
      <p:pic>
        <p:nvPicPr>
          <p:cNvPr id="22" name="Picture 2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258C040-FE84-6B9F-7FAE-BFECAF06AAC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715" y="3584567"/>
            <a:ext cx="2706117" cy="1058092"/>
          </a:xfrm>
          <a:prstGeom prst="rect">
            <a:avLst/>
          </a:prstGeom>
        </p:spPr>
      </p:pic>
      <p:pic>
        <p:nvPicPr>
          <p:cNvPr id="24" name="Picture 23" descr="A blue and white logo&#10;&#10;Description automatically generated">
            <a:extLst>
              <a:ext uri="{FF2B5EF4-FFF2-40B4-BE49-F238E27FC236}">
                <a16:creationId xmlns:a16="http://schemas.microsoft.com/office/drawing/2014/main" id="{AB15B395-433C-AB8A-775C-26D83E0588D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729" y="3753613"/>
            <a:ext cx="3092075" cy="720000"/>
          </a:xfrm>
          <a:prstGeom prst="rect">
            <a:avLst/>
          </a:prstGeom>
        </p:spPr>
      </p:pic>
      <p:pic>
        <p:nvPicPr>
          <p:cNvPr id="26" name="Picture 25" descr="A blue circle with a black background&#10;&#10;Description automatically generated">
            <a:extLst>
              <a:ext uri="{FF2B5EF4-FFF2-40B4-BE49-F238E27FC236}">
                <a16:creationId xmlns:a16="http://schemas.microsoft.com/office/drawing/2014/main" id="{B3F5F533-9BC0-2C7A-D3B9-F11441EE437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773" y="2941895"/>
            <a:ext cx="3415169" cy="573365"/>
          </a:xfrm>
          <a:prstGeom prst="rect">
            <a:avLst/>
          </a:prstGeom>
        </p:spPr>
      </p:pic>
      <p:pic>
        <p:nvPicPr>
          <p:cNvPr id="28" name="Picture 27" descr="A red line on a black background&#10;&#10;Description automatically generated">
            <a:extLst>
              <a:ext uri="{FF2B5EF4-FFF2-40B4-BE49-F238E27FC236}">
                <a16:creationId xmlns:a16="http://schemas.microsoft.com/office/drawing/2014/main" id="{1B1B1049-6398-FF9D-8AC6-53BF51D94D4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074" y="2841961"/>
            <a:ext cx="2063424" cy="720000"/>
          </a:xfrm>
          <a:prstGeom prst="rect">
            <a:avLst/>
          </a:prstGeom>
        </p:spPr>
      </p:pic>
      <p:pic>
        <p:nvPicPr>
          <p:cNvPr id="30" name="Picture 29" descr="A blue and red logo&#10;&#10;Description automatically generated">
            <a:extLst>
              <a:ext uri="{FF2B5EF4-FFF2-40B4-BE49-F238E27FC236}">
                <a16:creationId xmlns:a16="http://schemas.microsoft.com/office/drawing/2014/main" id="{A67B287B-4F42-03EF-D8DC-7359E7A4A79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736" y="5426037"/>
            <a:ext cx="1404915" cy="540000"/>
          </a:xfrm>
          <a:prstGeom prst="rect">
            <a:avLst/>
          </a:prstGeom>
        </p:spPr>
      </p:pic>
      <p:pic>
        <p:nvPicPr>
          <p:cNvPr id="32" name="Picture 31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5A1D9969-11E3-06A8-EB60-129CF1B5033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948" y="5426037"/>
            <a:ext cx="1735956" cy="540000"/>
          </a:xfrm>
          <a:prstGeom prst="rect">
            <a:avLst/>
          </a:prstGeom>
        </p:spPr>
      </p:pic>
      <p:pic>
        <p:nvPicPr>
          <p:cNvPr id="34" name="Picture 33" descr="A pink and white logo&#10;&#10;Description automatically generated">
            <a:extLst>
              <a:ext uri="{FF2B5EF4-FFF2-40B4-BE49-F238E27FC236}">
                <a16:creationId xmlns:a16="http://schemas.microsoft.com/office/drawing/2014/main" id="{D259D9CE-638F-4583-8025-BEFEFF5CE39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4088" y="5426037"/>
            <a:ext cx="1529745" cy="540000"/>
          </a:xfrm>
          <a:prstGeom prst="rect">
            <a:avLst/>
          </a:prstGeom>
        </p:spPr>
      </p:pic>
      <p:pic>
        <p:nvPicPr>
          <p:cNvPr id="36" name="Picture 35" descr="A logo with red squares&#10;&#10;Description automatically generated">
            <a:extLst>
              <a:ext uri="{FF2B5EF4-FFF2-40B4-BE49-F238E27FC236}">
                <a16:creationId xmlns:a16="http://schemas.microsoft.com/office/drawing/2014/main" id="{2005A599-1625-6F07-2328-FE01E894138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485" y="4817070"/>
            <a:ext cx="1901952" cy="190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918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A92E9-DCB0-B1CC-344C-25B1F7ADB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089FA-26F1-7025-2062-B02D56144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6075"/>
            <a:ext cx="10515600" cy="435133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/>
              <a:t>2020</a:t>
            </a:r>
          </a:p>
          <a:p>
            <a:pPr lvl="1"/>
            <a:r>
              <a:rPr lang="en-GB" b="1" dirty="0"/>
              <a:t>65 </a:t>
            </a:r>
            <a:r>
              <a:rPr lang="en-GB" dirty="0"/>
              <a:t>Participants</a:t>
            </a:r>
          </a:p>
          <a:p>
            <a:pPr lvl="1"/>
            <a:r>
              <a:rPr lang="en-GB" b="1" dirty="0"/>
              <a:t>34 </a:t>
            </a:r>
            <a:r>
              <a:rPr lang="en-GB" dirty="0"/>
              <a:t>Speakers</a:t>
            </a:r>
          </a:p>
          <a:p>
            <a:pPr lvl="1"/>
            <a:r>
              <a:rPr lang="en-GB" b="1" dirty="0"/>
              <a:t>18 </a:t>
            </a:r>
            <a:r>
              <a:rPr lang="en-GB" dirty="0"/>
              <a:t>Posters</a:t>
            </a:r>
          </a:p>
          <a:p>
            <a:r>
              <a:rPr lang="en-GB" dirty="0"/>
              <a:t>2022</a:t>
            </a:r>
          </a:p>
          <a:p>
            <a:pPr lvl="1"/>
            <a:r>
              <a:rPr lang="en-GB" b="1" dirty="0"/>
              <a:t>88 </a:t>
            </a:r>
            <a:r>
              <a:rPr lang="en-GB" dirty="0"/>
              <a:t>Participants</a:t>
            </a:r>
          </a:p>
          <a:p>
            <a:pPr lvl="1"/>
            <a:r>
              <a:rPr lang="en-GB" b="1" dirty="0"/>
              <a:t>42</a:t>
            </a:r>
            <a:r>
              <a:rPr lang="en-GB"/>
              <a:t> Speakers</a:t>
            </a:r>
          </a:p>
          <a:p>
            <a:pPr lvl="1"/>
            <a:r>
              <a:rPr lang="en-GB" b="1" dirty="0">
                <a:ea typeface="+mn-lt"/>
                <a:cs typeface="+mn-lt"/>
              </a:rPr>
              <a:t>42 </a:t>
            </a:r>
            <a:r>
              <a:rPr lang="en-GB" dirty="0"/>
              <a:t>Posters</a:t>
            </a:r>
          </a:p>
          <a:p>
            <a:r>
              <a:rPr lang="en-GB" dirty="0"/>
              <a:t>2024</a:t>
            </a:r>
          </a:p>
          <a:p>
            <a:pPr lvl="1"/>
            <a:r>
              <a:rPr lang="en-GB" b="1" dirty="0"/>
              <a:t>121</a:t>
            </a:r>
            <a:r>
              <a:rPr lang="en-GB" dirty="0"/>
              <a:t> Participants</a:t>
            </a:r>
          </a:p>
          <a:p>
            <a:pPr lvl="1"/>
            <a:r>
              <a:rPr lang="en-GB" b="1" dirty="0">
                <a:ea typeface="+mn-lt"/>
                <a:cs typeface="+mn-lt"/>
              </a:rPr>
              <a:t>53</a:t>
            </a:r>
            <a:r>
              <a:rPr lang="en-GB" dirty="0">
                <a:ea typeface="+mn-lt"/>
                <a:cs typeface="+mn-lt"/>
              </a:rPr>
              <a:t> </a:t>
            </a:r>
            <a:r>
              <a:rPr lang="en-GB" dirty="0"/>
              <a:t>Speakers</a:t>
            </a:r>
          </a:p>
          <a:p>
            <a:pPr lvl="1"/>
            <a:r>
              <a:rPr lang="en-GB" b="1" dirty="0"/>
              <a:t>59</a:t>
            </a:r>
            <a:r>
              <a:rPr lang="en-GB" dirty="0"/>
              <a:t> Posters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25332B-FA41-30C1-0305-1F18C5805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2</a:t>
            </a:fld>
            <a:endParaRPr lang="de-AT"/>
          </a:p>
        </p:txBody>
      </p:sp>
      <p:pic>
        <p:nvPicPr>
          <p:cNvPr id="5" name="Picture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29D018B3-E61F-9A4F-A039-E090FC112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627" y="3918585"/>
            <a:ext cx="7205597" cy="1926086"/>
          </a:xfrm>
          <a:prstGeom prst="rect">
            <a:avLst/>
          </a:prstGeom>
        </p:spPr>
      </p:pic>
      <p:pic>
        <p:nvPicPr>
          <p:cNvPr id="6" name="Picture 5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1CC92842-DC2F-4255-7328-DA0F7E342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112" y="626237"/>
            <a:ext cx="4739667" cy="31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61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E79B3-E912-3E66-A1D1-1C8C955A6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77C10-CA2F-3089-ECF6-F1962B4C9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92400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/>
              <a:t>General emergency number: </a:t>
            </a:r>
            <a:r>
              <a:rPr lang="en-GB" b="1" dirty="0"/>
              <a:t>112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E16A0B-EF1E-48CA-0BE0-AC855786C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3</a:t>
            </a:fld>
            <a:endParaRPr lang="de-AT"/>
          </a:p>
        </p:txBody>
      </p:sp>
      <p:pic>
        <p:nvPicPr>
          <p:cNvPr id="5" name="Picture 4" descr="Euronotruf – Wikipedia">
            <a:extLst>
              <a:ext uri="{FF2B5EF4-FFF2-40B4-BE49-F238E27FC236}">
                <a16:creationId xmlns:a16="http://schemas.microsoft.com/office/drawing/2014/main" id="{AD3A8038-02B5-DBBD-18A5-4C64C6F3D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8150" y="1466850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016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3ECD0-539A-A0E7-98B0-2D9F6E28F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8100" y="260350"/>
            <a:ext cx="10515600" cy="1325563"/>
          </a:xfrm>
        </p:spPr>
        <p:txBody>
          <a:bodyPr/>
          <a:lstStyle/>
          <a:p>
            <a:r>
              <a:rPr lang="en-GB" dirty="0"/>
              <a:t>Organization committee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004AF2-5E4A-1C26-791C-F083DE27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4</a:t>
            </a:fld>
            <a:endParaRPr lang="de-AT"/>
          </a:p>
        </p:txBody>
      </p:sp>
      <p:pic>
        <p:nvPicPr>
          <p:cNvPr id="5" name="Picture 4" descr="A person standing in front of a forest&#10;&#10;Description automatically generated with low confidence">
            <a:extLst>
              <a:ext uri="{FF2B5EF4-FFF2-40B4-BE49-F238E27FC236}">
                <a16:creationId xmlns:a16="http://schemas.microsoft.com/office/drawing/2014/main" id="{7ABB250B-EBB8-6AC6-5610-98226F502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2" t="11353" r="8648" b="27482"/>
          <a:stretch/>
        </p:blipFill>
        <p:spPr>
          <a:xfrm>
            <a:off x="308967" y="1489891"/>
            <a:ext cx="1328500" cy="1440000"/>
          </a:xfrm>
          <a:prstGeom prst="rect">
            <a:avLst/>
          </a:prstGeom>
        </p:spPr>
      </p:pic>
      <p:pic>
        <p:nvPicPr>
          <p:cNvPr id="6" name="Picture 18" descr="A person in a black shirt&#10;&#10;Description automatically generated">
            <a:extLst>
              <a:ext uri="{FF2B5EF4-FFF2-40B4-BE49-F238E27FC236}">
                <a16:creationId xmlns:a16="http://schemas.microsoft.com/office/drawing/2014/main" id="{CC725CF9-D316-6486-8519-12EE4F75A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13" y="2993031"/>
            <a:ext cx="1420808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erson smiling for the camera&#10;&#10;Description automatically generated with low confidence">
            <a:extLst>
              <a:ext uri="{FF2B5EF4-FFF2-40B4-BE49-F238E27FC236}">
                <a16:creationId xmlns:a16="http://schemas.microsoft.com/office/drawing/2014/main" id="{62C971D9-63F9-E4E3-14BA-DB6BFE66CE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17" y="4501291"/>
            <a:ext cx="1440000" cy="1440000"/>
          </a:xfrm>
          <a:prstGeom prst="rect">
            <a:avLst/>
          </a:prstGeom>
        </p:spPr>
      </p:pic>
      <p:pic>
        <p:nvPicPr>
          <p:cNvPr id="13" name="Picture 12" descr="A person with long black hair&#10;&#10;Description automatically generated">
            <a:extLst>
              <a:ext uri="{FF2B5EF4-FFF2-40B4-BE49-F238E27FC236}">
                <a16:creationId xmlns:a16="http://schemas.microsoft.com/office/drawing/2014/main" id="{9ABAE164-322F-6229-10F1-666AE9D55E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403" b="8403"/>
          <a:stretch/>
        </p:blipFill>
        <p:spPr>
          <a:xfrm>
            <a:off x="4773999" y="4068184"/>
            <a:ext cx="1622707" cy="1800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973D973-A936-3D11-0B38-8A75D9B146CD}"/>
              </a:ext>
            </a:extLst>
          </p:cNvPr>
          <p:cNvSpPr txBox="1"/>
          <p:nvPr/>
        </p:nvSpPr>
        <p:spPr>
          <a:xfrm>
            <a:off x="4487368" y="5789980"/>
            <a:ext cx="2382960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/>
              <a:t>Sruthi </a:t>
            </a:r>
            <a:r>
              <a:rPr lang="en-US" dirty="0" err="1"/>
              <a:t>Purushu</a:t>
            </a:r>
            <a:r>
              <a:rPr lang="en-US" dirty="0"/>
              <a:t> </a:t>
            </a:r>
            <a:r>
              <a:rPr lang="en-US" dirty="0" err="1"/>
              <a:t>Melath</a:t>
            </a:r>
            <a:endParaRPr lang="en-GB" dirty="0" err="1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9E8573-8DC4-80D1-E4D6-E960E2E753F5}"/>
              </a:ext>
            </a:extLst>
          </p:cNvPr>
          <p:cNvGrpSpPr/>
          <p:nvPr/>
        </p:nvGrpSpPr>
        <p:grpSpPr>
          <a:xfrm>
            <a:off x="6697352" y="4036196"/>
            <a:ext cx="1564211" cy="2127351"/>
            <a:chOff x="2739418" y="3937268"/>
            <a:chExt cx="1564211" cy="2127351"/>
          </a:xfrm>
        </p:grpSpPr>
        <p:pic>
          <p:nvPicPr>
            <p:cNvPr id="15" name="Picture 14" descr="A close-up of a person&#10;&#10;Description automatically generated">
              <a:extLst>
                <a:ext uri="{FF2B5EF4-FFF2-40B4-BE49-F238E27FC236}">
                  <a16:creationId xmlns:a16="http://schemas.microsoft.com/office/drawing/2014/main" id="{93D4C8FB-9F9E-27E7-5458-94AF1DCCA7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6992" y="3937268"/>
              <a:ext cx="1348427" cy="18000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58841B7-2242-8A65-9E44-992A1912A4F6}"/>
                </a:ext>
              </a:extLst>
            </p:cNvPr>
            <p:cNvSpPr txBox="1"/>
            <p:nvPr/>
          </p:nvSpPr>
          <p:spPr>
            <a:xfrm>
              <a:off x="2739418" y="5695287"/>
              <a:ext cx="1564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Lukas </a:t>
              </a:r>
              <a:r>
                <a:rPr lang="en-US" dirty="0" err="1"/>
                <a:t>Gerster</a:t>
              </a:r>
              <a:endParaRPr lang="en-GB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443F664-1DBF-D4C6-4253-CDF8A231CBC7}"/>
              </a:ext>
            </a:extLst>
          </p:cNvPr>
          <p:cNvGrpSpPr/>
          <p:nvPr/>
        </p:nvGrpSpPr>
        <p:grpSpPr>
          <a:xfrm>
            <a:off x="8475431" y="4036196"/>
            <a:ext cx="1531094" cy="2127351"/>
            <a:chOff x="5085535" y="3937268"/>
            <a:chExt cx="1531094" cy="2127351"/>
          </a:xfrm>
        </p:grpSpPr>
        <p:pic>
          <p:nvPicPr>
            <p:cNvPr id="17" name="Picture 16" descr="A person smiling for a picture&#10;&#10;Description automatically generated">
              <a:extLst>
                <a:ext uri="{FF2B5EF4-FFF2-40B4-BE49-F238E27FC236}">
                  <a16:creationId xmlns:a16="http://schemas.microsoft.com/office/drawing/2014/main" id="{58084B27-A8E2-AC81-E062-5FF61E74E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8171" y="3937268"/>
              <a:ext cx="1348458" cy="18000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7928949-3CB5-F863-082C-1B3E1ACC06B5}"/>
                </a:ext>
              </a:extLst>
            </p:cNvPr>
            <p:cNvSpPr txBox="1"/>
            <p:nvPr/>
          </p:nvSpPr>
          <p:spPr>
            <a:xfrm>
              <a:off x="5085535" y="5695287"/>
              <a:ext cx="1430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Manuel John</a:t>
              </a:r>
              <a:endParaRPr lang="en-GB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70F8B64-6AB8-2EA4-33AB-2C7598084885}"/>
              </a:ext>
            </a:extLst>
          </p:cNvPr>
          <p:cNvGrpSpPr/>
          <p:nvPr/>
        </p:nvGrpSpPr>
        <p:grpSpPr>
          <a:xfrm>
            <a:off x="10220393" y="4036196"/>
            <a:ext cx="1263751" cy="2127351"/>
            <a:chOff x="7630505" y="3937268"/>
            <a:chExt cx="1263751" cy="2127351"/>
          </a:xfrm>
        </p:grpSpPr>
        <p:pic>
          <p:nvPicPr>
            <p:cNvPr id="11" name="Picture 10" descr="A person wearing glasses and a black turtleneck&#10;&#10;Description automatically generated">
              <a:extLst>
                <a:ext uri="{FF2B5EF4-FFF2-40B4-BE49-F238E27FC236}">
                  <a16:creationId xmlns:a16="http://schemas.microsoft.com/office/drawing/2014/main" id="{A9D7A90B-5364-3602-B3FF-E4868680F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9381" y="3937268"/>
              <a:ext cx="1204875" cy="18000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BF382F8-FE0D-3CB2-32D3-600B3958D535}"/>
                </a:ext>
              </a:extLst>
            </p:cNvPr>
            <p:cNvSpPr txBox="1"/>
            <p:nvPr/>
          </p:nvSpPr>
          <p:spPr>
            <a:xfrm>
              <a:off x="7630505" y="5695287"/>
              <a:ext cx="1250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Peter </a:t>
              </a:r>
              <a:r>
                <a:rPr lang="en-US" dirty="0" err="1"/>
                <a:t>Tirler</a:t>
              </a:r>
              <a:endParaRPr lang="en-GB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3ADE563-E8CC-DE5E-F7C8-8F88D9C37230}"/>
              </a:ext>
            </a:extLst>
          </p:cNvPr>
          <p:cNvGrpSpPr/>
          <p:nvPr/>
        </p:nvGrpSpPr>
        <p:grpSpPr>
          <a:xfrm>
            <a:off x="9430754" y="1886725"/>
            <a:ext cx="1579278" cy="2127351"/>
            <a:chOff x="9851842" y="3937268"/>
            <a:chExt cx="1579278" cy="2127351"/>
          </a:xfrm>
        </p:grpSpPr>
        <p:pic>
          <p:nvPicPr>
            <p:cNvPr id="19" name="Picture 18" descr="A person smiling for a picture&#10;&#10;Description automatically generated">
              <a:extLst>
                <a:ext uri="{FF2B5EF4-FFF2-40B4-BE49-F238E27FC236}">
                  <a16:creationId xmlns:a16="http://schemas.microsoft.com/office/drawing/2014/main" id="{2572D129-99B5-82EF-A6B9-558604243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67007" y="3937268"/>
              <a:ext cx="1348949" cy="1800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1851B9D-0A01-4CD2-0B24-30F427D9C144}"/>
                </a:ext>
              </a:extLst>
            </p:cNvPr>
            <p:cNvSpPr txBox="1"/>
            <p:nvPr/>
          </p:nvSpPr>
          <p:spPr>
            <a:xfrm>
              <a:off x="9851842" y="5695287"/>
              <a:ext cx="1579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Armin Winkler</a:t>
              </a:r>
              <a:endParaRPr lang="en-GB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F1204A47-6303-2405-650B-2465DF503E59}"/>
              </a:ext>
            </a:extLst>
          </p:cNvPr>
          <p:cNvSpPr txBox="1"/>
          <p:nvPr/>
        </p:nvSpPr>
        <p:spPr>
          <a:xfrm>
            <a:off x="1610922" y="1886725"/>
            <a:ext cx="1677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Simon Lechner</a:t>
            </a:r>
          </a:p>
          <a:p>
            <a:pPr algn="ctr"/>
            <a:r>
              <a:rPr lang="en-US" dirty="0"/>
              <a:t>(CERN)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857AC6-ABF6-ACAD-EB03-6FF323862C8B}"/>
              </a:ext>
            </a:extLst>
          </p:cNvPr>
          <p:cNvSpPr txBox="1"/>
          <p:nvPr/>
        </p:nvSpPr>
        <p:spPr>
          <a:xfrm>
            <a:off x="1742497" y="3389865"/>
            <a:ext cx="1546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Elise </a:t>
            </a:r>
            <a:r>
              <a:rPr lang="en-US" dirty="0" err="1"/>
              <a:t>Wursten</a:t>
            </a:r>
            <a:endParaRPr lang="en-US" dirty="0"/>
          </a:p>
          <a:p>
            <a:pPr algn="ctr"/>
            <a:r>
              <a:rPr lang="en-US" dirty="0"/>
              <a:t>(RIKEN)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2618849-0885-E0C2-ED9D-5B37FC81CD97}"/>
              </a:ext>
            </a:extLst>
          </p:cNvPr>
          <p:cNvSpPr txBox="1"/>
          <p:nvPr/>
        </p:nvSpPr>
        <p:spPr>
          <a:xfrm>
            <a:off x="1742497" y="4898125"/>
            <a:ext cx="1489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Silke </a:t>
            </a:r>
            <a:r>
              <a:rPr lang="en-US" dirty="0" err="1"/>
              <a:t>Auchter</a:t>
            </a:r>
            <a:endParaRPr lang="en-US" dirty="0"/>
          </a:p>
          <a:p>
            <a:pPr algn="ctr"/>
            <a:r>
              <a:rPr lang="en-US" dirty="0"/>
              <a:t>(Infineon)</a:t>
            </a:r>
            <a:endParaRPr lang="en-GB" dirty="0"/>
          </a:p>
        </p:txBody>
      </p:sp>
      <p:pic>
        <p:nvPicPr>
          <p:cNvPr id="33" name="Picture 32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5834A0BB-D1AB-D011-81F3-7D9D867D392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198" y="222165"/>
            <a:ext cx="2937818" cy="1159469"/>
          </a:xfrm>
          <a:prstGeom prst="rect">
            <a:avLst/>
          </a:prstGeom>
        </p:spPr>
      </p:pic>
      <p:pic>
        <p:nvPicPr>
          <p:cNvPr id="35" name="Picture 34" descr="A person with a beard smiling&#10;&#10;Description automatically generated">
            <a:extLst>
              <a:ext uri="{FF2B5EF4-FFF2-40B4-BE49-F238E27FC236}">
                <a16:creationId xmlns:a16="http://schemas.microsoft.com/office/drawing/2014/main" id="{B62E9F9A-B1AE-D6F6-A288-1EA36A6829F1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5" t="12169" r="11905" b="14722"/>
          <a:stretch/>
        </p:blipFill>
        <p:spPr>
          <a:xfrm>
            <a:off x="7717004" y="1885612"/>
            <a:ext cx="1266832" cy="183031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5B4486F-203B-F381-601D-D91FEB9102A1}"/>
              </a:ext>
            </a:extLst>
          </p:cNvPr>
          <p:cNvSpPr txBox="1"/>
          <p:nvPr/>
        </p:nvSpPr>
        <p:spPr>
          <a:xfrm>
            <a:off x="7302592" y="3676794"/>
            <a:ext cx="1914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Fabian </a:t>
            </a:r>
            <a:r>
              <a:rPr lang="en-US" dirty="0" err="1"/>
              <a:t>Anmasser</a:t>
            </a:r>
            <a:endParaRPr lang="en-US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CEB166-8C84-011E-3BA3-C3EADE039803}"/>
              </a:ext>
            </a:extLst>
          </p:cNvPr>
          <p:cNvGrpSpPr/>
          <p:nvPr/>
        </p:nvGrpSpPr>
        <p:grpSpPr>
          <a:xfrm>
            <a:off x="5450197" y="1886725"/>
            <a:ext cx="1893019" cy="2181459"/>
            <a:chOff x="228627" y="3937268"/>
            <a:chExt cx="1893019" cy="2181459"/>
          </a:xfrm>
        </p:grpSpPr>
        <p:pic>
          <p:nvPicPr>
            <p:cNvPr id="38" name="Picture 37" descr="A person wearing glasses smiling&#10;&#10;Description automatically generated">
              <a:extLst>
                <a:ext uri="{FF2B5EF4-FFF2-40B4-BE49-F238E27FC236}">
                  <a16:creationId xmlns:a16="http://schemas.microsoft.com/office/drawing/2014/main" id="{1394DD9B-CEEC-B8B8-3173-CFFFA5E94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40" y="3937268"/>
              <a:ext cx="1349676" cy="180000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F9D174B-51DD-03DA-E669-5D2B8D6B88E0}"/>
                </a:ext>
              </a:extLst>
            </p:cNvPr>
            <p:cNvSpPr txBox="1"/>
            <p:nvPr/>
          </p:nvSpPr>
          <p:spPr>
            <a:xfrm>
              <a:off x="228627" y="5749395"/>
              <a:ext cx="18930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Tommaso </a:t>
              </a:r>
              <a:r>
                <a:rPr lang="en-US" dirty="0" err="1"/>
                <a:t>Faorlin</a:t>
              </a:r>
              <a:endParaRPr lang="en-GB" dirty="0"/>
            </a:p>
          </p:txBody>
        </p:sp>
      </p:grpSp>
      <p:sp>
        <p:nvSpPr>
          <p:cNvPr id="41" name="Right Brace 40">
            <a:extLst>
              <a:ext uri="{FF2B5EF4-FFF2-40B4-BE49-F238E27FC236}">
                <a16:creationId xmlns:a16="http://schemas.microsoft.com/office/drawing/2014/main" id="{A7E4E026-A08F-5C6A-7949-389E59F3FA22}"/>
              </a:ext>
            </a:extLst>
          </p:cNvPr>
          <p:cNvSpPr/>
          <p:nvPr/>
        </p:nvSpPr>
        <p:spPr>
          <a:xfrm rot="16200000">
            <a:off x="7650254" y="-1804595"/>
            <a:ext cx="1041758" cy="7053760"/>
          </a:xfrm>
          <a:prstGeom prst="rightBrace">
            <a:avLst>
              <a:gd name="adj1" fmla="val 47918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133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3ECD0-539A-A0E7-98B0-2D9F6E28F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Scientific committee</a:t>
            </a:r>
          </a:p>
        </p:txBody>
      </p:sp>
      <p:pic>
        <p:nvPicPr>
          <p:cNvPr id="6" name="Picture 5" descr="A person wearing glasses and smiling&#10;&#10;Description automatically generated">
            <a:extLst>
              <a:ext uri="{FF2B5EF4-FFF2-40B4-BE49-F238E27FC236}">
                <a16:creationId xmlns:a16="http://schemas.microsoft.com/office/drawing/2014/main" id="{5ABBA841-6D2D-9B70-93B3-6EB77F5BA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27" y="1774552"/>
            <a:ext cx="1282286" cy="1980000"/>
          </a:xfrm>
          <a:prstGeom prst="rect">
            <a:avLst/>
          </a:prstGeom>
        </p:spPr>
      </p:pic>
      <p:pic>
        <p:nvPicPr>
          <p:cNvPr id="8" name="Picture 7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D0E8E836-58D5-36E8-138C-1DD5B9D816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967" y="1774552"/>
            <a:ext cx="1485169" cy="1980000"/>
          </a:xfrm>
          <a:prstGeom prst="rect">
            <a:avLst/>
          </a:prstGeom>
        </p:spPr>
      </p:pic>
      <p:pic>
        <p:nvPicPr>
          <p:cNvPr id="10" name="Picture 9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F2A4A251-F0D6-AB0D-0D30-D79EE31338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290" y="1774552"/>
            <a:ext cx="1474403" cy="1980000"/>
          </a:xfrm>
          <a:prstGeom prst="rect">
            <a:avLst/>
          </a:prstGeom>
        </p:spPr>
      </p:pic>
      <p:pic>
        <p:nvPicPr>
          <p:cNvPr id="12" name="Picture 11" descr="A person with long blonde hair&#10;&#10;Description automatically generated">
            <a:extLst>
              <a:ext uri="{FF2B5EF4-FFF2-40B4-BE49-F238E27FC236}">
                <a16:creationId xmlns:a16="http://schemas.microsoft.com/office/drawing/2014/main" id="{19822018-A9A4-01E6-CD3C-FE643082FA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847" y="1774552"/>
            <a:ext cx="1980000" cy="1980000"/>
          </a:xfrm>
          <a:prstGeom prst="rect">
            <a:avLst/>
          </a:prstGeom>
        </p:spPr>
      </p:pic>
      <p:pic>
        <p:nvPicPr>
          <p:cNvPr id="14" name="Picture 13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D6AD2006-34DB-186E-D6C0-0283E09B4A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079" y="1774551"/>
            <a:ext cx="1486400" cy="1980000"/>
          </a:xfrm>
          <a:prstGeom prst="rect">
            <a:avLst/>
          </a:prstGeom>
        </p:spPr>
      </p:pic>
      <p:pic>
        <p:nvPicPr>
          <p:cNvPr id="16" name="Picture 15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C8FEE944-814B-76FC-9DF7-40D7D45CCF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711" y="1774551"/>
            <a:ext cx="1485000" cy="1980000"/>
          </a:xfrm>
          <a:prstGeom prst="rect">
            <a:avLst/>
          </a:prstGeom>
        </p:spPr>
      </p:pic>
      <p:pic>
        <p:nvPicPr>
          <p:cNvPr id="18" name="Picture 17" descr="A person wearing glasses and a jacket&#10;&#10;Description automatically generated">
            <a:extLst>
              <a:ext uri="{FF2B5EF4-FFF2-40B4-BE49-F238E27FC236}">
                <a16:creationId xmlns:a16="http://schemas.microsoft.com/office/drawing/2014/main" id="{BFD5C5AB-31B6-CF64-1E51-A61AA1272C6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708" y="1774552"/>
            <a:ext cx="1430710" cy="1980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5146875-E77A-2F58-1253-E033018773D6}"/>
              </a:ext>
            </a:extLst>
          </p:cNvPr>
          <p:cNvSpPr txBox="1"/>
          <p:nvPr/>
        </p:nvSpPr>
        <p:spPr>
          <a:xfrm>
            <a:off x="453269" y="3754551"/>
            <a:ext cx="872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Martin</a:t>
            </a:r>
          </a:p>
          <a:p>
            <a:pPr algn="ctr"/>
            <a:r>
              <a:rPr lang="en-US" dirty="0" err="1"/>
              <a:t>Steinel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7B2777B-EB06-B57E-DD1A-76178E05707A}"/>
              </a:ext>
            </a:extLst>
          </p:cNvPr>
          <p:cNvSpPr txBox="1"/>
          <p:nvPr/>
        </p:nvSpPr>
        <p:spPr>
          <a:xfrm>
            <a:off x="1915463" y="3754551"/>
            <a:ext cx="1016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Gabriel</a:t>
            </a:r>
          </a:p>
          <a:p>
            <a:pPr algn="ctr"/>
            <a:r>
              <a:rPr lang="en-US" dirty="0"/>
              <a:t>Araneda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505B2B-88B8-9205-8ED5-D7EF7BC5BE0E}"/>
              </a:ext>
            </a:extLst>
          </p:cNvPr>
          <p:cNvSpPr txBox="1"/>
          <p:nvPr/>
        </p:nvSpPr>
        <p:spPr>
          <a:xfrm>
            <a:off x="3367918" y="3754551"/>
            <a:ext cx="1371146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dirty="0"/>
              <a:t>Dominik</a:t>
            </a:r>
          </a:p>
          <a:p>
            <a:pPr algn="ctr"/>
            <a:r>
              <a:rPr lang="en-US" dirty="0" err="1"/>
              <a:t>Kiesenhofer</a:t>
            </a:r>
            <a:endParaRPr lang="en-GB" dirty="0" err="1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7EF8E9-47FF-54FB-4371-140949DE4CFE}"/>
              </a:ext>
            </a:extLst>
          </p:cNvPr>
          <p:cNvSpPr txBox="1"/>
          <p:nvPr/>
        </p:nvSpPr>
        <p:spPr>
          <a:xfrm>
            <a:off x="5281813" y="3754551"/>
            <a:ext cx="1205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Marion</a:t>
            </a:r>
          </a:p>
          <a:p>
            <a:pPr algn="ctr"/>
            <a:r>
              <a:rPr lang="en-US" dirty="0" err="1"/>
              <a:t>Mallweger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36DB1D-01D8-9485-1347-E1925533BBD0}"/>
              </a:ext>
            </a:extLst>
          </p:cNvPr>
          <p:cNvSpPr txBox="1"/>
          <p:nvPr/>
        </p:nvSpPr>
        <p:spPr>
          <a:xfrm>
            <a:off x="7369803" y="3754551"/>
            <a:ext cx="797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Janko</a:t>
            </a:r>
          </a:p>
          <a:p>
            <a:pPr algn="ctr"/>
            <a:r>
              <a:rPr lang="en-US" dirty="0" err="1"/>
              <a:t>Nauta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DE05A8-B699-6F90-E2AE-B149E6F80939}"/>
              </a:ext>
            </a:extLst>
          </p:cNvPr>
          <p:cNvSpPr txBox="1"/>
          <p:nvPr/>
        </p:nvSpPr>
        <p:spPr>
          <a:xfrm>
            <a:off x="9005589" y="3754551"/>
            <a:ext cx="877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Eric</a:t>
            </a:r>
          </a:p>
          <a:p>
            <a:pPr algn="ctr"/>
            <a:r>
              <a:rPr lang="en-US" dirty="0"/>
              <a:t>Endres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69D093-C142-DD6D-FE89-20ED78F07378}"/>
              </a:ext>
            </a:extLst>
          </p:cNvPr>
          <p:cNvSpPr txBox="1"/>
          <p:nvPr/>
        </p:nvSpPr>
        <p:spPr>
          <a:xfrm>
            <a:off x="10529319" y="3754551"/>
            <a:ext cx="1125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Franziska</a:t>
            </a:r>
          </a:p>
          <a:p>
            <a:pPr algn="ctr"/>
            <a:r>
              <a:rPr lang="en-US" dirty="0"/>
              <a:t>Maier</a:t>
            </a:r>
            <a:endParaRPr lang="en-GB" dirty="0"/>
          </a:p>
        </p:txBody>
      </p:sp>
      <p:pic>
        <p:nvPicPr>
          <p:cNvPr id="27" name="Picture 26" descr="A blue and black logo&#10;&#10;Description automatically generated">
            <a:extLst>
              <a:ext uri="{FF2B5EF4-FFF2-40B4-BE49-F238E27FC236}">
                <a16:creationId xmlns:a16="http://schemas.microsoft.com/office/drawing/2014/main" id="{BCAA8D79-CFBD-95AA-6B6B-19A413A4F3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83" y="4989915"/>
            <a:ext cx="1296052" cy="509613"/>
          </a:xfrm>
          <a:prstGeom prst="rect">
            <a:avLst/>
          </a:prstGeom>
        </p:spPr>
      </p:pic>
      <p:pic>
        <p:nvPicPr>
          <p:cNvPr id="29" name="Picture 28" descr="A blue and white logo&#10;&#10;Description automatically generated">
            <a:extLst>
              <a:ext uri="{FF2B5EF4-FFF2-40B4-BE49-F238E27FC236}">
                <a16:creationId xmlns:a16="http://schemas.microsoft.com/office/drawing/2014/main" id="{DF652190-BB39-4856-BE41-E88C28FD2B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441" y="4610184"/>
            <a:ext cx="1903613" cy="1269075"/>
          </a:xfrm>
          <a:prstGeom prst="rect">
            <a:avLst/>
          </a:prstGeom>
        </p:spPr>
      </p:pic>
      <p:pic>
        <p:nvPicPr>
          <p:cNvPr id="31" name="Picture 30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39B15D25-1A75-43E0-EFEF-CB3BA092082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355" y="4921556"/>
            <a:ext cx="1637646" cy="646330"/>
          </a:xfrm>
          <a:prstGeom prst="rect">
            <a:avLst/>
          </a:prstGeom>
        </p:spPr>
      </p:pic>
      <p:pic>
        <p:nvPicPr>
          <p:cNvPr id="33" name="Picture 32" descr="A logo with text overlay&#10;&#10;Description automatically generated">
            <a:extLst>
              <a:ext uri="{FF2B5EF4-FFF2-40B4-BE49-F238E27FC236}">
                <a16:creationId xmlns:a16="http://schemas.microsoft.com/office/drawing/2014/main" id="{781FFF3E-1857-F8C2-A064-74BEA4596AE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189" y="4682997"/>
            <a:ext cx="1173315" cy="1123449"/>
          </a:xfrm>
          <a:prstGeom prst="rect">
            <a:avLst/>
          </a:prstGeom>
        </p:spPr>
      </p:pic>
      <p:pic>
        <p:nvPicPr>
          <p:cNvPr id="35" name="Picture 34" descr="A blue logo with text&#10;&#10;Description automatically generated">
            <a:extLst>
              <a:ext uri="{FF2B5EF4-FFF2-40B4-BE49-F238E27FC236}">
                <a16:creationId xmlns:a16="http://schemas.microsoft.com/office/drawing/2014/main" id="{4572513D-012A-139B-3293-8471FE97EAA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934" y="4581939"/>
            <a:ext cx="1304689" cy="1325564"/>
          </a:xfrm>
          <a:prstGeom prst="rect">
            <a:avLst/>
          </a:prstGeom>
        </p:spPr>
      </p:pic>
      <p:pic>
        <p:nvPicPr>
          <p:cNvPr id="37" name="Picture 36" descr="A logo with different colors and symbols&#10;&#10;Description automatically generated with medium confidence">
            <a:extLst>
              <a:ext uri="{FF2B5EF4-FFF2-40B4-BE49-F238E27FC236}">
                <a16:creationId xmlns:a16="http://schemas.microsoft.com/office/drawing/2014/main" id="{228B04B7-351A-029A-09F5-283474B8FAD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159" y="4635121"/>
            <a:ext cx="952500" cy="1219200"/>
          </a:xfrm>
          <a:prstGeom prst="rect">
            <a:avLst/>
          </a:prstGeom>
        </p:spPr>
      </p:pic>
      <p:pic>
        <p:nvPicPr>
          <p:cNvPr id="38" name="Picture 37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AAF212DF-0786-3FAA-9976-C260CDBEB8E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203" y="4921556"/>
            <a:ext cx="1637646" cy="64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028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004AF2-5E4A-1C26-791C-F083DE27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8011" y="5893948"/>
            <a:ext cx="478613" cy="365125"/>
          </a:xfrm>
        </p:spPr>
        <p:txBody>
          <a:bodyPr/>
          <a:lstStyle/>
          <a:p>
            <a:fld id="{D0141BA5-EDAD-4F12-9E09-4B1F12A14AC3}" type="slidenum">
              <a:rPr lang="de-AT" smtClean="0"/>
              <a:t>6</a:t>
            </a:fld>
            <a:endParaRPr lang="de-AT"/>
          </a:p>
        </p:txBody>
      </p:sp>
      <p:graphicFrame>
        <p:nvGraphicFramePr>
          <p:cNvPr id="8" name="Tabelle 17">
            <a:extLst>
              <a:ext uri="{FF2B5EF4-FFF2-40B4-BE49-F238E27FC236}">
                <a16:creationId xmlns:a16="http://schemas.microsoft.com/office/drawing/2014/main" id="{18B1EE2F-AAF8-45D3-8E68-40AF92140F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308967"/>
              </p:ext>
            </p:extLst>
          </p:nvPr>
        </p:nvGraphicFramePr>
        <p:xfrm>
          <a:off x="9954349" y="3305985"/>
          <a:ext cx="1956071" cy="263615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56071">
                  <a:extLst>
                    <a:ext uri="{9D8B030D-6E8A-4147-A177-3AD203B41FA5}">
                      <a16:colId xmlns:a16="http://schemas.microsoft.com/office/drawing/2014/main" val="3822597118"/>
                    </a:ext>
                  </a:extLst>
                </a:gridCol>
              </a:tblGrid>
              <a:tr h="434185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644815"/>
                  </a:ext>
                </a:extLst>
              </a:tr>
              <a:tr h="2201965">
                <a:tc>
                  <a:txBody>
                    <a:bodyPr/>
                    <a:lstStyle/>
                    <a:p>
                      <a:pPr algn="l"/>
                      <a:r>
                        <a:rPr lang="de-AT" sz="1200" dirty="0" err="1"/>
                        <a:t>Social</a:t>
                      </a:r>
                      <a:r>
                        <a:rPr lang="de-AT" sz="1200" dirty="0"/>
                        <a:t> Event/Conference </a:t>
                      </a:r>
                      <a:r>
                        <a:rPr lang="de-AT" sz="1200" dirty="0" err="1"/>
                        <a:t>Hike</a:t>
                      </a:r>
                      <a:endParaRPr lang="de-A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0463529"/>
                  </a:ext>
                </a:extLst>
              </a:tr>
            </a:tbl>
          </a:graphicData>
        </a:graphic>
      </p:graphicFrame>
      <p:graphicFrame>
        <p:nvGraphicFramePr>
          <p:cNvPr id="10" name="Tabelle 17">
            <a:extLst>
              <a:ext uri="{FF2B5EF4-FFF2-40B4-BE49-F238E27FC236}">
                <a16:creationId xmlns:a16="http://schemas.microsoft.com/office/drawing/2014/main" id="{AD62AE1B-7F33-40AC-8149-EFF42382B8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939320"/>
              </p:ext>
            </p:extLst>
          </p:nvPr>
        </p:nvGraphicFramePr>
        <p:xfrm>
          <a:off x="2161310" y="3357535"/>
          <a:ext cx="1956071" cy="265581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56071">
                  <a:extLst>
                    <a:ext uri="{9D8B030D-6E8A-4147-A177-3AD203B41FA5}">
                      <a16:colId xmlns:a16="http://schemas.microsoft.com/office/drawing/2014/main" val="3822597118"/>
                    </a:ext>
                  </a:extLst>
                </a:gridCol>
              </a:tblGrid>
              <a:tr h="430779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644815"/>
                  </a:ext>
                </a:extLst>
              </a:tr>
              <a:tr h="1002453">
                <a:tc>
                  <a:txBody>
                    <a:bodyPr/>
                    <a:lstStyle/>
                    <a:p>
                      <a:pPr algn="l"/>
                      <a:r>
                        <a:rPr lang="de-AT" sz="1200" dirty="0" err="1"/>
                        <a:t>Invited</a:t>
                      </a:r>
                      <a:r>
                        <a:rPr lang="de-AT" sz="1200" dirty="0"/>
                        <a:t> Talk:</a:t>
                      </a:r>
                      <a:br>
                        <a:rPr lang="de-AT" sz="1200" dirty="0"/>
                      </a:br>
                      <a:r>
                        <a:rPr lang="de-AT" sz="1200" b="1" dirty="0"/>
                        <a:t>David </a:t>
                      </a:r>
                      <a:r>
                        <a:rPr lang="de-AT" sz="1200" b="1" dirty="0" err="1"/>
                        <a:t>Wineland</a:t>
                      </a:r>
                      <a:endParaRPr lang="de-AT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046352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Coffee Break</a:t>
                      </a:r>
                      <a:endParaRPr lang="de-A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189422"/>
                  </a:ext>
                </a:extLst>
              </a:tr>
              <a:tr h="948267">
                <a:tc>
                  <a:txBody>
                    <a:bodyPr/>
                    <a:lstStyle/>
                    <a:p>
                      <a:pPr algn="l"/>
                      <a:r>
                        <a:rPr lang="de-AT" sz="1200" dirty="0"/>
                        <a:t>Poster Session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5773425"/>
                  </a:ext>
                </a:extLst>
              </a:tr>
            </a:tbl>
          </a:graphicData>
        </a:graphic>
      </p:graphicFrame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CE3FACB4-E607-4AB6-9D41-72D0D846A5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388039"/>
              </p:ext>
            </p:extLst>
          </p:nvPr>
        </p:nvGraphicFramePr>
        <p:xfrm>
          <a:off x="2160851" y="1074375"/>
          <a:ext cx="1923858" cy="224825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23858">
                  <a:extLst>
                    <a:ext uri="{9D8B030D-6E8A-4147-A177-3AD203B41FA5}">
                      <a16:colId xmlns:a16="http://schemas.microsoft.com/office/drawing/2014/main" val="1339665044"/>
                    </a:ext>
                  </a:extLst>
                </a:gridCol>
              </a:tblGrid>
              <a:tr h="372246">
                <a:tc>
                  <a:txBody>
                    <a:bodyPr/>
                    <a:lstStyle/>
                    <a:p>
                      <a:r>
                        <a:rPr lang="de-DE" dirty="0"/>
                        <a:t>MON: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307243"/>
                  </a:ext>
                </a:extLst>
              </a:tr>
              <a:tr h="297821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Welcome</a:t>
                      </a:r>
                      <a:endParaRPr lang="de-A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3523997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pPr algn="l"/>
                      <a:r>
                        <a:rPr lang="de-DE" sz="1200" dirty="0" err="1"/>
                        <a:t>Nuclear</a:t>
                      </a:r>
                      <a:r>
                        <a:rPr lang="de-DE" sz="1200" dirty="0"/>
                        <a:t> Physics</a:t>
                      </a:r>
                      <a:endParaRPr lang="de-A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4387877"/>
                  </a:ext>
                </a:extLst>
              </a:tr>
              <a:tr h="237066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Coffee Break</a:t>
                      </a:r>
                      <a:endParaRPr lang="de-A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1020748"/>
                  </a:ext>
                </a:extLst>
              </a:tr>
              <a:tr h="538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Quantum Info</a:t>
                      </a:r>
                      <a:endParaRPr kumimoji="0" lang="de-AT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5364349"/>
                  </a:ext>
                </a:extLst>
              </a:tr>
              <a:tr h="2336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Sponsor Talk</a:t>
                      </a:r>
                      <a:endParaRPr kumimoji="0" lang="de-AT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9185406"/>
                  </a:ext>
                </a:extLst>
              </a:tr>
            </a:tbl>
          </a:graphicData>
        </a:graphic>
      </p:graphicFrame>
      <p:graphicFrame>
        <p:nvGraphicFramePr>
          <p:cNvPr id="12" name="Tabelle 12">
            <a:extLst>
              <a:ext uri="{FF2B5EF4-FFF2-40B4-BE49-F238E27FC236}">
                <a16:creationId xmlns:a16="http://schemas.microsoft.com/office/drawing/2014/main" id="{043A3355-A7A9-49EB-8A0E-B46537F4F6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306181"/>
              </p:ext>
            </p:extLst>
          </p:nvPr>
        </p:nvGraphicFramePr>
        <p:xfrm>
          <a:off x="2160851" y="1071309"/>
          <a:ext cx="9674675" cy="38284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34935">
                  <a:extLst>
                    <a:ext uri="{9D8B030D-6E8A-4147-A177-3AD203B41FA5}">
                      <a16:colId xmlns:a16="http://schemas.microsoft.com/office/drawing/2014/main" val="298350507"/>
                    </a:ext>
                  </a:extLst>
                </a:gridCol>
                <a:gridCol w="1934935">
                  <a:extLst>
                    <a:ext uri="{9D8B030D-6E8A-4147-A177-3AD203B41FA5}">
                      <a16:colId xmlns:a16="http://schemas.microsoft.com/office/drawing/2014/main" val="3932435489"/>
                    </a:ext>
                  </a:extLst>
                </a:gridCol>
                <a:gridCol w="1934935">
                  <a:extLst>
                    <a:ext uri="{9D8B030D-6E8A-4147-A177-3AD203B41FA5}">
                      <a16:colId xmlns:a16="http://schemas.microsoft.com/office/drawing/2014/main" val="2268937400"/>
                    </a:ext>
                  </a:extLst>
                </a:gridCol>
                <a:gridCol w="1934935">
                  <a:extLst>
                    <a:ext uri="{9D8B030D-6E8A-4147-A177-3AD203B41FA5}">
                      <a16:colId xmlns:a16="http://schemas.microsoft.com/office/drawing/2014/main" val="3822628543"/>
                    </a:ext>
                  </a:extLst>
                </a:gridCol>
                <a:gridCol w="1934935">
                  <a:extLst>
                    <a:ext uri="{9D8B030D-6E8A-4147-A177-3AD203B41FA5}">
                      <a16:colId xmlns:a16="http://schemas.microsoft.com/office/drawing/2014/main" val="4089966759"/>
                    </a:ext>
                  </a:extLst>
                </a:gridCol>
              </a:tblGrid>
              <a:tr h="38284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MON: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327570"/>
                  </a:ext>
                </a:extLst>
              </a:tr>
            </a:tbl>
          </a:graphicData>
        </a:graphic>
      </p:graphicFrame>
      <p:graphicFrame>
        <p:nvGraphicFramePr>
          <p:cNvPr id="13" name="Tabelle 17">
            <a:extLst>
              <a:ext uri="{FF2B5EF4-FFF2-40B4-BE49-F238E27FC236}">
                <a16:creationId xmlns:a16="http://schemas.microsoft.com/office/drawing/2014/main" id="{1A2EC0AB-5D53-4225-A5D9-E42E77B67D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157004"/>
              </p:ext>
            </p:extLst>
          </p:nvPr>
        </p:nvGraphicFramePr>
        <p:xfrm>
          <a:off x="4084709" y="1071309"/>
          <a:ext cx="1956071" cy="22526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56071">
                  <a:extLst>
                    <a:ext uri="{9D8B030D-6E8A-4147-A177-3AD203B41FA5}">
                      <a16:colId xmlns:a16="http://schemas.microsoft.com/office/drawing/2014/main" val="3822597118"/>
                    </a:ext>
                  </a:extLst>
                </a:gridCol>
              </a:tblGrid>
              <a:tr h="376271"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TUE: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8644815"/>
                  </a:ext>
                </a:extLst>
              </a:tr>
              <a:tr h="790575">
                <a:tc>
                  <a:txBody>
                    <a:bodyPr/>
                    <a:lstStyle/>
                    <a:p>
                      <a:pPr algn="l"/>
                      <a:r>
                        <a:rPr lang="de-AT" sz="1200" dirty="0"/>
                        <a:t>Antimatter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0463529"/>
                  </a:ext>
                </a:extLst>
              </a:tr>
              <a:tr h="153354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Coffee Break</a:t>
                      </a:r>
                      <a:endParaRPr lang="de-A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189422"/>
                  </a:ext>
                </a:extLst>
              </a:tr>
              <a:tr h="811530">
                <a:tc>
                  <a:txBody>
                    <a:bodyPr/>
                    <a:lstStyle/>
                    <a:p>
                      <a:pPr algn="l"/>
                      <a:r>
                        <a:rPr lang="de-AT" sz="1200" dirty="0"/>
                        <a:t>Quantum Technologies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5773425"/>
                  </a:ext>
                </a:extLst>
              </a:tr>
            </a:tbl>
          </a:graphicData>
        </a:graphic>
      </p:graphicFrame>
      <p:graphicFrame>
        <p:nvGraphicFramePr>
          <p:cNvPr id="14" name="Tabelle 3">
            <a:extLst>
              <a:ext uri="{FF2B5EF4-FFF2-40B4-BE49-F238E27FC236}">
                <a16:creationId xmlns:a16="http://schemas.microsoft.com/office/drawing/2014/main" id="{636A8B75-ABE8-4225-ABBE-60CF04A22E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922849"/>
              </p:ext>
            </p:extLst>
          </p:nvPr>
        </p:nvGraphicFramePr>
        <p:xfrm>
          <a:off x="6040780" y="1071309"/>
          <a:ext cx="1956070" cy="224793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56070">
                  <a:extLst>
                    <a:ext uri="{9D8B030D-6E8A-4147-A177-3AD203B41FA5}">
                      <a16:colId xmlns:a16="http://schemas.microsoft.com/office/drawing/2014/main" val="3895498084"/>
                    </a:ext>
                  </a:extLst>
                </a:gridCol>
              </a:tblGrid>
              <a:tr h="378652">
                <a:tc>
                  <a:txBody>
                    <a:bodyPr/>
                    <a:lstStyle/>
                    <a:p>
                      <a:pPr algn="ctr"/>
                      <a:r>
                        <a:rPr lang="de-AT" sz="1800" dirty="0"/>
                        <a:t>WED: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7348908"/>
                  </a:ext>
                </a:extLst>
              </a:tr>
              <a:tr h="511969">
                <a:tc>
                  <a:txBody>
                    <a:bodyPr/>
                    <a:lstStyle/>
                    <a:p>
                      <a:pPr algn="l"/>
                      <a:r>
                        <a:rPr lang="de-AT" sz="1200" dirty="0"/>
                        <a:t>Quantum Tech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6628363"/>
                  </a:ext>
                </a:extLst>
              </a:tr>
              <a:tr h="204788">
                <a:tc>
                  <a:txBody>
                    <a:bodyPr/>
                    <a:lstStyle/>
                    <a:p>
                      <a:pPr algn="l"/>
                      <a:r>
                        <a:rPr lang="de-AT" sz="1200" dirty="0"/>
                        <a:t>Sponsor Talk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001407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l"/>
                      <a:r>
                        <a:rPr lang="de-AT" sz="1200" dirty="0"/>
                        <a:t>Coffee Break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328569"/>
                  </a:ext>
                </a:extLst>
              </a:tr>
              <a:tr h="803592">
                <a:tc>
                  <a:txBody>
                    <a:bodyPr/>
                    <a:lstStyle/>
                    <a:p>
                      <a:pPr algn="l"/>
                      <a:r>
                        <a:rPr lang="de-AT" sz="1200" dirty="0" err="1"/>
                        <a:t>Molecular</a:t>
                      </a:r>
                      <a:r>
                        <a:rPr lang="de-AT" sz="1200" dirty="0"/>
                        <a:t> </a:t>
                      </a:r>
                      <a:r>
                        <a:rPr lang="de-AT" sz="1200" dirty="0" err="1"/>
                        <a:t>Spectroscopy</a:t>
                      </a:r>
                      <a:endParaRPr lang="de-A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140241"/>
                  </a:ext>
                </a:extLst>
              </a:tr>
            </a:tbl>
          </a:graphicData>
        </a:graphic>
      </p:graphicFrame>
      <p:graphicFrame>
        <p:nvGraphicFramePr>
          <p:cNvPr id="15" name="Tabelle 17">
            <a:extLst>
              <a:ext uri="{FF2B5EF4-FFF2-40B4-BE49-F238E27FC236}">
                <a16:creationId xmlns:a16="http://schemas.microsoft.com/office/drawing/2014/main" id="{D735C1E7-D102-433C-A99D-563F885182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444573"/>
              </p:ext>
            </p:extLst>
          </p:nvPr>
        </p:nvGraphicFramePr>
        <p:xfrm>
          <a:off x="7996850" y="1075793"/>
          <a:ext cx="1956071" cy="224344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56071">
                  <a:extLst>
                    <a:ext uri="{9D8B030D-6E8A-4147-A177-3AD203B41FA5}">
                      <a16:colId xmlns:a16="http://schemas.microsoft.com/office/drawing/2014/main" val="3822597118"/>
                    </a:ext>
                  </a:extLst>
                </a:gridCol>
              </a:tblGrid>
              <a:tr h="371787"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THU: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8644815"/>
                  </a:ext>
                </a:extLst>
              </a:tr>
              <a:tr h="788987">
                <a:tc>
                  <a:txBody>
                    <a:bodyPr/>
                    <a:lstStyle/>
                    <a:p>
                      <a:pPr algn="l"/>
                      <a:r>
                        <a:rPr lang="de-AT" sz="1200" dirty="0" err="1"/>
                        <a:t>Nuclear</a:t>
                      </a:r>
                      <a:r>
                        <a:rPr lang="de-AT" sz="1400" dirty="0"/>
                        <a:t> </a:t>
                      </a:r>
                      <a:r>
                        <a:rPr lang="de-AT" sz="1200" dirty="0"/>
                        <a:t>Physics</a:t>
                      </a:r>
                      <a:endParaRPr lang="de-A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0463529"/>
                  </a:ext>
                </a:extLst>
              </a:tr>
              <a:tr h="282575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Coffee Break</a:t>
                      </a:r>
                      <a:endParaRPr lang="de-A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189422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l"/>
                      <a:r>
                        <a:rPr lang="de-AT" sz="1200" dirty="0"/>
                        <a:t>Precision </a:t>
                      </a:r>
                      <a:r>
                        <a:rPr lang="de-AT" sz="1200" dirty="0" err="1"/>
                        <a:t>Spectroscopy</a:t>
                      </a:r>
                      <a:r>
                        <a:rPr lang="de-AT" sz="1200" dirty="0"/>
                        <a:t> &amp; </a:t>
                      </a:r>
                      <a:r>
                        <a:rPr lang="de-AT" sz="1200" dirty="0" err="1"/>
                        <a:t>Atomic</a:t>
                      </a:r>
                      <a:r>
                        <a:rPr lang="de-AT" sz="1200" dirty="0"/>
                        <a:t> Clocks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5773425"/>
                  </a:ext>
                </a:extLst>
              </a:tr>
            </a:tbl>
          </a:graphicData>
        </a:graphic>
      </p:graphicFrame>
      <p:graphicFrame>
        <p:nvGraphicFramePr>
          <p:cNvPr id="16" name="Tabelle 17">
            <a:extLst>
              <a:ext uri="{FF2B5EF4-FFF2-40B4-BE49-F238E27FC236}">
                <a16:creationId xmlns:a16="http://schemas.microsoft.com/office/drawing/2014/main" id="{E5B73371-146C-467B-ABEF-57E7ED2EBC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730005"/>
              </p:ext>
            </p:extLst>
          </p:nvPr>
        </p:nvGraphicFramePr>
        <p:xfrm>
          <a:off x="9952921" y="1069443"/>
          <a:ext cx="1956071" cy="224265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56071">
                  <a:extLst>
                    <a:ext uri="{9D8B030D-6E8A-4147-A177-3AD203B41FA5}">
                      <a16:colId xmlns:a16="http://schemas.microsoft.com/office/drawing/2014/main" val="3822597118"/>
                    </a:ext>
                  </a:extLst>
                </a:gridCol>
              </a:tblGrid>
              <a:tr h="376271"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FRI: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8644815"/>
                  </a:ext>
                </a:extLst>
              </a:tr>
              <a:tr h="792441">
                <a:tc>
                  <a:txBody>
                    <a:bodyPr/>
                    <a:lstStyle/>
                    <a:p>
                      <a:pPr algn="l"/>
                      <a:r>
                        <a:rPr lang="de-AT" sz="1200" dirty="0"/>
                        <a:t>Antimatter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0463529"/>
                  </a:ext>
                </a:extLst>
              </a:tr>
              <a:tr h="280987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Coffee Break</a:t>
                      </a:r>
                      <a:endParaRPr lang="de-A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189422"/>
                  </a:ext>
                </a:extLst>
              </a:tr>
              <a:tr h="792956">
                <a:tc>
                  <a:txBody>
                    <a:bodyPr/>
                    <a:lstStyle/>
                    <a:p>
                      <a:pPr algn="l"/>
                      <a:r>
                        <a:rPr lang="de-AT" sz="1200" dirty="0"/>
                        <a:t>Quantum Information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5773425"/>
                  </a:ext>
                </a:extLst>
              </a:tr>
            </a:tbl>
          </a:graphicData>
        </a:graphic>
      </p:graphicFrame>
      <p:graphicFrame>
        <p:nvGraphicFramePr>
          <p:cNvPr id="17" name="Tabelle 17">
            <a:extLst>
              <a:ext uri="{FF2B5EF4-FFF2-40B4-BE49-F238E27FC236}">
                <a16:creationId xmlns:a16="http://schemas.microsoft.com/office/drawing/2014/main" id="{8CBAA657-03AB-47DA-8AB3-EB4065B62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445103"/>
              </p:ext>
            </p:extLst>
          </p:nvPr>
        </p:nvGraphicFramePr>
        <p:xfrm>
          <a:off x="4083994" y="3386950"/>
          <a:ext cx="1956071" cy="263176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56071">
                  <a:extLst>
                    <a:ext uri="{9D8B030D-6E8A-4147-A177-3AD203B41FA5}">
                      <a16:colId xmlns:a16="http://schemas.microsoft.com/office/drawing/2014/main" val="3822597118"/>
                    </a:ext>
                  </a:extLst>
                </a:gridCol>
              </a:tblGrid>
              <a:tr h="435769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644815"/>
                  </a:ext>
                </a:extLst>
              </a:tr>
              <a:tr h="1179997">
                <a:tc>
                  <a:txBody>
                    <a:bodyPr/>
                    <a:lstStyle/>
                    <a:p>
                      <a:pPr algn="l"/>
                      <a:r>
                        <a:rPr lang="de-AT" sz="1200" dirty="0" err="1"/>
                        <a:t>Skill</a:t>
                      </a:r>
                      <a:r>
                        <a:rPr lang="de-AT" sz="1200" dirty="0"/>
                        <a:t> Session:</a:t>
                      </a:r>
                    </a:p>
                    <a:p>
                      <a:pPr algn="l"/>
                      <a:r>
                        <a:rPr lang="de-AT" sz="1200" b="1" dirty="0"/>
                        <a:t>Jean-Luc </a:t>
                      </a:r>
                      <a:r>
                        <a:rPr lang="de-AT" sz="1200" b="1" dirty="0" err="1"/>
                        <a:t>Doumont</a:t>
                      </a:r>
                      <a:endParaRPr lang="de-AT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0463529"/>
                  </a:ext>
                </a:extLst>
              </a:tr>
              <a:tr h="280263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Coffee Break</a:t>
                      </a:r>
                      <a:endParaRPr lang="de-A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189422"/>
                  </a:ext>
                </a:extLst>
              </a:tr>
              <a:tr h="735737">
                <a:tc>
                  <a:txBody>
                    <a:bodyPr/>
                    <a:lstStyle/>
                    <a:p>
                      <a:pPr algn="l"/>
                      <a:r>
                        <a:rPr lang="de-AT" sz="1200" dirty="0"/>
                        <a:t>Poster Session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5773425"/>
                  </a:ext>
                </a:extLst>
              </a:tr>
            </a:tbl>
          </a:graphicData>
        </a:graphic>
      </p:graphicFrame>
      <p:graphicFrame>
        <p:nvGraphicFramePr>
          <p:cNvPr id="18" name="Tabelle 17">
            <a:extLst>
              <a:ext uri="{FF2B5EF4-FFF2-40B4-BE49-F238E27FC236}">
                <a16:creationId xmlns:a16="http://schemas.microsoft.com/office/drawing/2014/main" id="{C9C1ADE4-0B27-439D-A6D9-5B91C51CB5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711625"/>
              </p:ext>
            </p:extLst>
          </p:nvPr>
        </p:nvGraphicFramePr>
        <p:xfrm>
          <a:off x="6040779" y="3314201"/>
          <a:ext cx="1956071" cy="270686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56071">
                  <a:extLst>
                    <a:ext uri="{9D8B030D-6E8A-4147-A177-3AD203B41FA5}">
                      <a16:colId xmlns:a16="http://schemas.microsoft.com/office/drawing/2014/main" val="3822597118"/>
                    </a:ext>
                  </a:extLst>
                </a:gridCol>
              </a:tblGrid>
              <a:tr h="434183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644815"/>
                  </a:ext>
                </a:extLst>
              </a:tr>
              <a:tr h="1126299">
                <a:tc>
                  <a:txBody>
                    <a:bodyPr/>
                    <a:lstStyle/>
                    <a:p>
                      <a:pPr algn="l"/>
                      <a:r>
                        <a:rPr lang="de-AT" sz="1200" dirty="0"/>
                        <a:t>Quantum Information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0463529"/>
                  </a:ext>
                </a:extLst>
              </a:tr>
              <a:tr h="282575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Coffee Break</a:t>
                      </a:r>
                      <a:endParaRPr lang="de-A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189422"/>
                  </a:ext>
                </a:extLst>
              </a:tr>
              <a:tr h="863812">
                <a:tc>
                  <a:txBody>
                    <a:bodyPr/>
                    <a:lstStyle/>
                    <a:p>
                      <a:pPr algn="l"/>
                      <a:r>
                        <a:rPr lang="de-AT" sz="1200" dirty="0" err="1"/>
                        <a:t>Skill</a:t>
                      </a:r>
                      <a:r>
                        <a:rPr lang="de-AT" sz="1200" dirty="0"/>
                        <a:t> Session:</a:t>
                      </a:r>
                    </a:p>
                    <a:p>
                      <a:pPr algn="l"/>
                      <a:r>
                        <a:rPr lang="de-AT" sz="1200" b="1" dirty="0"/>
                        <a:t>Jean-Luc </a:t>
                      </a:r>
                      <a:r>
                        <a:rPr lang="de-AT" sz="1200" b="1" dirty="0" err="1"/>
                        <a:t>Doumont</a:t>
                      </a:r>
                      <a:endParaRPr lang="de-AT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5773425"/>
                  </a:ext>
                </a:extLst>
              </a:tr>
            </a:tbl>
          </a:graphicData>
        </a:graphic>
      </p:graphicFrame>
      <p:graphicFrame>
        <p:nvGraphicFramePr>
          <p:cNvPr id="19" name="Tabelle 17">
            <a:extLst>
              <a:ext uri="{FF2B5EF4-FFF2-40B4-BE49-F238E27FC236}">
                <a16:creationId xmlns:a16="http://schemas.microsoft.com/office/drawing/2014/main" id="{5DC093CA-8877-45C7-A607-BC19AF6FD3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04725"/>
              </p:ext>
            </p:extLst>
          </p:nvPr>
        </p:nvGraphicFramePr>
        <p:xfrm>
          <a:off x="7996850" y="3305985"/>
          <a:ext cx="1956071" cy="243229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56071">
                  <a:extLst>
                    <a:ext uri="{9D8B030D-6E8A-4147-A177-3AD203B41FA5}">
                      <a16:colId xmlns:a16="http://schemas.microsoft.com/office/drawing/2014/main" val="3822597118"/>
                    </a:ext>
                  </a:extLst>
                </a:gridCol>
              </a:tblGrid>
              <a:tr h="434185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644815"/>
                  </a:ext>
                </a:extLst>
              </a:tr>
              <a:tr h="1176847">
                <a:tc>
                  <a:txBody>
                    <a:bodyPr/>
                    <a:lstStyle/>
                    <a:p>
                      <a:pPr algn="l"/>
                      <a:r>
                        <a:rPr lang="de-AT" sz="1200" dirty="0"/>
                        <a:t>Quantum Simulation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0463529"/>
                  </a:ext>
                </a:extLst>
              </a:tr>
              <a:tr h="281781">
                <a:tc>
                  <a:txBody>
                    <a:bodyPr/>
                    <a:lstStyle/>
                    <a:p>
                      <a:pPr algn="l"/>
                      <a:r>
                        <a:rPr lang="de-DE" sz="1200" dirty="0"/>
                        <a:t>Coffee Break</a:t>
                      </a:r>
                      <a:endParaRPr lang="de-A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189422"/>
                  </a:ext>
                </a:extLst>
              </a:tr>
              <a:tr h="539485">
                <a:tc>
                  <a:txBody>
                    <a:bodyPr/>
                    <a:lstStyle/>
                    <a:p>
                      <a:pPr algn="l"/>
                      <a:r>
                        <a:rPr lang="de-AT" sz="1200" dirty="0" err="1"/>
                        <a:t>Invited</a:t>
                      </a:r>
                      <a:r>
                        <a:rPr lang="de-AT" sz="1200" dirty="0"/>
                        <a:t> Talk:</a:t>
                      </a:r>
                      <a:br>
                        <a:rPr lang="de-AT" sz="1200" dirty="0"/>
                      </a:br>
                      <a:r>
                        <a:rPr lang="de-AT" sz="1200" b="1" dirty="0"/>
                        <a:t>Rainer Blatt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5773425"/>
                  </a:ext>
                </a:extLst>
              </a:tr>
            </a:tbl>
          </a:graphicData>
        </a:graphic>
      </p:graphicFrame>
      <p:graphicFrame>
        <p:nvGraphicFramePr>
          <p:cNvPr id="20" name="Tabelle 9">
            <a:extLst>
              <a:ext uri="{FF2B5EF4-FFF2-40B4-BE49-F238E27FC236}">
                <a16:creationId xmlns:a16="http://schemas.microsoft.com/office/drawing/2014/main" id="{D0B270F7-7B1D-4ED7-B0F2-3CB64E02AE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438703"/>
              </p:ext>
            </p:extLst>
          </p:nvPr>
        </p:nvGraphicFramePr>
        <p:xfrm>
          <a:off x="2160852" y="3307851"/>
          <a:ext cx="9748140" cy="52543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748140">
                  <a:extLst>
                    <a:ext uri="{9D8B030D-6E8A-4147-A177-3AD203B41FA5}">
                      <a16:colId xmlns:a16="http://schemas.microsoft.com/office/drawing/2014/main" val="974166067"/>
                    </a:ext>
                  </a:extLst>
                </a:gridCol>
              </a:tblGrid>
              <a:tr h="525432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    U    N    C    H         B    R    E    A   K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60491"/>
                  </a:ext>
                </a:extLst>
              </a:tr>
            </a:tbl>
          </a:graphicData>
        </a:graphic>
      </p:graphicFrame>
      <p:sp>
        <p:nvSpPr>
          <p:cNvPr id="21" name="Rechteck 20">
            <a:extLst>
              <a:ext uri="{FF2B5EF4-FFF2-40B4-BE49-F238E27FC236}">
                <a16:creationId xmlns:a16="http://schemas.microsoft.com/office/drawing/2014/main" id="{5F881DF2-71A8-4EC4-82AE-CC09F418CD0B}"/>
              </a:ext>
            </a:extLst>
          </p:cNvPr>
          <p:cNvSpPr/>
          <p:nvPr/>
        </p:nvSpPr>
        <p:spPr>
          <a:xfrm>
            <a:off x="2160851" y="120625"/>
            <a:ext cx="9748141" cy="9272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sz="3200" dirty="0">
                <a:solidFill>
                  <a:schemeClr val="tx1"/>
                </a:solidFill>
              </a:rPr>
              <a:t>        		      </a:t>
            </a:r>
            <a:r>
              <a:rPr lang="de-AT" sz="3200" b="1" dirty="0">
                <a:solidFill>
                  <a:schemeClr val="tx1"/>
                </a:solidFill>
              </a:rPr>
              <a:t>ECCTI 2024 TIMETABLE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E8CAA36-8942-4E09-92E1-0275614789C8}"/>
              </a:ext>
            </a:extLst>
          </p:cNvPr>
          <p:cNvSpPr txBox="1"/>
          <p:nvPr/>
        </p:nvSpPr>
        <p:spPr>
          <a:xfrm>
            <a:off x="3205484" y="1537352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09:00 – 09:20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20F0380B-A290-4A34-A6C6-DC02DA2A3A4C}"/>
              </a:ext>
            </a:extLst>
          </p:cNvPr>
          <p:cNvSpPr txBox="1"/>
          <p:nvPr/>
        </p:nvSpPr>
        <p:spPr>
          <a:xfrm>
            <a:off x="3205484" y="2020175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09:20 – 10:30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6057C7F-0741-40B3-B66E-210F3BF5BB27}"/>
              </a:ext>
            </a:extLst>
          </p:cNvPr>
          <p:cNvSpPr txBox="1"/>
          <p:nvPr/>
        </p:nvSpPr>
        <p:spPr>
          <a:xfrm>
            <a:off x="3205484" y="2293729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10:30 – 11:00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BCA7C98-5287-45F2-AB2D-4AA7F0706B95}"/>
              </a:ext>
            </a:extLst>
          </p:cNvPr>
          <p:cNvSpPr txBox="1"/>
          <p:nvPr/>
        </p:nvSpPr>
        <p:spPr>
          <a:xfrm>
            <a:off x="3205484" y="2847252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11:00 – 12:12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21BA919-4752-43DC-B034-C8F3DE5D3029}"/>
              </a:ext>
            </a:extLst>
          </p:cNvPr>
          <p:cNvSpPr txBox="1"/>
          <p:nvPr/>
        </p:nvSpPr>
        <p:spPr>
          <a:xfrm>
            <a:off x="3205484" y="3117101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12:12 – 12:35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BB4B640-C666-4CE7-A089-D99535F25209}"/>
              </a:ext>
            </a:extLst>
          </p:cNvPr>
          <p:cNvSpPr txBox="1"/>
          <p:nvPr/>
        </p:nvSpPr>
        <p:spPr>
          <a:xfrm>
            <a:off x="3205484" y="4577855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14:00 – 16:00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EF72B87-9C94-4337-8DA7-55919B365F77}"/>
              </a:ext>
            </a:extLst>
          </p:cNvPr>
          <p:cNvSpPr txBox="1"/>
          <p:nvPr/>
        </p:nvSpPr>
        <p:spPr>
          <a:xfrm>
            <a:off x="3205484" y="4861372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16:00 – 16:30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B49A29B9-7717-48AA-9A16-880A40D37CF0}"/>
              </a:ext>
            </a:extLst>
          </p:cNvPr>
          <p:cNvSpPr txBox="1"/>
          <p:nvPr/>
        </p:nvSpPr>
        <p:spPr>
          <a:xfrm>
            <a:off x="3205484" y="5809344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16:30 – 18:45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F7C00069-6006-486D-8433-6C6298974D6A}"/>
              </a:ext>
            </a:extLst>
          </p:cNvPr>
          <p:cNvSpPr txBox="1"/>
          <p:nvPr/>
        </p:nvSpPr>
        <p:spPr>
          <a:xfrm>
            <a:off x="5100234" y="2021328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09:30 – 10:30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9E221FB9-7CF0-44F3-B2EC-C3377F2FA43C}"/>
              </a:ext>
            </a:extLst>
          </p:cNvPr>
          <p:cNvSpPr txBox="1"/>
          <p:nvPr/>
        </p:nvSpPr>
        <p:spPr>
          <a:xfrm>
            <a:off x="5100234" y="2326174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10:30 – 11:00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DE4CF71-C2E5-4704-AF33-D79D14178732}"/>
              </a:ext>
            </a:extLst>
          </p:cNvPr>
          <p:cNvSpPr txBox="1"/>
          <p:nvPr/>
        </p:nvSpPr>
        <p:spPr>
          <a:xfrm>
            <a:off x="5100234" y="3119920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11:00 – 12:45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C49593EA-2F13-45D7-9DBA-89209803538E}"/>
              </a:ext>
            </a:extLst>
          </p:cNvPr>
          <p:cNvSpPr txBox="1"/>
          <p:nvPr/>
        </p:nvSpPr>
        <p:spPr>
          <a:xfrm>
            <a:off x="5105615" y="4796602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14:30 – 16:30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5C4030B6-FAAC-4646-8886-B2B00490B712}"/>
              </a:ext>
            </a:extLst>
          </p:cNvPr>
          <p:cNvSpPr txBox="1"/>
          <p:nvPr/>
        </p:nvSpPr>
        <p:spPr>
          <a:xfrm>
            <a:off x="5095417" y="5079611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16:30 – 17:00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0585A958-EB49-4856-8E9F-85BE03FC2145}"/>
              </a:ext>
            </a:extLst>
          </p:cNvPr>
          <p:cNvSpPr txBox="1"/>
          <p:nvPr/>
        </p:nvSpPr>
        <p:spPr>
          <a:xfrm>
            <a:off x="5105615" y="5815898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17:00 – 18:45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65F7181-2BDF-4A7A-91F8-8D64E98B5577}"/>
              </a:ext>
            </a:extLst>
          </p:cNvPr>
          <p:cNvSpPr txBox="1"/>
          <p:nvPr/>
        </p:nvSpPr>
        <p:spPr>
          <a:xfrm>
            <a:off x="7100485" y="2020308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10:12 – 10:32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7F6A4A6A-6539-40DF-B6AF-EE04B4812133}"/>
              </a:ext>
            </a:extLst>
          </p:cNvPr>
          <p:cNvSpPr txBox="1"/>
          <p:nvPr/>
        </p:nvSpPr>
        <p:spPr>
          <a:xfrm>
            <a:off x="7100485" y="1747372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09:00 – 10:12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E5AA9403-F028-4D22-A994-75DF1D4F2BF4}"/>
              </a:ext>
            </a:extLst>
          </p:cNvPr>
          <p:cNvSpPr txBox="1"/>
          <p:nvPr/>
        </p:nvSpPr>
        <p:spPr>
          <a:xfrm>
            <a:off x="7100485" y="2307813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10:32 – 11:00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2D0EE43F-2143-4C25-9946-4FBD3C379E4D}"/>
              </a:ext>
            </a:extLst>
          </p:cNvPr>
          <p:cNvSpPr txBox="1"/>
          <p:nvPr/>
        </p:nvSpPr>
        <p:spPr>
          <a:xfrm>
            <a:off x="7102226" y="3125331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11:00 – 12:30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7F333FA-A77B-41CF-8344-EB73E00899E2}"/>
              </a:ext>
            </a:extLst>
          </p:cNvPr>
          <p:cNvSpPr txBox="1"/>
          <p:nvPr/>
        </p:nvSpPr>
        <p:spPr>
          <a:xfrm>
            <a:off x="7100485" y="4660912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14:30 – 16:15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7959BE3-D23A-43E1-A9F2-BE1413D930E1}"/>
              </a:ext>
            </a:extLst>
          </p:cNvPr>
          <p:cNvSpPr txBox="1"/>
          <p:nvPr/>
        </p:nvSpPr>
        <p:spPr>
          <a:xfrm>
            <a:off x="7100485" y="4947741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16:15 – 16:45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1B86E1E2-8561-4689-A51A-D05CB81769F5}"/>
              </a:ext>
            </a:extLst>
          </p:cNvPr>
          <p:cNvSpPr txBox="1"/>
          <p:nvPr/>
        </p:nvSpPr>
        <p:spPr>
          <a:xfrm>
            <a:off x="7100485" y="5729129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16:45 – 18:45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0974916-BF3E-4C6F-9F37-2546E9BA112F}"/>
              </a:ext>
            </a:extLst>
          </p:cNvPr>
          <p:cNvSpPr txBox="1"/>
          <p:nvPr/>
        </p:nvSpPr>
        <p:spPr>
          <a:xfrm>
            <a:off x="9110317" y="2020175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09:00 – 10:30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9EC4F9C2-12E4-49E5-9B2D-8B5AF03D74AE}"/>
              </a:ext>
            </a:extLst>
          </p:cNvPr>
          <p:cNvSpPr txBox="1"/>
          <p:nvPr/>
        </p:nvSpPr>
        <p:spPr>
          <a:xfrm>
            <a:off x="9106170" y="2297625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10:30 – 11:00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EFA92C37-4770-4871-A036-67E5CF8807C4}"/>
              </a:ext>
            </a:extLst>
          </p:cNvPr>
          <p:cNvSpPr txBox="1"/>
          <p:nvPr/>
        </p:nvSpPr>
        <p:spPr>
          <a:xfrm>
            <a:off x="9106169" y="3104250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11:00 – 12:30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84BD260E-9D2E-4AC1-ACD7-F0771E29ADDD}"/>
              </a:ext>
            </a:extLst>
          </p:cNvPr>
          <p:cNvSpPr txBox="1"/>
          <p:nvPr/>
        </p:nvSpPr>
        <p:spPr>
          <a:xfrm>
            <a:off x="11037398" y="2020175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09:00 – 10:30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CEB6B92D-C634-45CC-AA92-87EC58070CCC}"/>
              </a:ext>
            </a:extLst>
          </p:cNvPr>
          <p:cNvSpPr txBox="1"/>
          <p:nvPr/>
        </p:nvSpPr>
        <p:spPr>
          <a:xfrm>
            <a:off x="11038613" y="2306638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10:30 – 11:00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9B6F9E12-EA7C-45D7-8FDE-8E919CEF9B94}"/>
              </a:ext>
            </a:extLst>
          </p:cNvPr>
          <p:cNvSpPr txBox="1"/>
          <p:nvPr/>
        </p:nvSpPr>
        <p:spPr>
          <a:xfrm>
            <a:off x="11037398" y="3094017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11:00 – 12:30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624616EA-45AB-44D9-BA82-C031D5D981E4}"/>
              </a:ext>
            </a:extLst>
          </p:cNvPr>
          <p:cNvSpPr txBox="1"/>
          <p:nvPr/>
        </p:nvSpPr>
        <p:spPr>
          <a:xfrm>
            <a:off x="9106167" y="4702498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14:30 – 16:20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E1AD0C73-CF9D-44D1-B837-84BA20C79F7F}"/>
              </a:ext>
            </a:extLst>
          </p:cNvPr>
          <p:cNvSpPr txBox="1"/>
          <p:nvPr/>
        </p:nvSpPr>
        <p:spPr>
          <a:xfrm>
            <a:off x="9106168" y="4991571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16:20 – 16:45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D25248BF-CA11-45CC-A85C-BCC4A40119F9}"/>
              </a:ext>
            </a:extLst>
          </p:cNvPr>
          <p:cNvSpPr txBox="1"/>
          <p:nvPr/>
        </p:nvSpPr>
        <p:spPr>
          <a:xfrm>
            <a:off x="9080184" y="5505612"/>
            <a:ext cx="91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16:45 – 18:15</a:t>
            </a:r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114C87C8-C460-4423-A279-49B3741E1B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1" t="19681" r="7430" b="18873"/>
          <a:stretch/>
        </p:blipFill>
        <p:spPr>
          <a:xfrm>
            <a:off x="9952921" y="330577"/>
            <a:ext cx="1823012" cy="518970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29C7DA2A-3424-461D-B0F7-C79E608DD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237" y="284836"/>
            <a:ext cx="693497" cy="693497"/>
          </a:xfrm>
          <a:prstGeom prst="rect">
            <a:avLst/>
          </a:prstGeom>
        </p:spPr>
      </p:pic>
      <p:sp>
        <p:nvSpPr>
          <p:cNvPr id="54" name="Textfeld 53">
            <a:extLst>
              <a:ext uri="{FF2B5EF4-FFF2-40B4-BE49-F238E27FC236}">
                <a16:creationId xmlns:a16="http://schemas.microsoft.com/office/drawing/2014/main" id="{582FE1A9-4517-4562-A6C8-360E20228A20}"/>
              </a:ext>
            </a:extLst>
          </p:cNvPr>
          <p:cNvSpPr txBox="1"/>
          <p:nvPr/>
        </p:nvSpPr>
        <p:spPr>
          <a:xfrm>
            <a:off x="10773379" y="5709461"/>
            <a:ext cx="12848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14:00 - Open End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1F393DC5-2765-452B-B306-4CEC61F6D3B2}"/>
              </a:ext>
            </a:extLst>
          </p:cNvPr>
          <p:cNvSpPr txBox="1"/>
          <p:nvPr/>
        </p:nvSpPr>
        <p:spPr>
          <a:xfrm>
            <a:off x="4118806" y="3601579"/>
            <a:ext cx="20724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>
                <a:solidFill>
                  <a:schemeClr val="bg2">
                    <a:lumMod val="90000"/>
                  </a:schemeClr>
                </a:solidFill>
              </a:rPr>
              <a:t>Labtours</a:t>
            </a:r>
            <a:r>
              <a:rPr lang="de-AT" sz="1100" dirty="0">
                <a:solidFill>
                  <a:schemeClr val="bg2">
                    <a:lumMod val="90000"/>
                  </a:schemeClr>
                </a:solidFill>
              </a:rPr>
              <a:t> 13:45 – 14:15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75695F9C-A971-4B5B-A3CC-59EDE3FD2333}"/>
              </a:ext>
            </a:extLst>
          </p:cNvPr>
          <p:cNvSpPr txBox="1"/>
          <p:nvPr/>
        </p:nvSpPr>
        <p:spPr>
          <a:xfrm>
            <a:off x="6055827" y="3602522"/>
            <a:ext cx="20724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>
                <a:solidFill>
                  <a:schemeClr val="bg2">
                    <a:lumMod val="90000"/>
                  </a:schemeClr>
                </a:solidFill>
              </a:rPr>
              <a:t>Labtours</a:t>
            </a:r>
            <a:r>
              <a:rPr lang="de-AT" sz="1100" dirty="0">
                <a:solidFill>
                  <a:schemeClr val="bg2">
                    <a:lumMod val="90000"/>
                  </a:schemeClr>
                </a:solidFill>
              </a:rPr>
              <a:t> 13:45 – 14:15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25EC955B-D833-41D6-9490-DDF2A13101FB}"/>
              </a:ext>
            </a:extLst>
          </p:cNvPr>
          <p:cNvSpPr txBox="1"/>
          <p:nvPr/>
        </p:nvSpPr>
        <p:spPr>
          <a:xfrm>
            <a:off x="8001078" y="3602268"/>
            <a:ext cx="20724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>
                <a:solidFill>
                  <a:schemeClr val="bg2">
                    <a:lumMod val="90000"/>
                  </a:schemeClr>
                </a:solidFill>
              </a:rPr>
              <a:t>Labtours</a:t>
            </a:r>
            <a:r>
              <a:rPr lang="de-AT" sz="1100" dirty="0">
                <a:solidFill>
                  <a:schemeClr val="bg2">
                    <a:lumMod val="90000"/>
                  </a:schemeClr>
                </a:solidFill>
              </a:rPr>
              <a:t> 13:45 – 14:15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A3DDE7A7-0FC7-4767-A181-96AAEAE10A6F}"/>
              </a:ext>
            </a:extLst>
          </p:cNvPr>
          <p:cNvSpPr txBox="1"/>
          <p:nvPr/>
        </p:nvSpPr>
        <p:spPr>
          <a:xfrm>
            <a:off x="9955077" y="3601579"/>
            <a:ext cx="20724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>
                <a:solidFill>
                  <a:schemeClr val="bg2">
                    <a:lumMod val="90000"/>
                  </a:schemeClr>
                </a:solidFill>
              </a:rPr>
              <a:t>Labtours</a:t>
            </a:r>
            <a:r>
              <a:rPr lang="de-AT" sz="1100" dirty="0">
                <a:solidFill>
                  <a:schemeClr val="bg2">
                    <a:lumMod val="90000"/>
                  </a:schemeClr>
                </a:solidFill>
              </a:rPr>
              <a:t> 13:45 – 14:15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04B314-BFF7-A868-AD97-3531ED156F5C}"/>
              </a:ext>
            </a:extLst>
          </p:cNvPr>
          <p:cNvSpPr/>
          <p:nvPr/>
        </p:nvSpPr>
        <p:spPr>
          <a:xfrm>
            <a:off x="712869" y="1998935"/>
            <a:ext cx="1331086" cy="646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2">
                    <a:lumMod val="85000"/>
                    <a:lumOff val="15000"/>
                  </a:schemeClr>
                </a:solidFill>
                <a:ea typeface="+mn-lt"/>
                <a:cs typeface="+mn-lt"/>
              </a:rPr>
              <a:t>Morning: </a:t>
            </a:r>
            <a:endParaRPr lang="en-US" b="1" dirty="0">
              <a:solidFill>
                <a:schemeClr val="tx2">
                  <a:lumMod val="85000"/>
                  <a:lumOff val="15000"/>
                </a:schemeClr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tx2">
                    <a:lumMod val="85000"/>
                    <a:lumOff val="15000"/>
                  </a:schemeClr>
                </a:solidFill>
                <a:ea typeface="+mn-lt"/>
                <a:cs typeface="+mn-lt"/>
              </a:rPr>
              <a:t>2 sessions</a:t>
            </a:r>
            <a:endParaRPr lang="en-US" dirty="0">
              <a:solidFill>
                <a:schemeClr val="tx2">
                  <a:lumMod val="85000"/>
                  <a:lumOff val="15000"/>
                </a:schemeClr>
              </a:solidFill>
              <a:cs typeface="Calibri" panose="020F0502020204030204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16BF291-9A96-3E07-3CF0-91CBCB9CEE3E}"/>
              </a:ext>
            </a:extLst>
          </p:cNvPr>
          <p:cNvSpPr/>
          <p:nvPr/>
        </p:nvSpPr>
        <p:spPr>
          <a:xfrm>
            <a:off x="581388" y="4150463"/>
            <a:ext cx="1495062" cy="1428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 dirty="0">
                <a:solidFill>
                  <a:schemeClr val="tx2">
                    <a:lumMod val="85000"/>
                    <a:lumOff val="15000"/>
                  </a:schemeClr>
                </a:solidFill>
                <a:ea typeface="+mn-lt"/>
                <a:cs typeface="+mn-lt"/>
              </a:rPr>
              <a:t>Afternoon:</a:t>
            </a:r>
            <a:endParaRPr lang="en-US" b="1" dirty="0">
              <a:solidFill>
                <a:schemeClr val="tx2">
                  <a:lumMod val="85000"/>
                  <a:lumOff val="15000"/>
                </a:schemeClr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tx2">
                    <a:lumMod val="85000"/>
                    <a:lumOff val="15000"/>
                  </a:schemeClr>
                </a:solidFill>
                <a:ea typeface="+mn-lt"/>
                <a:cs typeface="+mn-lt"/>
              </a:rPr>
              <a:t>1 session /  skill/poster session / invited talks</a:t>
            </a:r>
            <a:endParaRPr lang="en-US" dirty="0">
              <a:solidFill>
                <a:schemeClr val="tx2">
                  <a:lumMod val="85000"/>
                  <a:lumOff val="15000"/>
                </a:schemeClr>
              </a:solidFill>
              <a:cs typeface="Calibri" panose="020F0502020204030204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9AE280A-6A23-6D39-BA59-415FE8938287}"/>
              </a:ext>
            </a:extLst>
          </p:cNvPr>
          <p:cNvSpPr/>
          <p:nvPr/>
        </p:nvSpPr>
        <p:spPr>
          <a:xfrm>
            <a:off x="655719" y="3224378"/>
            <a:ext cx="1314631" cy="646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 dirty="0">
                <a:solidFill>
                  <a:schemeClr val="tx2">
                    <a:lumMod val="85000"/>
                    <a:lumOff val="15000"/>
                  </a:schemeClr>
                </a:solidFill>
                <a:ea typeface="+mn-lt"/>
                <a:cs typeface="+mn-lt"/>
              </a:rPr>
              <a:t>Lunch: </a:t>
            </a:r>
            <a:endParaRPr lang="en-US" b="1" dirty="0">
              <a:solidFill>
                <a:schemeClr val="tx2">
                  <a:lumMod val="85000"/>
                  <a:lumOff val="15000"/>
                </a:schemeClr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tx2">
                    <a:lumMod val="85000"/>
                    <a:lumOff val="15000"/>
                  </a:schemeClr>
                </a:solidFill>
                <a:ea typeface="+mn-lt"/>
                <a:cs typeface="+mn-lt"/>
              </a:rPr>
              <a:t>Lab Tours</a:t>
            </a:r>
            <a:endParaRPr lang="en-US" dirty="0">
              <a:solidFill>
                <a:schemeClr val="tx2">
                  <a:lumMod val="85000"/>
                  <a:lumOff val="15000"/>
                </a:schemeClr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46171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sa Powerstrips® Poster doppelseitiges Klebeband">
            <a:extLst>
              <a:ext uri="{FF2B5EF4-FFF2-40B4-BE49-F238E27FC236}">
                <a16:creationId xmlns:a16="http://schemas.microsoft.com/office/drawing/2014/main" id="{4F002C9C-B1B1-5F71-E710-FEC313E331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9883" y="175434"/>
            <a:ext cx="2085584" cy="1960324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C22E2611-2C15-6DBF-D287-DA47C85238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6751" y="273949"/>
            <a:ext cx="2434965" cy="15089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7F674E-D763-6240-4657-DA1CD7167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Poster sessions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F3183-8268-A9E4-4FA6-8109DD169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11400"/>
            <a:ext cx="10858500" cy="43894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Calibri" panose="020B0604020202020204" pitchFamily="34" charset="0"/>
              <a:buChar char="-"/>
            </a:pPr>
            <a:r>
              <a:rPr lang="en-GB" sz="2400" dirty="0">
                <a:ea typeface="+mn-lt"/>
                <a:cs typeface="+mn-lt"/>
              </a:rPr>
              <a:t>Where? Outside this hall, </a:t>
            </a:r>
            <a:r>
              <a:rPr lang="en-GB" sz="2400" u="sng" dirty="0">
                <a:ea typeface="+mn-lt"/>
                <a:cs typeface="+mn-lt"/>
              </a:rPr>
              <a:t>check the number of your stand</a:t>
            </a:r>
          </a:p>
          <a:p>
            <a:pPr>
              <a:buFont typeface="Calibri" panose="020B0604020202020204" pitchFamily="34" charset="0"/>
              <a:buChar char="-"/>
            </a:pPr>
            <a:r>
              <a:rPr lang="en-US" sz="2400" dirty="0">
                <a:ea typeface="+mn-lt"/>
                <a:cs typeface="+mn-lt"/>
              </a:rPr>
              <a:t>Posters should be hung before the first session in the morning or during coffee break and need to be removed by the next morning, respectively</a:t>
            </a:r>
            <a:endParaRPr lang="en-US" sz="2400" dirty="0"/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 dirty="0">
                <a:ea typeface="+mn-lt"/>
                <a:cs typeface="+mn-lt"/>
              </a:rPr>
              <a:t>Monday: 16:30 – 18:45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 dirty="0">
                <a:ea typeface="+mn-lt"/>
                <a:cs typeface="+mn-lt"/>
              </a:rPr>
              <a:t>Tuesday: 16:30 - 18:45</a:t>
            </a:r>
          </a:p>
          <a:p>
            <a:pPr>
              <a:buFont typeface="Calibri" panose="020B0604020202020204" pitchFamily="34" charset="0"/>
              <a:buChar char="-"/>
            </a:pPr>
            <a:r>
              <a:rPr lang="en-GB" sz="2400" dirty="0">
                <a:ea typeface="+mn-lt"/>
                <a:cs typeface="+mn-lt"/>
              </a:rPr>
              <a:t>Only </a:t>
            </a:r>
            <a:r>
              <a:rPr lang="en-GB" sz="2400" u="sng" dirty="0">
                <a:ea typeface="+mn-lt"/>
                <a:cs typeface="+mn-lt"/>
              </a:rPr>
              <a:t>Tesa </a:t>
            </a:r>
            <a:r>
              <a:rPr lang="en-GB" sz="2400" u="sng" dirty="0" err="1">
                <a:ea typeface="+mn-lt"/>
                <a:cs typeface="+mn-lt"/>
              </a:rPr>
              <a:t>Powerstrip</a:t>
            </a:r>
            <a:r>
              <a:rPr lang="en-GB" sz="2400" dirty="0">
                <a:ea typeface="+mn-lt"/>
                <a:cs typeface="+mn-lt"/>
              </a:rPr>
              <a:t> can be used to secure posters (provided by us)</a:t>
            </a:r>
          </a:p>
          <a:p>
            <a:pPr>
              <a:buFont typeface="Calibri" panose="020B0604020202020204" pitchFamily="34" charset="0"/>
              <a:buChar char="-"/>
            </a:pPr>
            <a:r>
              <a:rPr lang="en-GB" sz="2400" dirty="0">
                <a:ea typeface="+mn-lt"/>
                <a:cs typeface="+mn-lt"/>
              </a:rPr>
              <a:t>A select panel of judges will visit the posters. </a:t>
            </a:r>
            <a:r>
              <a:rPr lang="en-GB" sz="2400" b="1" dirty="0">
                <a:ea typeface="+mn-lt"/>
                <a:cs typeface="+mn-lt"/>
              </a:rPr>
              <a:t>Prizes</a:t>
            </a:r>
            <a:r>
              <a:rPr lang="en-GB" sz="2400" dirty="0">
                <a:ea typeface="+mn-lt"/>
                <a:cs typeface="+mn-lt"/>
              </a:rPr>
              <a:t>: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 dirty="0"/>
              <a:t>3 x 300€ for the best three posters announced during conference dinner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0294C3-49B4-B5F9-BF65-CD864B76D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75949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8A559-C0A3-BD79-52BB-EB3018E33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Skill Sessions by Jean-</a:t>
            </a:r>
            <a:r>
              <a:rPr lang="en-US" dirty="0" err="1"/>
              <a:t>luc</a:t>
            </a:r>
            <a:r>
              <a:rPr lang="en-US" dirty="0"/>
              <a:t> </a:t>
            </a:r>
            <a:r>
              <a:rPr lang="en-US" dirty="0" err="1"/>
              <a:t>Doumont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F20C8-9AD2-A611-0E75-61F0F07BA0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Structuring your research paper</a:t>
            </a:r>
          </a:p>
          <a:p>
            <a:pPr lvl="1"/>
            <a:r>
              <a:rPr lang="en-US" dirty="0"/>
              <a:t>Tu 14:30 – 16:30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GB" b="1" dirty="0"/>
              <a:t>Critical thinking for constructive conversation</a:t>
            </a:r>
          </a:p>
          <a:p>
            <a:pPr lvl="1"/>
            <a:r>
              <a:rPr lang="en-GB" dirty="0"/>
              <a:t>We 16:45 – 18:45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3C043C-01BC-D93F-F9DA-13E587174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8</a:t>
            </a:fld>
            <a:endParaRPr lang="de-AT"/>
          </a:p>
        </p:txBody>
      </p:sp>
      <p:pic>
        <p:nvPicPr>
          <p:cNvPr id="5" name="Picture 7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3CCB8E27-1581-1663-85AC-AD14E03144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9496226" y="1627981"/>
            <a:ext cx="2242994" cy="2242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342370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053E2-C410-92C9-8FDE-7742E881A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Invited Talks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0D07C-2B12-E091-C5C5-D9B3768CC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841628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/>
              <a:t>Seminar by Nobel-laureate David Wineland</a:t>
            </a:r>
          </a:p>
          <a:p>
            <a:pPr lvl="1"/>
            <a:r>
              <a:rPr lang="en-GB" dirty="0">
                <a:ea typeface="+mn-lt"/>
                <a:cs typeface="+mn-lt"/>
              </a:rPr>
              <a:t>Atomic Clocks and Einstein Relativity</a:t>
            </a:r>
            <a:endParaRPr lang="en-GB" dirty="0"/>
          </a:p>
          <a:p>
            <a:pPr lvl="1"/>
            <a:r>
              <a:rPr lang="en-US" dirty="0"/>
              <a:t>Mo 14:00 – 16:00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Colloquium by Rainer Blatt</a:t>
            </a:r>
          </a:p>
          <a:p>
            <a:pPr lvl="1"/>
            <a:r>
              <a:rPr lang="en-US" dirty="0"/>
              <a:t>Quantum computation with trapped ions</a:t>
            </a:r>
          </a:p>
          <a:p>
            <a:pPr lvl="1"/>
            <a:r>
              <a:rPr lang="en-US" dirty="0"/>
              <a:t>Th 16:45 – 18:15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B88EE4-68D2-640E-2018-2122184AE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1BA5-EDAD-4F12-9E09-4B1F12A14AC3}" type="slidenum">
              <a:rPr lang="de-AT" smtClean="0"/>
              <a:t>9</a:t>
            </a:fld>
            <a:endParaRPr lang="de-AT"/>
          </a:p>
        </p:txBody>
      </p:sp>
      <p:pic>
        <p:nvPicPr>
          <p:cNvPr id="6" name="Picture 5" descr="A person with a mustache wearing a suit and tie&#10;&#10;Description automatically generated">
            <a:extLst>
              <a:ext uri="{FF2B5EF4-FFF2-40B4-BE49-F238E27FC236}">
                <a16:creationId xmlns:a16="http://schemas.microsoft.com/office/drawing/2014/main" id="{AA4F4A49-FA07-2200-0A5A-544572EC7A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607" y="488453"/>
            <a:ext cx="1680345" cy="2534599"/>
          </a:xfrm>
          <a:prstGeom prst="rect">
            <a:avLst/>
          </a:prstGeom>
        </p:spPr>
      </p:pic>
      <p:pic>
        <p:nvPicPr>
          <p:cNvPr id="8" name="Picture 7" descr="A person in a suit&#10;&#10;Description automatically generated">
            <a:extLst>
              <a:ext uri="{FF2B5EF4-FFF2-40B4-BE49-F238E27FC236}">
                <a16:creationId xmlns:a16="http://schemas.microsoft.com/office/drawing/2014/main" id="{8064880D-121B-761E-905F-43407284A0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828" y="3564995"/>
            <a:ext cx="1738375" cy="231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722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107B05FDFB99140A5078B1100CA2A1D" ma:contentTypeVersion="0" ma:contentTypeDescription="Ein neues Dokument erstellen." ma:contentTypeScope="" ma:versionID="a678f7f036c8819ed21d80803d1fa4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e00b61ea7eb07a0cbebdb1f0cce1fa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7163FA9-09F3-48CC-89A0-57723A03CF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D7E2E4-17F9-47D3-9265-C7C708FF55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B330321-404E-4809-9236-E56DCA6E256A}">
  <ds:schemaRefs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1730</TotalTime>
  <Words>409</Words>
  <Application>Microsoft Office PowerPoint</Application>
  <PresentationFormat>Widescreen</PresentationFormat>
  <Paragraphs>125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Early Career Conference in Trapped Ions 2024</vt:lpstr>
      <vt:lpstr>Overview</vt:lpstr>
      <vt:lpstr>Safety</vt:lpstr>
      <vt:lpstr>Organization committee</vt:lpstr>
      <vt:lpstr>Scientific committee</vt:lpstr>
      <vt:lpstr>PowerPoint Presentation</vt:lpstr>
      <vt:lpstr>Poster sessions</vt:lpstr>
      <vt:lpstr>Skill Sessions by Jean-luc Doumont</vt:lpstr>
      <vt:lpstr>Invited Talks</vt:lpstr>
      <vt:lpstr>Lab Tours</vt:lpstr>
      <vt:lpstr>Lunch Options</vt:lpstr>
      <vt:lpstr>Conference Dinner</vt:lpstr>
      <vt:lpstr>Green Event</vt:lpstr>
      <vt:lpstr>Social Activity – Discover the Austrian Alps</vt:lpstr>
      <vt:lpstr>Practical Information for Speakers and Audience</vt:lpstr>
      <vt:lpstr>Practical Information</vt:lpstr>
      <vt:lpstr>Sponsors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John</dc:creator>
  <cp:lastModifiedBy>Simon Lechner</cp:lastModifiedBy>
  <cp:revision>1165</cp:revision>
  <dcterms:created xsi:type="dcterms:W3CDTF">2024-07-02T12:55:14Z</dcterms:created>
  <dcterms:modified xsi:type="dcterms:W3CDTF">2024-07-07T19:11:48Z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0x0101003107B05FDFB99140A5078B1100CA2A1D</vt:lpwstr>
  </property>
</Properties>
</file>