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69" r:id="rId5"/>
    <p:sldId id="259" r:id="rId6"/>
    <p:sldId id="271" r:id="rId7"/>
    <p:sldId id="272" r:id="rId8"/>
    <p:sldId id="270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144" y="28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1/25/2024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1/25/2024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1/25/2024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1/25/2024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1/25/2024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1/25/2024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1/25/2024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david.porret@cern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picoTDC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PicoTDC</a:t>
            </a:r>
            <a:r>
              <a:rPr lang="en-US" dirty="0"/>
              <a:t> project news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4666463" cy="1046244"/>
          </a:xfrm>
        </p:spPr>
        <p:txBody>
          <a:bodyPr>
            <a:normAutofit/>
          </a:bodyPr>
          <a:lstStyle/>
          <a:p>
            <a:r>
              <a:rPr lang="en-US" sz="2200" dirty="0" err="1"/>
              <a:t>PicoTDC</a:t>
            </a:r>
            <a:r>
              <a:rPr lang="en-US" sz="2200" dirty="0"/>
              <a:t> Users Meeting 25.01.2024</a:t>
            </a:r>
          </a:p>
          <a:p>
            <a:endParaRPr lang="en-US" sz="2200" dirty="0"/>
          </a:p>
          <a:p>
            <a:r>
              <a:rPr lang="en-US" dirty="0"/>
              <a:t>David Porret – CERN – EP-ESE-ME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638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Devices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4952" y="880452"/>
            <a:ext cx="8361848" cy="3484815"/>
          </a:xfrm>
        </p:spPr>
        <p:txBody>
          <a:bodyPr>
            <a:normAutofit fontScale="92500"/>
          </a:bodyPr>
          <a:lstStyle/>
          <a:p>
            <a:r>
              <a:rPr lang="en-US" dirty="0"/>
              <a:t>Over 18000 devices in stock.</a:t>
            </a:r>
          </a:p>
          <a:p>
            <a:r>
              <a:rPr lang="en-US" dirty="0"/>
              <a:t>Production test due to start ASAP but we hold a small stock of tested devices for distribution.</a:t>
            </a:r>
          </a:p>
          <a:p>
            <a:r>
              <a:rPr lang="en-US" dirty="0"/>
              <a:t>Currently packaging additional 12 wafers (~16000 devices) – delivery May 2024.</a:t>
            </a:r>
          </a:p>
          <a:p>
            <a:r>
              <a:rPr lang="en-US" dirty="0"/>
              <a:t>New EP-ESE procedure to deliver ASICs to non-CERN/LHC experiments, possibility of samples.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029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Project Documentation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0453"/>
            <a:ext cx="8229600" cy="331689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CERN IT decommissioned </a:t>
            </a:r>
            <a:r>
              <a:rPr lang="en-US" dirty="0" err="1"/>
              <a:t>Sharepoint</a:t>
            </a:r>
            <a:r>
              <a:rPr lang="en-US" dirty="0"/>
              <a:t> 2013, we moved to CERN hosted EOS website.</a:t>
            </a:r>
          </a:p>
          <a:p>
            <a:r>
              <a:rPr lang="en-US" dirty="0"/>
              <a:t>Website is public, Documents (manual, schematics…) are on </a:t>
            </a:r>
            <a:r>
              <a:rPr lang="en-US" dirty="0" err="1"/>
              <a:t>CERNBox</a:t>
            </a:r>
            <a:r>
              <a:rPr lang="en-US" dirty="0"/>
              <a:t> with group access (requires CERN normal or lightweight account).</a:t>
            </a:r>
          </a:p>
          <a:p>
            <a:r>
              <a:rPr lang="en-US" dirty="0"/>
              <a:t>Software and Firmware on Gitlab. So far, no access possible without CERN account but source code releases are on </a:t>
            </a:r>
            <a:r>
              <a:rPr lang="en-US" dirty="0" err="1"/>
              <a:t>CERNBox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20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 Boards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24 boards manufactured – 22 distributed</a:t>
            </a:r>
          </a:p>
          <a:p>
            <a:r>
              <a:rPr lang="en-US" dirty="0"/>
              <a:t>hardware bug with external trigger input: fix documented but we can fix the board for you if needed.</a:t>
            </a: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197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4EEB9-C758-3F46-0754-0C3D36C55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Latest support news		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6EA45-B4E5-C7E4-609F-98EE0464C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20314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Updated manual (v0.93) : corrections, users feedback.</a:t>
            </a:r>
          </a:p>
          <a:p>
            <a:r>
              <a:rPr lang="en-US" dirty="0"/>
              <a:t>Demo Board software: check for new commits time to time.</a:t>
            </a:r>
          </a:p>
          <a:p>
            <a:r>
              <a:rPr lang="en-GB" dirty="0"/>
              <a:t>Readout FPGA firmware : possible timing issue between the word decoder and the FIFO IP block. Can give sporadic corrupted hit values.</a:t>
            </a:r>
          </a:p>
          <a:p>
            <a:r>
              <a:rPr lang="en-GB" dirty="0"/>
              <a:t>Readout through Python software can be rather slow and hits may be skipped.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5BABD-3DAC-C8CC-E744-A79D9DD4FC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39F4C5-147D-B6FE-A3AD-CABD11F904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6C3BE-4842-C7F6-B36F-5D56E63DB7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035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D4B92-EDD7-0DC6-341E-071B9EB36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Plans 2024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C47C3-CCD3-4A17-4C86-8AA72225D6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Temperature tests and </a:t>
            </a:r>
            <a:r>
              <a:rPr lang="en-US" dirty="0" err="1"/>
              <a:t>caracterisation</a:t>
            </a:r>
            <a:r>
              <a:rPr lang="en-US"/>
              <a:t>.</a:t>
            </a:r>
            <a:endParaRPr lang="en-US" dirty="0"/>
          </a:p>
          <a:p>
            <a:r>
              <a:rPr lang="en-US" dirty="0"/>
              <a:t>Provide a common and cleaned software library with hardware abstraction.</a:t>
            </a:r>
          </a:p>
          <a:p>
            <a:r>
              <a:rPr lang="en-US" dirty="0"/>
              <a:t>Technical support as before: drop me an email when needed (</a:t>
            </a:r>
            <a:r>
              <a:rPr lang="en-US" dirty="0" err="1">
                <a:hlinkClick r:id="rId2"/>
              </a:rPr>
              <a:t>david.porret@cern</a:t>
            </a:r>
            <a:r>
              <a:rPr lang="en-US" dirty="0"/>
              <a:t>).</a:t>
            </a:r>
          </a:p>
          <a:p>
            <a:r>
              <a:rPr lang="en-US" dirty="0"/>
              <a:t>???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1C001-FCC4-2F63-B85D-4A18BF6669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014E6-EB4F-E9A7-CDE7-8F02D7E959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BF8D3-526D-AF6F-E4E4-ADA79B82A4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402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03DDB-955D-A0D9-087A-1A7AAA67F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PicoTDC</a:t>
            </a:r>
            <a:r>
              <a:rPr lang="en-US" dirty="0"/>
              <a:t> links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86723-4873-1957-C80B-5600CE81A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 algn="ctr">
              <a:buNone/>
            </a:pPr>
            <a:r>
              <a:rPr lang="en-US" dirty="0"/>
              <a:t>http://picotdc.web.cern.ch</a:t>
            </a:r>
          </a:p>
          <a:p>
            <a:pPr marL="36576" indent="0" algn="ctr">
              <a:buNone/>
            </a:pPr>
            <a:r>
              <a:rPr lang="en-US" dirty="0"/>
              <a:t>http://cern.ch/picotdc</a:t>
            </a:r>
          </a:p>
          <a:p>
            <a:pPr marL="36576" indent="0" algn="ctr">
              <a:buNone/>
            </a:pPr>
            <a:r>
              <a:rPr lang="en-US" dirty="0">
                <a:hlinkClick r:id="rId2"/>
              </a:rPr>
              <a:t>https://gitlab.cern.ch/picoTDC</a:t>
            </a:r>
            <a:endParaRPr lang="en-US" dirty="0"/>
          </a:p>
          <a:p>
            <a:pPr marL="36576" indent="0" algn="ctr">
              <a:buNone/>
            </a:pPr>
            <a:r>
              <a:rPr lang="en-US" dirty="0"/>
              <a:t>JINST Publication</a:t>
            </a:r>
          </a:p>
          <a:p>
            <a:pPr marL="36576" indent="0" algn="ctr">
              <a:buNone/>
            </a:pPr>
            <a:r>
              <a:rPr lang="en-US" sz="2000" dirty="0"/>
              <a:t>https://iopscience.iop.org/article/10.1088/1748-0221/18/07/P07012</a:t>
            </a:r>
          </a:p>
          <a:p>
            <a:pPr marL="36576" indent="0" algn="ctr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576F43-4612-6BBA-CD55-AE6E83DC09D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8DB4DF-9C92-310D-8061-53E363635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F95C9E-477F-312A-5CA0-DF932279F4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54280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1463</TotalTime>
  <Words>328</Words>
  <Application>Microsoft Office PowerPoint</Application>
  <PresentationFormat>On-screen Show (16:9)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CERNCorporate16-9</vt:lpstr>
      <vt:lpstr>PowerPoint Presentation</vt:lpstr>
      <vt:lpstr>PicoTDC project news</vt:lpstr>
      <vt:lpstr>Devices</vt:lpstr>
      <vt:lpstr>Project Documentation</vt:lpstr>
      <vt:lpstr>Demo Boards</vt:lpstr>
      <vt:lpstr>Latest support news  </vt:lpstr>
      <vt:lpstr>Plans 2024 </vt:lpstr>
      <vt:lpstr>PicoTDC links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Porret</dc:creator>
  <cp:lastModifiedBy>David Porret</cp:lastModifiedBy>
  <cp:revision>216</cp:revision>
  <dcterms:created xsi:type="dcterms:W3CDTF">2021-10-29T08:45:59Z</dcterms:created>
  <dcterms:modified xsi:type="dcterms:W3CDTF">2024-01-25T13:52:19Z</dcterms:modified>
</cp:coreProperties>
</file>