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9" r:id="rId4"/>
    <p:sldMasterId id="214748368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5143500" cx="9144000"/>
  <p:notesSz cx="6858000" cy="9144000"/>
  <p:embeddedFontLst>
    <p:embeddedFont>
      <p:font typeface="Helvetica Neue"/>
      <p:regular r:id="rId28"/>
      <p:bold r:id="rId29"/>
      <p:italic r:id="rId30"/>
      <p:boldItalic r:id="rId31"/>
    </p:embeddedFont>
    <p:embeddedFont>
      <p:font typeface="Helvetica Neue Light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HelveticaNeue-regular.fntdata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HelveticaNeue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HelveticaNeue-boldItalic.fntdata"/><Relationship Id="rId30" Type="http://schemas.openxmlformats.org/officeDocument/2006/relationships/font" Target="fonts/HelveticaNeue-italic.fntdata"/><Relationship Id="rId11" Type="http://schemas.openxmlformats.org/officeDocument/2006/relationships/slide" Target="slides/slide5.xml"/><Relationship Id="rId33" Type="http://schemas.openxmlformats.org/officeDocument/2006/relationships/font" Target="fonts/HelveticaNeueLight-bold.fntdata"/><Relationship Id="rId10" Type="http://schemas.openxmlformats.org/officeDocument/2006/relationships/slide" Target="slides/slide4.xml"/><Relationship Id="rId32" Type="http://schemas.openxmlformats.org/officeDocument/2006/relationships/font" Target="fonts/HelveticaNeueLight-regular.fntdata"/><Relationship Id="rId13" Type="http://schemas.openxmlformats.org/officeDocument/2006/relationships/slide" Target="slides/slide7.xml"/><Relationship Id="rId35" Type="http://schemas.openxmlformats.org/officeDocument/2006/relationships/font" Target="fonts/HelveticaNeueLight-boldItalic.fntdata"/><Relationship Id="rId12" Type="http://schemas.openxmlformats.org/officeDocument/2006/relationships/slide" Target="slides/slide6.xml"/><Relationship Id="rId34" Type="http://schemas.openxmlformats.org/officeDocument/2006/relationships/font" Target="fonts/HelveticaNeueLight-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ed0d3673da_0_36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2ed0d3673da_0_36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2ed0d3673da_0_7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g2ed0d3673da_0_7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2ed0d3673da_0_8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g2ed0d3673da_0_8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2ed0d3673da_0_9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2ed0d3673da_0_9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2ed0d3673da_0_10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2ed0d3673da_0_10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2ed0d3673da_0_5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g2ed0d3673da_0_5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2ed0d3673da_0_52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g2ed0d3673da_0_5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2ed0d3673da_0_53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g2ed0d3673da_0_53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2ed0d3673da_0_54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g2ed0d3673da_0_54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2ed0d3673da_0_57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g2ed0d3673da_0_57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2ed0d3673da_0_56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g2ed0d3673da_0_56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ed0d3673da_0_54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2ed0d3673da_0_54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2ed0d3673da_0_10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2ed0d3673da_0_10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2ed0d3673da_0_1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Google Shape;397;g2ed0d3673da_0_1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ed0d3673da_0_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g2ed0d3673da_0_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ed0d3673da_0_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2ed0d3673da_0_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2ed0d3673da_0_3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g2ed0d3673da_0_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2ed0d3673da_0_47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g2ed0d3673da_0_47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2ed0d3673da_0_4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g2ed0d3673da_0_4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2ed0d3673da_0_12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g2ed0d3673da_0_1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2ed0d3673da_0_6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g2ed0d3673da_0_6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" showMasterSp="0">
  <p:cSld name="TITLE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Google Shape;51;p13"/>
          <p:cNvCxnSpPr/>
          <p:nvPr/>
        </p:nvCxnSpPr>
        <p:spPr>
          <a:xfrm>
            <a:off x="238125" y="4572000"/>
            <a:ext cx="86679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14313" y="4600972"/>
            <a:ext cx="87132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100"/>
              <a:buFont typeface="Arial"/>
              <a:buChar char="●"/>
              <a:defRPr b="1" sz="11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73050" lvl="1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○"/>
              <a:defRPr/>
            </a:lvl2pPr>
            <a:lvl3pPr indent="-273050" lvl="2" marL="1371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■"/>
              <a:defRPr/>
            </a:lvl3pPr>
            <a:lvl4pPr indent="-273050" lvl="3" marL="1828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●"/>
              <a:defRPr/>
            </a:lvl4pPr>
            <a:lvl5pPr indent="-273050" lvl="4" marL="22860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○"/>
              <a:defRPr/>
            </a:lvl5pPr>
            <a:lvl6pPr indent="-27305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■"/>
              <a:defRPr/>
            </a:lvl6pPr>
            <a:lvl7pPr indent="-27305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●"/>
              <a:defRPr/>
            </a:lvl7pPr>
            <a:lvl8pPr indent="-27305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○"/>
              <a:defRPr/>
            </a:lvl8pPr>
            <a:lvl9pPr indent="-27305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■"/>
              <a:defRPr/>
            </a:lvl9pPr>
          </a:lstStyle>
          <a:p/>
        </p:txBody>
      </p:sp>
      <p:cxnSp>
        <p:nvCxnSpPr>
          <p:cNvPr id="53" name="Google Shape;53;p13"/>
          <p:cNvCxnSpPr/>
          <p:nvPr/>
        </p:nvCxnSpPr>
        <p:spPr>
          <a:xfrm>
            <a:off x="238108" y="3553157"/>
            <a:ext cx="8667900" cy="0"/>
          </a:xfrm>
          <a:prstGeom prst="straightConnector1">
            <a:avLst/>
          </a:prstGeom>
          <a:noFill/>
          <a:ln cap="flat" cmpd="sng" w="114300">
            <a:solidFill>
              <a:schemeClr val="accent4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54" name="Google Shape;54;p13"/>
          <p:cNvSpPr txBox="1"/>
          <p:nvPr>
            <p:ph type="title"/>
          </p:nvPr>
        </p:nvSpPr>
        <p:spPr>
          <a:xfrm>
            <a:off x="214313" y="3572207"/>
            <a:ext cx="8713200" cy="9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lv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Arial"/>
              <a:buNone/>
              <a:defRPr sz="5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2pPr>
            <a:lvl3pPr lvl="2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3pPr>
            <a:lvl4pPr lvl="3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4pPr>
            <a:lvl5pPr lvl="4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5pPr>
            <a:lvl6pPr lvl="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6pPr>
            <a:lvl7pPr lvl="6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7pPr>
            <a:lvl8pPr lvl="7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8pPr>
            <a:lvl9pPr lvl="8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2" type="body"/>
          </p:nvPr>
        </p:nvSpPr>
        <p:spPr>
          <a:xfrm>
            <a:off x="214313" y="317893"/>
            <a:ext cx="87132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indent="-4191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rial"/>
              <a:buChar char="●"/>
              <a:defRPr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1910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rial"/>
              <a:buChar char="○"/>
              <a:defRPr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19100" lvl="2" marL="1371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rial"/>
              <a:buChar char="■"/>
              <a:defRPr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19100" lvl="3" marL="18288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rial"/>
              <a:buChar char="●"/>
              <a:defRPr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19100" lvl="4" marL="22860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rial"/>
              <a:buChar char="○"/>
              <a:defRPr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7305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■"/>
              <a:defRPr/>
            </a:lvl6pPr>
            <a:lvl7pPr indent="-27305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●"/>
              <a:defRPr/>
            </a:lvl7pPr>
            <a:lvl8pPr indent="-27305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○"/>
              <a:defRPr/>
            </a:lvl8pPr>
            <a:lvl9pPr indent="-27305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■"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8786812" y="4600575"/>
            <a:ext cx="1395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ção" showMasterSp="0">
  <p:cSld name="Citação">
    <p:bg>
      <p:bgPr>
        <a:solidFill>
          <a:srgbClr val="C3D9E0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" name="Google Shape;58;p14"/>
          <p:cNvCxnSpPr/>
          <p:nvPr/>
        </p:nvCxnSpPr>
        <p:spPr>
          <a:xfrm>
            <a:off x="238125" y="4572000"/>
            <a:ext cx="8667900" cy="0"/>
          </a:xfrm>
          <a:prstGeom prst="straightConnector1">
            <a:avLst/>
          </a:prstGeom>
          <a:noFill/>
          <a:ln cap="flat" cmpd="sng" w="38100">
            <a:solidFill>
              <a:srgbClr val="000031"/>
            </a:solidFill>
            <a:prstDash val="solid"/>
            <a:miter lim="400000"/>
            <a:headEnd len="sm" w="sm" type="none"/>
            <a:tailEnd len="sm" w="sm" type="none"/>
          </a:ln>
        </p:spPr>
      </p:cxnSp>
      <p:cxnSp>
        <p:nvCxnSpPr>
          <p:cNvPr id="59" name="Google Shape;59;p14"/>
          <p:cNvCxnSpPr/>
          <p:nvPr/>
        </p:nvCxnSpPr>
        <p:spPr>
          <a:xfrm>
            <a:off x="239678" y="259840"/>
            <a:ext cx="8667900" cy="0"/>
          </a:xfrm>
          <a:prstGeom prst="straightConnector1">
            <a:avLst/>
          </a:prstGeom>
          <a:noFill/>
          <a:ln cap="flat" cmpd="sng" w="114300">
            <a:solidFill>
              <a:srgbClr val="000031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430522" y="3467680"/>
            <a:ext cx="85152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/>
          </a:bodyPr>
          <a:lstStyle>
            <a:lvl1pPr indent="-3556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●"/>
              <a:defRPr sz="2000">
                <a:solidFill>
                  <a:schemeClr val="accent1"/>
                </a:solidFill>
              </a:defRPr>
            </a:lvl1pPr>
            <a:lvl2pPr indent="-273050" lvl="1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○"/>
              <a:defRPr/>
            </a:lvl2pPr>
            <a:lvl3pPr indent="-273050" lvl="2" marL="1371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■"/>
              <a:defRPr/>
            </a:lvl3pPr>
            <a:lvl4pPr indent="-273050" lvl="3" marL="1828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●"/>
              <a:defRPr/>
            </a:lvl4pPr>
            <a:lvl5pPr indent="-273050" lvl="4" marL="22860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○"/>
              <a:defRPr/>
            </a:lvl5pPr>
            <a:lvl6pPr indent="-27305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■"/>
              <a:defRPr/>
            </a:lvl6pPr>
            <a:lvl7pPr indent="-27305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●"/>
              <a:defRPr/>
            </a:lvl7pPr>
            <a:lvl8pPr indent="-27305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○"/>
              <a:defRPr/>
            </a:lvl8pPr>
            <a:lvl9pPr indent="-27305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■"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2" type="body"/>
          </p:nvPr>
        </p:nvSpPr>
        <p:spPr>
          <a:xfrm>
            <a:off x="193439" y="497093"/>
            <a:ext cx="8715300" cy="18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indent="-51435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Char char="●"/>
              <a:defRPr sz="4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1435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Char char="○"/>
              <a:defRPr sz="4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514350" lvl="2" marL="1371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Char char="■"/>
              <a:defRPr sz="4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514350" lvl="3" marL="18288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Char char="●"/>
              <a:defRPr sz="4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514350" lvl="4" marL="22860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Char char="○"/>
              <a:defRPr sz="4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7305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■"/>
              <a:defRPr/>
            </a:lvl6pPr>
            <a:lvl7pPr indent="-27305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●"/>
              <a:defRPr/>
            </a:lvl7pPr>
            <a:lvl8pPr indent="-27305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○"/>
              <a:defRPr/>
            </a:lvl8pPr>
            <a:lvl9pPr indent="-27305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8786812" y="4600575"/>
            <a:ext cx="139500" cy="1923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Marcadores" showMasterSp="0">
  <p:cSld name="TITLE_AND_BODY_1">
    <p:bg>
      <p:bgPr>
        <a:solidFill>
          <a:srgbClr val="FFFFFF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4" name="Google Shape;64;p15"/>
          <p:cNvCxnSpPr/>
          <p:nvPr/>
        </p:nvCxnSpPr>
        <p:spPr>
          <a:xfrm>
            <a:off x="238125" y="4572000"/>
            <a:ext cx="86679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miter lim="400000"/>
            <a:headEnd len="sm" w="sm" type="none"/>
            <a:tailEnd len="sm" w="sm" type="none"/>
          </a:ln>
        </p:spPr>
      </p:cxnSp>
      <p:cxnSp>
        <p:nvCxnSpPr>
          <p:cNvPr id="65" name="Google Shape;65;p15"/>
          <p:cNvCxnSpPr/>
          <p:nvPr/>
        </p:nvCxnSpPr>
        <p:spPr>
          <a:xfrm>
            <a:off x="239678" y="259840"/>
            <a:ext cx="8667900" cy="0"/>
          </a:xfrm>
          <a:prstGeom prst="straightConnector1">
            <a:avLst/>
          </a:prstGeom>
          <a:noFill/>
          <a:ln cap="flat" cmpd="sng" w="114300">
            <a:solidFill>
              <a:schemeClr val="accent4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66" name="Google Shape;66;p15"/>
          <p:cNvSpPr txBox="1"/>
          <p:nvPr>
            <p:ph idx="1" type="body"/>
          </p:nvPr>
        </p:nvSpPr>
        <p:spPr>
          <a:xfrm>
            <a:off x="214313" y="4600972"/>
            <a:ext cx="87153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Char char="●"/>
              <a:defRPr b="1" sz="1100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73050" lvl="1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○"/>
              <a:defRPr/>
            </a:lvl2pPr>
            <a:lvl3pPr indent="-273050" lvl="2" marL="1371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■"/>
              <a:defRPr/>
            </a:lvl3pPr>
            <a:lvl4pPr indent="-273050" lvl="3" marL="1828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●"/>
              <a:defRPr/>
            </a:lvl4pPr>
            <a:lvl5pPr indent="-273050" lvl="4" marL="22860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○"/>
              <a:defRPr/>
            </a:lvl5pPr>
            <a:lvl6pPr indent="-27305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■"/>
              <a:defRPr/>
            </a:lvl6pPr>
            <a:lvl7pPr indent="-27305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●"/>
              <a:defRPr/>
            </a:lvl7pPr>
            <a:lvl8pPr indent="-27305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○"/>
              <a:defRPr/>
            </a:lvl8pPr>
            <a:lvl9pPr indent="-27305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■"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2" type="body"/>
          </p:nvPr>
        </p:nvSpPr>
        <p:spPr>
          <a:xfrm>
            <a:off x="214313" y="1464165"/>
            <a:ext cx="8715300" cy="28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indent="-330200" lvl="0" marL="4572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7305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■"/>
              <a:defRPr/>
            </a:lvl6pPr>
            <a:lvl7pPr indent="-27305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●"/>
              <a:defRPr/>
            </a:lvl7pPr>
            <a:lvl8pPr indent="-27305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○"/>
              <a:defRPr/>
            </a:lvl8pPr>
            <a:lvl9pPr indent="-27305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Char char="■"/>
              <a:defRPr/>
            </a:lvl9pPr>
          </a:lstStyle>
          <a:p/>
        </p:txBody>
      </p:sp>
      <p:sp>
        <p:nvSpPr>
          <p:cNvPr id="68" name="Google Shape;68;p15"/>
          <p:cNvSpPr txBox="1"/>
          <p:nvPr>
            <p:ph type="title"/>
          </p:nvPr>
        </p:nvSpPr>
        <p:spPr>
          <a:xfrm>
            <a:off x="214313" y="244681"/>
            <a:ext cx="8715300" cy="7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lvl="0" rtl="0" algn="l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None/>
              <a:defRPr sz="4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2pPr>
            <a:lvl3pPr lvl="2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3pPr>
            <a:lvl4pPr lvl="3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4pPr>
            <a:lvl5pPr lvl="4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5pPr>
            <a:lvl6pPr lvl="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6pPr>
            <a:lvl7pPr lvl="6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7pPr>
            <a:lvl8pPr lvl="7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8pPr>
            <a:lvl9pPr lvl="8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9pPr>
          </a:lstStyle>
          <a:p/>
        </p:txBody>
      </p:sp>
      <p:sp>
        <p:nvSpPr>
          <p:cNvPr id="69" name="Google Shape;69;p15"/>
          <p:cNvSpPr txBox="1"/>
          <p:nvPr>
            <p:ph idx="12" type="sldNum"/>
          </p:nvPr>
        </p:nvSpPr>
        <p:spPr>
          <a:xfrm>
            <a:off x="8788546" y="4600575"/>
            <a:ext cx="139500" cy="1923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" showMasterSp="0" type="title">
  <p:cSld name="TITLE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6" name="Google Shape;76;p17"/>
          <p:cNvCxnSpPr/>
          <p:nvPr/>
        </p:nvCxnSpPr>
        <p:spPr>
          <a:xfrm>
            <a:off x="238125" y="4572000"/>
            <a:ext cx="86679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77" name="Google Shape;77;p17"/>
          <p:cNvSpPr txBox="1"/>
          <p:nvPr>
            <p:ph idx="1" type="body"/>
          </p:nvPr>
        </p:nvSpPr>
        <p:spPr>
          <a:xfrm>
            <a:off x="214313" y="4600972"/>
            <a:ext cx="87132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100"/>
              <a:buFont typeface="Arial"/>
              <a:buNone/>
              <a:defRPr b="1" sz="11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2pPr>
            <a:lvl3pPr indent="-228600" lvl="2" marL="1371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3pPr>
            <a:lvl4pPr indent="-228600" lvl="3" marL="1828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4pPr>
            <a:lvl5pPr indent="-228600" lvl="4" marL="22860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5pPr>
            <a:lvl6pPr indent="-22860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6pPr>
            <a:lvl7pPr indent="-22860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7pPr>
            <a:lvl8pPr indent="-22860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8pPr>
            <a:lvl9pPr indent="-22860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9pPr>
          </a:lstStyle>
          <a:p/>
        </p:txBody>
      </p:sp>
      <p:cxnSp>
        <p:nvCxnSpPr>
          <p:cNvPr id="78" name="Google Shape;78;p17"/>
          <p:cNvCxnSpPr/>
          <p:nvPr/>
        </p:nvCxnSpPr>
        <p:spPr>
          <a:xfrm>
            <a:off x="238108" y="3553157"/>
            <a:ext cx="8667900" cy="0"/>
          </a:xfrm>
          <a:prstGeom prst="straightConnector1">
            <a:avLst/>
          </a:prstGeom>
          <a:noFill/>
          <a:ln cap="flat" cmpd="sng" w="114300">
            <a:solidFill>
              <a:schemeClr val="accent4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79" name="Google Shape;79;p17"/>
          <p:cNvSpPr txBox="1"/>
          <p:nvPr>
            <p:ph type="title"/>
          </p:nvPr>
        </p:nvSpPr>
        <p:spPr>
          <a:xfrm>
            <a:off x="214313" y="3572207"/>
            <a:ext cx="8713200" cy="9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lv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Arial"/>
              <a:buNone/>
              <a:defRPr sz="5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2pPr>
            <a:lvl3pPr lvl="2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3pPr>
            <a:lvl4pPr lvl="3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4pPr>
            <a:lvl5pPr lvl="4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5pPr>
            <a:lvl6pPr lvl="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6pPr>
            <a:lvl7pPr lvl="6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7pPr>
            <a:lvl8pPr lvl="7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8pPr>
            <a:lvl9pPr lvl="8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9pPr>
          </a:lstStyle>
          <a:p/>
        </p:txBody>
      </p:sp>
      <p:sp>
        <p:nvSpPr>
          <p:cNvPr id="80" name="Google Shape;80;p17"/>
          <p:cNvSpPr txBox="1"/>
          <p:nvPr>
            <p:ph idx="2" type="body"/>
          </p:nvPr>
        </p:nvSpPr>
        <p:spPr>
          <a:xfrm>
            <a:off x="214313" y="317893"/>
            <a:ext cx="87132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indent="-2286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rial"/>
              <a:buNone/>
              <a:defRPr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rial"/>
              <a:buNone/>
              <a:defRPr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rial"/>
              <a:buNone/>
              <a:defRPr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rial"/>
              <a:buNone/>
              <a:defRPr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rial"/>
              <a:buNone/>
              <a:defRPr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6pPr>
            <a:lvl7pPr indent="-22860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7pPr>
            <a:lvl8pPr indent="-22860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8pPr>
            <a:lvl9pPr indent="-22860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9pPr>
          </a:lstStyle>
          <a:p/>
        </p:txBody>
      </p:sp>
      <p:sp>
        <p:nvSpPr>
          <p:cNvPr id="81" name="Google Shape;81;p17"/>
          <p:cNvSpPr txBox="1"/>
          <p:nvPr>
            <p:ph idx="12" type="sldNum"/>
          </p:nvPr>
        </p:nvSpPr>
        <p:spPr>
          <a:xfrm>
            <a:off x="8786812" y="4600575"/>
            <a:ext cx="1395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Marcadores" showMasterSp="0" type="tx">
  <p:cSld name="TITLE_AND_BODY">
    <p:bg>
      <p:bgPr>
        <a:solidFill>
          <a:srgbClr val="FFFFFF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Google Shape;83;p18"/>
          <p:cNvCxnSpPr/>
          <p:nvPr/>
        </p:nvCxnSpPr>
        <p:spPr>
          <a:xfrm>
            <a:off x="238125" y="4572000"/>
            <a:ext cx="86679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miter lim="400000"/>
            <a:headEnd len="sm" w="sm" type="none"/>
            <a:tailEnd len="sm" w="sm" type="none"/>
          </a:ln>
        </p:spPr>
      </p:cxnSp>
      <p:cxnSp>
        <p:nvCxnSpPr>
          <p:cNvPr id="84" name="Google Shape;84;p18"/>
          <p:cNvCxnSpPr/>
          <p:nvPr/>
        </p:nvCxnSpPr>
        <p:spPr>
          <a:xfrm>
            <a:off x="239678" y="259840"/>
            <a:ext cx="8667900" cy="0"/>
          </a:xfrm>
          <a:prstGeom prst="straightConnector1">
            <a:avLst/>
          </a:prstGeom>
          <a:noFill/>
          <a:ln cap="flat" cmpd="sng" w="114300">
            <a:solidFill>
              <a:schemeClr val="accent4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214313" y="4600972"/>
            <a:ext cx="87153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1" sz="1100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2pPr>
            <a:lvl3pPr indent="-228600" lvl="2" marL="1371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3pPr>
            <a:lvl4pPr indent="-228600" lvl="3" marL="1828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4pPr>
            <a:lvl5pPr indent="-228600" lvl="4" marL="22860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5pPr>
            <a:lvl6pPr indent="-22860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6pPr>
            <a:lvl7pPr indent="-22860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7pPr>
            <a:lvl8pPr indent="-22860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8pPr>
            <a:lvl9pPr indent="-22860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9pPr>
          </a:lstStyle>
          <a:p/>
        </p:txBody>
      </p:sp>
      <p:sp>
        <p:nvSpPr>
          <p:cNvPr id="86" name="Google Shape;86;p18"/>
          <p:cNvSpPr txBox="1"/>
          <p:nvPr>
            <p:ph idx="2" type="body"/>
          </p:nvPr>
        </p:nvSpPr>
        <p:spPr>
          <a:xfrm>
            <a:off x="214313" y="1464165"/>
            <a:ext cx="8715300" cy="28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indent="-330200" lvl="0" marL="4572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6pPr>
            <a:lvl7pPr indent="-22860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7pPr>
            <a:lvl8pPr indent="-22860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8pPr>
            <a:lvl9pPr indent="-22860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9pPr>
          </a:lstStyle>
          <a:p/>
        </p:txBody>
      </p:sp>
      <p:sp>
        <p:nvSpPr>
          <p:cNvPr id="87" name="Google Shape;87;p18"/>
          <p:cNvSpPr txBox="1"/>
          <p:nvPr>
            <p:ph type="title"/>
          </p:nvPr>
        </p:nvSpPr>
        <p:spPr>
          <a:xfrm>
            <a:off x="214313" y="244681"/>
            <a:ext cx="8715300" cy="7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lvl="0" rtl="0" algn="l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None/>
              <a:defRPr sz="4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2pPr>
            <a:lvl3pPr lvl="2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3pPr>
            <a:lvl4pPr lvl="3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4pPr>
            <a:lvl5pPr lvl="4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5pPr>
            <a:lvl6pPr lvl="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6pPr>
            <a:lvl7pPr lvl="6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7pPr>
            <a:lvl8pPr lvl="7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8pPr>
            <a:lvl9pPr lvl="8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9pPr>
          </a:lstStyle>
          <a:p/>
        </p:txBody>
      </p:sp>
      <p:sp>
        <p:nvSpPr>
          <p:cNvPr id="88" name="Google Shape;88;p18"/>
          <p:cNvSpPr txBox="1"/>
          <p:nvPr>
            <p:ph idx="12" type="sldNum"/>
          </p:nvPr>
        </p:nvSpPr>
        <p:spPr>
          <a:xfrm>
            <a:off x="8788546" y="4600575"/>
            <a:ext cx="1395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ção" showMasterSp="0">
  <p:cSld name="Citação">
    <p:bg>
      <p:bgPr>
        <a:solidFill>
          <a:srgbClr val="C3D9E0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0" name="Google Shape;90;p19"/>
          <p:cNvCxnSpPr/>
          <p:nvPr/>
        </p:nvCxnSpPr>
        <p:spPr>
          <a:xfrm>
            <a:off x="238125" y="4572000"/>
            <a:ext cx="8667900" cy="0"/>
          </a:xfrm>
          <a:prstGeom prst="straightConnector1">
            <a:avLst/>
          </a:prstGeom>
          <a:noFill/>
          <a:ln cap="flat" cmpd="sng" w="38100">
            <a:solidFill>
              <a:srgbClr val="000031"/>
            </a:solidFill>
            <a:prstDash val="solid"/>
            <a:miter lim="400000"/>
            <a:headEnd len="sm" w="sm" type="none"/>
            <a:tailEnd len="sm" w="sm" type="none"/>
          </a:ln>
        </p:spPr>
      </p:cxnSp>
      <p:cxnSp>
        <p:nvCxnSpPr>
          <p:cNvPr id="91" name="Google Shape;91;p19"/>
          <p:cNvCxnSpPr/>
          <p:nvPr/>
        </p:nvCxnSpPr>
        <p:spPr>
          <a:xfrm>
            <a:off x="239678" y="259840"/>
            <a:ext cx="8667900" cy="0"/>
          </a:xfrm>
          <a:prstGeom prst="straightConnector1">
            <a:avLst/>
          </a:prstGeom>
          <a:noFill/>
          <a:ln cap="flat" cmpd="sng" w="114300">
            <a:solidFill>
              <a:srgbClr val="000031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92" name="Google Shape;92;p19"/>
          <p:cNvSpPr txBox="1"/>
          <p:nvPr>
            <p:ph idx="1" type="body"/>
          </p:nvPr>
        </p:nvSpPr>
        <p:spPr>
          <a:xfrm>
            <a:off x="430522" y="3467680"/>
            <a:ext cx="85152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/>
          </a:bodyPr>
          <a:lstStyle>
            <a:lvl1pPr indent="-2286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2pPr>
            <a:lvl3pPr indent="-228600" lvl="2" marL="1371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3pPr>
            <a:lvl4pPr indent="-228600" lvl="3" marL="1828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4pPr>
            <a:lvl5pPr indent="-228600" lvl="4" marL="22860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5pPr>
            <a:lvl6pPr indent="-22860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6pPr>
            <a:lvl7pPr indent="-22860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7pPr>
            <a:lvl8pPr indent="-22860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8pPr>
            <a:lvl9pPr indent="-22860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2" type="body"/>
          </p:nvPr>
        </p:nvSpPr>
        <p:spPr>
          <a:xfrm>
            <a:off x="193439" y="497093"/>
            <a:ext cx="8715300" cy="18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indent="-2286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None/>
              <a:defRPr sz="4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None/>
              <a:defRPr sz="4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None/>
              <a:defRPr sz="4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None/>
              <a:defRPr sz="4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None/>
              <a:defRPr sz="4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6pPr>
            <a:lvl7pPr indent="-22860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7pPr>
            <a:lvl8pPr indent="-22860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8pPr>
            <a:lvl9pPr indent="-22860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9pPr>
          </a:lstStyle>
          <a:p/>
        </p:txBody>
      </p:sp>
      <p:sp>
        <p:nvSpPr>
          <p:cNvPr id="94" name="Google Shape;94;p19"/>
          <p:cNvSpPr txBox="1"/>
          <p:nvPr>
            <p:ph idx="12" type="sldNum"/>
          </p:nvPr>
        </p:nvSpPr>
        <p:spPr>
          <a:xfrm>
            <a:off x="8786812" y="4600575"/>
            <a:ext cx="1395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enas Título" showMasterSp="0">
  <p:cSld name="Apenas Título">
    <p:bg>
      <p:bgPr>
        <a:solidFill>
          <a:srgbClr val="FFFFFF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6" name="Google Shape;96;p20"/>
          <p:cNvCxnSpPr/>
          <p:nvPr/>
        </p:nvCxnSpPr>
        <p:spPr>
          <a:xfrm>
            <a:off x="238125" y="4572000"/>
            <a:ext cx="86679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miter lim="400000"/>
            <a:headEnd len="sm" w="sm" type="none"/>
            <a:tailEnd len="sm" w="sm" type="none"/>
          </a:ln>
        </p:spPr>
      </p:cxnSp>
      <p:cxnSp>
        <p:nvCxnSpPr>
          <p:cNvPr id="97" name="Google Shape;97;p20"/>
          <p:cNvCxnSpPr/>
          <p:nvPr/>
        </p:nvCxnSpPr>
        <p:spPr>
          <a:xfrm>
            <a:off x="239678" y="259840"/>
            <a:ext cx="8667900" cy="0"/>
          </a:xfrm>
          <a:prstGeom prst="straightConnector1">
            <a:avLst/>
          </a:prstGeom>
          <a:noFill/>
          <a:ln cap="flat" cmpd="sng" w="114300">
            <a:solidFill>
              <a:schemeClr val="accent4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98" name="Google Shape;98;p20"/>
          <p:cNvSpPr txBox="1"/>
          <p:nvPr>
            <p:ph type="title"/>
          </p:nvPr>
        </p:nvSpPr>
        <p:spPr>
          <a:xfrm>
            <a:off x="214313" y="268493"/>
            <a:ext cx="8715300" cy="7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lvl="0" rtl="0" algn="l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None/>
              <a:defRPr sz="4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2pPr>
            <a:lvl3pPr lvl="2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3pPr>
            <a:lvl4pPr lvl="3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4pPr>
            <a:lvl5pPr lvl="4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5pPr>
            <a:lvl6pPr lvl="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6pPr>
            <a:lvl7pPr lvl="6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7pPr>
            <a:lvl8pPr lvl="7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8pPr>
            <a:lvl9pPr lvl="8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9pPr>
          </a:lstStyle>
          <a:p/>
        </p:txBody>
      </p:sp>
      <p:sp>
        <p:nvSpPr>
          <p:cNvPr id="99" name="Google Shape;99;p20"/>
          <p:cNvSpPr txBox="1"/>
          <p:nvPr>
            <p:ph idx="12" type="sldNum"/>
          </p:nvPr>
        </p:nvSpPr>
        <p:spPr>
          <a:xfrm>
            <a:off x="8786812" y="4600575"/>
            <a:ext cx="1395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Foto" showMasterSp="0">
  <p:cSld name="Título e Foto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/>
          <p:nvPr>
            <p:ph idx="2" type="pic"/>
          </p:nvPr>
        </p:nvSpPr>
        <p:spPr>
          <a:xfrm>
            <a:off x="0" y="-1462087"/>
            <a:ext cx="10720500" cy="6613800"/>
          </a:xfrm>
          <a:prstGeom prst="rect">
            <a:avLst/>
          </a:prstGeom>
          <a:noFill/>
          <a:ln>
            <a:noFill/>
          </a:ln>
        </p:spPr>
      </p:sp>
      <p:sp>
        <p:nvSpPr>
          <p:cNvPr id="102" name="Google Shape;102;p21"/>
          <p:cNvSpPr txBox="1"/>
          <p:nvPr>
            <p:ph idx="1" type="body"/>
          </p:nvPr>
        </p:nvSpPr>
        <p:spPr>
          <a:xfrm>
            <a:off x="214313" y="4600972"/>
            <a:ext cx="87153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b="1" sz="1100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2pPr>
            <a:lvl3pPr indent="-228600" lvl="2" marL="1371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3pPr>
            <a:lvl4pPr indent="-228600" lvl="3" marL="1828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4pPr>
            <a:lvl5pPr indent="-228600" lvl="4" marL="22860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5pPr>
            <a:lvl6pPr indent="-22860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6pPr>
            <a:lvl7pPr indent="-22860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7pPr>
            <a:lvl8pPr indent="-22860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8pPr>
            <a:lvl9pPr indent="-22860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9pPr>
          </a:lstStyle>
          <a:p/>
        </p:txBody>
      </p:sp>
      <p:sp>
        <p:nvSpPr>
          <p:cNvPr id="103" name="Google Shape;103;p21"/>
          <p:cNvSpPr txBox="1"/>
          <p:nvPr>
            <p:ph idx="3" type="body"/>
          </p:nvPr>
        </p:nvSpPr>
        <p:spPr>
          <a:xfrm>
            <a:off x="214313" y="320232"/>
            <a:ext cx="8715300" cy="87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indent="-2286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rial"/>
              <a:buNone/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rial"/>
              <a:buNone/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rial"/>
              <a:buNone/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rial"/>
              <a:buNone/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rial"/>
              <a:buNone/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6pPr>
            <a:lvl7pPr indent="-22860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7pPr>
            <a:lvl8pPr indent="-22860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8pPr>
            <a:lvl9pPr indent="-22860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9pPr>
          </a:lstStyle>
          <a:p/>
        </p:txBody>
      </p:sp>
      <p:cxnSp>
        <p:nvCxnSpPr>
          <p:cNvPr id="104" name="Google Shape;104;p21"/>
          <p:cNvCxnSpPr/>
          <p:nvPr/>
        </p:nvCxnSpPr>
        <p:spPr>
          <a:xfrm>
            <a:off x="238125" y="4572000"/>
            <a:ext cx="86679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miter lim="400000"/>
            <a:headEnd len="sm" w="sm" type="none"/>
            <a:tailEnd len="sm" w="sm" type="none"/>
          </a:ln>
        </p:spPr>
      </p:cxnSp>
      <p:cxnSp>
        <p:nvCxnSpPr>
          <p:cNvPr id="105" name="Google Shape;105;p21"/>
          <p:cNvCxnSpPr/>
          <p:nvPr/>
        </p:nvCxnSpPr>
        <p:spPr>
          <a:xfrm>
            <a:off x="238108" y="3553157"/>
            <a:ext cx="8667900" cy="0"/>
          </a:xfrm>
          <a:prstGeom prst="straightConnector1">
            <a:avLst/>
          </a:prstGeom>
          <a:noFill/>
          <a:ln cap="flat" cmpd="sng" w="114300">
            <a:solidFill>
              <a:schemeClr val="accent4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106" name="Google Shape;106;p21"/>
          <p:cNvSpPr txBox="1"/>
          <p:nvPr>
            <p:ph type="title"/>
          </p:nvPr>
        </p:nvSpPr>
        <p:spPr>
          <a:xfrm>
            <a:off x="214313" y="3571875"/>
            <a:ext cx="87153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lv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Arial"/>
              <a:buNone/>
              <a:defRPr sz="5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2pPr>
            <a:lvl3pPr lvl="2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3pPr>
            <a:lvl4pPr lvl="3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4pPr>
            <a:lvl5pPr lvl="4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5pPr>
            <a:lvl6pPr lvl="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6pPr>
            <a:lvl7pPr lvl="6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7pPr>
            <a:lvl8pPr lvl="7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8pPr>
            <a:lvl9pPr lvl="8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9pPr>
          </a:lstStyle>
          <a:p/>
        </p:txBody>
      </p:sp>
      <p:sp>
        <p:nvSpPr>
          <p:cNvPr id="107" name="Google Shape;107;p21"/>
          <p:cNvSpPr txBox="1"/>
          <p:nvPr>
            <p:ph idx="12" type="sldNum"/>
          </p:nvPr>
        </p:nvSpPr>
        <p:spPr>
          <a:xfrm>
            <a:off x="8786812" y="4600575"/>
            <a:ext cx="1395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Foto Alternativa" showMasterSp="0">
  <p:cSld name="Título e Foto Alternativa">
    <p:bg>
      <p:bgPr>
        <a:solidFill>
          <a:srgbClr val="FFFFFF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/>
          <p:nvPr>
            <p:ph idx="2" type="pic"/>
          </p:nvPr>
        </p:nvSpPr>
        <p:spPr>
          <a:xfrm>
            <a:off x="3609975" y="0"/>
            <a:ext cx="8213100" cy="51435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110" name="Google Shape;110;p22"/>
          <p:cNvCxnSpPr/>
          <p:nvPr/>
        </p:nvCxnSpPr>
        <p:spPr>
          <a:xfrm>
            <a:off x="238125" y="4572000"/>
            <a:ext cx="86679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miter lim="400000"/>
            <a:headEnd len="sm" w="sm" type="none"/>
            <a:tailEnd len="sm" w="sm" type="none"/>
          </a:ln>
        </p:spPr>
      </p:cxnSp>
      <p:cxnSp>
        <p:nvCxnSpPr>
          <p:cNvPr id="111" name="Google Shape;111;p22"/>
          <p:cNvCxnSpPr/>
          <p:nvPr/>
        </p:nvCxnSpPr>
        <p:spPr>
          <a:xfrm>
            <a:off x="239678" y="259840"/>
            <a:ext cx="8667900" cy="0"/>
          </a:xfrm>
          <a:prstGeom prst="straightConnector1">
            <a:avLst/>
          </a:prstGeom>
          <a:noFill/>
          <a:ln cap="flat" cmpd="sng" w="114300">
            <a:solidFill>
              <a:schemeClr val="accent4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112" name="Google Shape;112;p22"/>
          <p:cNvSpPr txBox="1"/>
          <p:nvPr>
            <p:ph idx="1" type="body"/>
          </p:nvPr>
        </p:nvSpPr>
        <p:spPr>
          <a:xfrm>
            <a:off x="214313" y="4600972"/>
            <a:ext cx="41433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1" sz="1100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2pPr>
            <a:lvl3pPr indent="-228600" lvl="2" marL="1371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3pPr>
            <a:lvl4pPr indent="-228600" lvl="3" marL="1828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4pPr>
            <a:lvl5pPr indent="-228600" lvl="4" marL="22860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5pPr>
            <a:lvl6pPr indent="-22860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6pPr>
            <a:lvl7pPr indent="-22860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7pPr>
            <a:lvl8pPr indent="-22860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8pPr>
            <a:lvl9pPr indent="-22860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9pPr>
          </a:lstStyle>
          <a:p/>
        </p:txBody>
      </p:sp>
      <p:sp>
        <p:nvSpPr>
          <p:cNvPr id="113" name="Google Shape;113;p22"/>
          <p:cNvSpPr txBox="1"/>
          <p:nvPr>
            <p:ph type="title"/>
          </p:nvPr>
        </p:nvSpPr>
        <p:spPr>
          <a:xfrm>
            <a:off x="214313" y="1788801"/>
            <a:ext cx="4143300" cy="26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600"/>
              <a:buFont typeface="Arial"/>
              <a:buNone/>
              <a:defRPr sz="5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2pPr>
            <a:lvl3pPr lvl="2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3pPr>
            <a:lvl4pPr lvl="3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4pPr>
            <a:lvl5pPr lvl="4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5pPr>
            <a:lvl6pPr lvl="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6pPr>
            <a:lvl7pPr lvl="6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7pPr>
            <a:lvl8pPr lvl="7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8pPr>
            <a:lvl9pPr lvl="8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9pPr>
          </a:lstStyle>
          <a:p/>
        </p:txBody>
      </p:sp>
      <p:sp>
        <p:nvSpPr>
          <p:cNvPr id="114" name="Google Shape;114;p22"/>
          <p:cNvSpPr txBox="1"/>
          <p:nvPr>
            <p:ph idx="12" type="sldNum"/>
          </p:nvPr>
        </p:nvSpPr>
        <p:spPr>
          <a:xfrm>
            <a:off x="8786812" y="4600575"/>
            <a:ext cx="1395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rcadores" showMasterSp="0">
  <p:cSld name="Marcadores">
    <p:bg>
      <p:bgPr>
        <a:solidFill>
          <a:srgbClr val="FFFFFF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6" name="Google Shape;116;p23"/>
          <p:cNvCxnSpPr/>
          <p:nvPr/>
        </p:nvCxnSpPr>
        <p:spPr>
          <a:xfrm>
            <a:off x="238125" y="4572000"/>
            <a:ext cx="86694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miter lim="400000"/>
            <a:headEnd len="sm" w="sm" type="none"/>
            <a:tailEnd len="sm" w="sm" type="none"/>
          </a:ln>
        </p:spPr>
      </p:cxnSp>
      <p:cxnSp>
        <p:nvCxnSpPr>
          <p:cNvPr id="117" name="Google Shape;117;p23"/>
          <p:cNvCxnSpPr/>
          <p:nvPr/>
        </p:nvCxnSpPr>
        <p:spPr>
          <a:xfrm>
            <a:off x="239678" y="259840"/>
            <a:ext cx="8667900" cy="0"/>
          </a:xfrm>
          <a:prstGeom prst="straightConnector1">
            <a:avLst/>
          </a:prstGeom>
          <a:noFill/>
          <a:ln cap="flat" cmpd="sng" w="114300">
            <a:solidFill>
              <a:schemeClr val="accent4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118" name="Google Shape;118;p23"/>
          <p:cNvSpPr txBox="1"/>
          <p:nvPr>
            <p:ph idx="1" type="body"/>
          </p:nvPr>
        </p:nvSpPr>
        <p:spPr>
          <a:xfrm>
            <a:off x="214313" y="1462088"/>
            <a:ext cx="8715300" cy="28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indent="-330200" lvl="0" marL="4572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6pPr>
            <a:lvl7pPr indent="-22860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7pPr>
            <a:lvl8pPr indent="-22860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8pPr>
            <a:lvl9pPr indent="-22860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9pPr>
          </a:lstStyle>
          <a:p/>
        </p:txBody>
      </p:sp>
      <p:sp>
        <p:nvSpPr>
          <p:cNvPr id="119" name="Google Shape;119;p23"/>
          <p:cNvSpPr txBox="1"/>
          <p:nvPr>
            <p:ph idx="12" type="sldNum"/>
          </p:nvPr>
        </p:nvSpPr>
        <p:spPr>
          <a:xfrm>
            <a:off x="8786812" y="4600575"/>
            <a:ext cx="1395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, Marcadores e Foto" showMasterSp="0">
  <p:cSld name="Título, Marcadores e Foto">
    <p:bg>
      <p:bgPr>
        <a:solidFill>
          <a:srgbClr val="FFFFFF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idx="1" type="body"/>
          </p:nvPr>
        </p:nvSpPr>
        <p:spPr>
          <a:xfrm>
            <a:off x="4933950" y="694593"/>
            <a:ext cx="3846300" cy="49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/>
          </a:bodyPr>
          <a:lstStyle>
            <a:lvl1pPr indent="-2286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  <a:defRPr sz="3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2pPr>
            <a:lvl3pPr indent="-228600" lvl="2" marL="1371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3pPr>
            <a:lvl4pPr indent="-228600" lvl="3" marL="1828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4pPr>
            <a:lvl5pPr indent="-228600" lvl="4" marL="22860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5pPr>
            <a:lvl6pPr indent="-22860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6pPr>
            <a:lvl7pPr indent="-22860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7pPr>
            <a:lvl8pPr indent="-22860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8pPr>
            <a:lvl9pPr indent="-22860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9pPr>
          </a:lstStyle>
          <a:p/>
        </p:txBody>
      </p:sp>
      <p:sp>
        <p:nvSpPr>
          <p:cNvPr id="122" name="Google Shape;122;p24"/>
          <p:cNvSpPr/>
          <p:nvPr>
            <p:ph idx="2" type="pic"/>
          </p:nvPr>
        </p:nvSpPr>
        <p:spPr>
          <a:xfrm>
            <a:off x="0" y="-251919"/>
            <a:ext cx="4573800" cy="56475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123" name="Google Shape;123;p24"/>
          <p:cNvCxnSpPr/>
          <p:nvPr/>
        </p:nvCxnSpPr>
        <p:spPr>
          <a:xfrm>
            <a:off x="238125" y="4572000"/>
            <a:ext cx="86679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miter lim="400000"/>
            <a:headEnd len="sm" w="sm" type="none"/>
            <a:tailEnd len="sm" w="sm" type="none"/>
          </a:ln>
        </p:spPr>
      </p:cxnSp>
      <p:cxnSp>
        <p:nvCxnSpPr>
          <p:cNvPr id="124" name="Google Shape;124;p24"/>
          <p:cNvCxnSpPr/>
          <p:nvPr/>
        </p:nvCxnSpPr>
        <p:spPr>
          <a:xfrm>
            <a:off x="239678" y="259840"/>
            <a:ext cx="8667900" cy="0"/>
          </a:xfrm>
          <a:prstGeom prst="straightConnector1">
            <a:avLst/>
          </a:prstGeom>
          <a:noFill/>
          <a:ln cap="flat" cmpd="sng" w="114300">
            <a:solidFill>
              <a:schemeClr val="accent4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125" name="Google Shape;125;p24"/>
          <p:cNvSpPr txBox="1"/>
          <p:nvPr>
            <p:ph type="title"/>
          </p:nvPr>
        </p:nvSpPr>
        <p:spPr>
          <a:xfrm>
            <a:off x="4933950" y="324304"/>
            <a:ext cx="3846300" cy="4905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  <a:defRPr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2pPr>
            <a:lvl3pPr lvl="2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3pPr>
            <a:lvl4pPr lvl="3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4pPr>
            <a:lvl5pPr lvl="4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5pPr>
            <a:lvl6pPr lvl="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6pPr>
            <a:lvl7pPr lvl="6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7pPr>
            <a:lvl8pPr lvl="7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8pPr>
            <a:lvl9pPr lvl="8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9pPr>
          </a:lstStyle>
          <a:p/>
        </p:txBody>
      </p:sp>
      <p:sp>
        <p:nvSpPr>
          <p:cNvPr id="126" name="Google Shape;126;p24"/>
          <p:cNvSpPr txBox="1"/>
          <p:nvPr>
            <p:ph idx="3" type="body"/>
          </p:nvPr>
        </p:nvSpPr>
        <p:spPr>
          <a:xfrm>
            <a:off x="4933950" y="1464165"/>
            <a:ext cx="3846300" cy="27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indent="-330200" lvl="0" marL="4572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6pPr>
            <a:lvl7pPr indent="-22860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7pPr>
            <a:lvl8pPr indent="-22860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8pPr>
            <a:lvl9pPr indent="-22860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9pPr>
          </a:lstStyle>
          <a:p/>
        </p:txBody>
      </p:sp>
      <p:sp>
        <p:nvSpPr>
          <p:cNvPr id="127" name="Google Shape;127;p24"/>
          <p:cNvSpPr txBox="1"/>
          <p:nvPr>
            <p:ph idx="12" type="sldNum"/>
          </p:nvPr>
        </p:nvSpPr>
        <p:spPr>
          <a:xfrm>
            <a:off x="8786812" y="4600575"/>
            <a:ext cx="1395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ção" showMasterSp="0">
  <p:cSld name="Seção">
    <p:bg>
      <p:bgPr>
        <a:solidFill>
          <a:srgbClr val="ADFFF6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9" name="Google Shape;129;p25"/>
          <p:cNvCxnSpPr/>
          <p:nvPr/>
        </p:nvCxnSpPr>
        <p:spPr>
          <a:xfrm>
            <a:off x="238125" y="4572000"/>
            <a:ext cx="8667900" cy="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miter lim="400000"/>
            <a:headEnd len="sm" w="sm" type="none"/>
            <a:tailEnd len="sm" w="sm" type="none"/>
          </a:ln>
        </p:spPr>
      </p:cxnSp>
      <p:cxnSp>
        <p:nvCxnSpPr>
          <p:cNvPr id="130" name="Google Shape;130;p25"/>
          <p:cNvCxnSpPr/>
          <p:nvPr/>
        </p:nvCxnSpPr>
        <p:spPr>
          <a:xfrm>
            <a:off x="238125" y="3541251"/>
            <a:ext cx="8667900" cy="0"/>
          </a:xfrm>
          <a:prstGeom prst="straightConnector1">
            <a:avLst/>
          </a:prstGeom>
          <a:noFill/>
          <a:ln cap="flat" cmpd="sng" w="114300">
            <a:solidFill>
              <a:schemeClr val="accent1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131" name="Google Shape;131;p25"/>
          <p:cNvSpPr txBox="1"/>
          <p:nvPr>
            <p:ph type="title"/>
          </p:nvPr>
        </p:nvSpPr>
        <p:spPr>
          <a:xfrm>
            <a:off x="214313" y="3574117"/>
            <a:ext cx="8715300" cy="7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normAutofit/>
          </a:bodyPr>
          <a:lstStyle>
            <a:lvl1pPr lv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600"/>
              <a:buFont typeface="Arial"/>
              <a:buNone/>
              <a:defRPr sz="5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2pPr>
            <a:lvl3pPr lvl="2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3pPr>
            <a:lvl4pPr lvl="3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4pPr>
            <a:lvl5pPr lvl="4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5pPr>
            <a:lvl6pPr lvl="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6pPr>
            <a:lvl7pPr lvl="6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7pPr>
            <a:lvl8pPr lvl="7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8pPr>
            <a:lvl9pPr lvl="8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9pPr>
          </a:lstStyle>
          <a:p/>
        </p:txBody>
      </p:sp>
      <p:sp>
        <p:nvSpPr>
          <p:cNvPr id="132" name="Google Shape;132;p25"/>
          <p:cNvSpPr txBox="1"/>
          <p:nvPr>
            <p:ph idx="12" type="sldNum"/>
          </p:nvPr>
        </p:nvSpPr>
        <p:spPr>
          <a:xfrm>
            <a:off x="8786812" y="4600575"/>
            <a:ext cx="1395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Agenda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6"/>
          <p:cNvSpPr txBox="1"/>
          <p:nvPr>
            <p:ph type="title"/>
          </p:nvPr>
        </p:nvSpPr>
        <p:spPr>
          <a:xfrm>
            <a:off x="215865" y="330406"/>
            <a:ext cx="8715300" cy="7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1pPr>
            <a:lvl2pPr lvl="1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2pPr>
            <a:lvl3pPr lvl="2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3pPr>
            <a:lvl4pPr lvl="3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4pPr>
            <a:lvl5pPr lvl="4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5pPr>
            <a:lvl6pPr lvl="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6pPr>
            <a:lvl7pPr lvl="6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7pPr>
            <a:lvl8pPr lvl="7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8pPr>
            <a:lvl9pPr lvl="8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9pPr>
          </a:lstStyle>
          <a:p/>
        </p:txBody>
      </p:sp>
      <p:sp>
        <p:nvSpPr>
          <p:cNvPr id="135" name="Google Shape;135;p26"/>
          <p:cNvSpPr txBox="1"/>
          <p:nvPr>
            <p:ph idx="1" type="body"/>
          </p:nvPr>
        </p:nvSpPr>
        <p:spPr>
          <a:xfrm>
            <a:off x="215865" y="1228725"/>
            <a:ext cx="8715300" cy="37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indent="-2286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1pPr>
            <a:lvl2pPr indent="-228600" lvl="1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2pPr>
            <a:lvl3pPr indent="-228600" lvl="2" marL="1371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3pPr>
            <a:lvl4pPr indent="-228600" lvl="3" marL="1828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4pPr>
            <a:lvl5pPr indent="-228600" lvl="4" marL="22860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5pPr>
            <a:lvl6pPr indent="-22860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6pPr>
            <a:lvl7pPr indent="-22860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7pPr>
            <a:lvl8pPr indent="-22860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8pPr>
            <a:lvl9pPr indent="-22860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9pPr>
          </a:lstStyle>
          <a:p/>
        </p:txBody>
      </p:sp>
      <p:sp>
        <p:nvSpPr>
          <p:cNvPr id="136" name="Google Shape;136;p26"/>
          <p:cNvSpPr txBox="1"/>
          <p:nvPr>
            <p:ph idx="12" type="sldNum"/>
          </p:nvPr>
        </p:nvSpPr>
        <p:spPr>
          <a:xfrm>
            <a:off x="8786812" y="4600575"/>
            <a:ext cx="1395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claração" showMasterSp="0">
  <p:cSld name="Declaração">
    <p:bg>
      <p:bgPr>
        <a:solidFill>
          <a:srgbClr val="FFFFFF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8" name="Google Shape;138;p27"/>
          <p:cNvCxnSpPr/>
          <p:nvPr/>
        </p:nvCxnSpPr>
        <p:spPr>
          <a:xfrm>
            <a:off x="238125" y="4572000"/>
            <a:ext cx="86679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miter lim="400000"/>
            <a:headEnd len="sm" w="sm" type="none"/>
            <a:tailEnd len="sm" w="sm" type="none"/>
          </a:ln>
        </p:spPr>
      </p:cxnSp>
      <p:cxnSp>
        <p:nvCxnSpPr>
          <p:cNvPr id="139" name="Google Shape;139;p27"/>
          <p:cNvCxnSpPr/>
          <p:nvPr/>
        </p:nvCxnSpPr>
        <p:spPr>
          <a:xfrm>
            <a:off x="239678" y="259840"/>
            <a:ext cx="8667900" cy="0"/>
          </a:xfrm>
          <a:prstGeom prst="straightConnector1">
            <a:avLst/>
          </a:prstGeom>
          <a:noFill/>
          <a:ln cap="flat" cmpd="sng" w="114300">
            <a:solidFill>
              <a:schemeClr val="accent4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140" name="Google Shape;140;p27"/>
          <p:cNvSpPr txBox="1"/>
          <p:nvPr>
            <p:ph idx="1" type="body"/>
          </p:nvPr>
        </p:nvSpPr>
        <p:spPr>
          <a:xfrm>
            <a:off x="214313" y="1462088"/>
            <a:ext cx="8713800" cy="206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None/>
              <a:defRPr sz="4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None/>
              <a:defRPr sz="4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None/>
              <a:defRPr sz="4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None/>
              <a:defRPr sz="4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None/>
              <a:defRPr sz="4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6pPr>
            <a:lvl7pPr indent="-22860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7pPr>
            <a:lvl8pPr indent="-22860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8pPr>
            <a:lvl9pPr indent="-22860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9pPr>
          </a:lstStyle>
          <a:p/>
        </p:txBody>
      </p:sp>
      <p:sp>
        <p:nvSpPr>
          <p:cNvPr id="141" name="Google Shape;141;p27"/>
          <p:cNvSpPr txBox="1"/>
          <p:nvPr>
            <p:ph idx="12" type="sldNum"/>
          </p:nvPr>
        </p:nvSpPr>
        <p:spPr>
          <a:xfrm>
            <a:off x="8786812" y="4600575"/>
            <a:ext cx="1395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ato Principal" showMasterSp="0">
  <p:cSld name="Fato Principal">
    <p:bg>
      <p:bgPr>
        <a:solidFill>
          <a:srgbClr val="C3D9E0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/>
          <p:nvPr>
            <p:ph idx="1" type="body"/>
          </p:nvPr>
        </p:nvSpPr>
        <p:spPr>
          <a:xfrm>
            <a:off x="238125" y="504825"/>
            <a:ext cx="8715300" cy="31692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normAutofit/>
          </a:bodyPr>
          <a:lstStyle>
            <a:lvl1pPr indent="-2286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800"/>
              <a:buFont typeface="Arial"/>
              <a:buNone/>
              <a:defRPr sz="15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800"/>
              <a:buFont typeface="Arial"/>
              <a:buNone/>
              <a:defRPr sz="15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800"/>
              <a:buFont typeface="Arial"/>
              <a:buNone/>
              <a:defRPr sz="15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800"/>
              <a:buFont typeface="Arial"/>
              <a:buNone/>
              <a:defRPr sz="15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800"/>
              <a:buFont typeface="Arial"/>
              <a:buNone/>
              <a:defRPr sz="15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6pPr>
            <a:lvl7pPr indent="-22860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7pPr>
            <a:lvl8pPr indent="-22860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8pPr>
            <a:lvl9pPr indent="-22860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9pPr>
          </a:lstStyle>
          <a:p/>
        </p:txBody>
      </p:sp>
      <p:sp>
        <p:nvSpPr>
          <p:cNvPr id="144" name="Google Shape;144;p28"/>
          <p:cNvSpPr txBox="1"/>
          <p:nvPr>
            <p:ph idx="2" type="body"/>
          </p:nvPr>
        </p:nvSpPr>
        <p:spPr>
          <a:xfrm>
            <a:off x="238125" y="3439105"/>
            <a:ext cx="87153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indent="-2286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2pPr>
            <a:lvl3pPr indent="-228600" lvl="2" marL="1371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3pPr>
            <a:lvl4pPr indent="-228600" lvl="3" marL="1828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4pPr>
            <a:lvl5pPr indent="-228600" lvl="4" marL="22860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5pPr>
            <a:lvl6pPr indent="-22860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6pPr>
            <a:lvl7pPr indent="-22860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7pPr>
            <a:lvl8pPr indent="-22860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8pPr>
            <a:lvl9pPr indent="-22860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9pPr>
          </a:lstStyle>
          <a:p/>
        </p:txBody>
      </p:sp>
      <p:cxnSp>
        <p:nvCxnSpPr>
          <p:cNvPr id="145" name="Google Shape;145;p28"/>
          <p:cNvCxnSpPr/>
          <p:nvPr/>
        </p:nvCxnSpPr>
        <p:spPr>
          <a:xfrm>
            <a:off x="238125" y="4572000"/>
            <a:ext cx="8669400" cy="0"/>
          </a:xfrm>
          <a:prstGeom prst="straightConnector1">
            <a:avLst/>
          </a:prstGeom>
          <a:noFill/>
          <a:ln cap="flat" cmpd="sng" w="38100">
            <a:solidFill>
              <a:srgbClr val="000031"/>
            </a:solidFill>
            <a:prstDash val="solid"/>
            <a:miter lim="400000"/>
            <a:headEnd len="sm" w="sm" type="none"/>
            <a:tailEnd len="sm" w="sm" type="none"/>
          </a:ln>
        </p:spPr>
      </p:cxnSp>
      <p:cxnSp>
        <p:nvCxnSpPr>
          <p:cNvPr id="146" name="Google Shape;146;p28"/>
          <p:cNvCxnSpPr/>
          <p:nvPr/>
        </p:nvCxnSpPr>
        <p:spPr>
          <a:xfrm>
            <a:off x="239678" y="259840"/>
            <a:ext cx="8667900" cy="0"/>
          </a:xfrm>
          <a:prstGeom prst="straightConnector1">
            <a:avLst/>
          </a:prstGeom>
          <a:noFill/>
          <a:ln cap="flat" cmpd="sng" w="114300">
            <a:solidFill>
              <a:srgbClr val="000031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147" name="Google Shape;147;p28"/>
          <p:cNvSpPr txBox="1"/>
          <p:nvPr>
            <p:ph idx="12" type="sldNum"/>
          </p:nvPr>
        </p:nvSpPr>
        <p:spPr>
          <a:xfrm>
            <a:off x="8786812" y="4600575"/>
            <a:ext cx="1395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ês Fotos" showMasterSp="0">
  <p:cSld name="Três Fotos">
    <p:bg>
      <p:bgPr>
        <a:solidFill>
          <a:srgbClr val="FFFFFF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9"/>
          <p:cNvSpPr/>
          <p:nvPr>
            <p:ph idx="2" type="pic"/>
          </p:nvPr>
        </p:nvSpPr>
        <p:spPr>
          <a:xfrm>
            <a:off x="4572000" y="-376237"/>
            <a:ext cx="4333800" cy="2879700"/>
          </a:xfrm>
          <a:prstGeom prst="rect">
            <a:avLst/>
          </a:prstGeom>
          <a:noFill/>
          <a:ln>
            <a:noFill/>
          </a:ln>
        </p:spPr>
      </p:sp>
      <p:sp>
        <p:nvSpPr>
          <p:cNvPr id="150" name="Google Shape;150;p29"/>
          <p:cNvSpPr/>
          <p:nvPr>
            <p:ph idx="3" type="pic"/>
          </p:nvPr>
        </p:nvSpPr>
        <p:spPr>
          <a:xfrm>
            <a:off x="4572000" y="2024063"/>
            <a:ext cx="4333800" cy="2906100"/>
          </a:xfrm>
          <a:prstGeom prst="rect">
            <a:avLst/>
          </a:prstGeom>
          <a:noFill/>
          <a:ln>
            <a:noFill/>
          </a:ln>
        </p:spPr>
      </p:sp>
      <p:sp>
        <p:nvSpPr>
          <p:cNvPr id="151" name="Google Shape;151;p29"/>
          <p:cNvSpPr/>
          <p:nvPr>
            <p:ph idx="4" type="pic"/>
          </p:nvPr>
        </p:nvSpPr>
        <p:spPr>
          <a:xfrm>
            <a:off x="214313" y="-261937"/>
            <a:ext cx="4381500" cy="5409900"/>
          </a:xfrm>
          <a:prstGeom prst="rect">
            <a:avLst/>
          </a:prstGeom>
          <a:noFill/>
          <a:ln>
            <a:noFill/>
          </a:ln>
        </p:spPr>
      </p:sp>
      <p:sp>
        <p:nvSpPr>
          <p:cNvPr id="152" name="Google Shape;152;p29"/>
          <p:cNvSpPr txBox="1"/>
          <p:nvPr>
            <p:ph idx="12" type="sldNum"/>
          </p:nvPr>
        </p:nvSpPr>
        <p:spPr>
          <a:xfrm>
            <a:off x="8786812" y="4600575"/>
            <a:ext cx="1395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to" showMasterSp="0">
  <p:cSld name="Foto">
    <p:bg>
      <p:bgPr>
        <a:solidFill>
          <a:srgbClr val="FFFFFF"/>
        </a:soli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0"/>
          <p:cNvSpPr/>
          <p:nvPr>
            <p:ph idx="2" type="pic"/>
          </p:nvPr>
        </p:nvSpPr>
        <p:spPr>
          <a:xfrm>
            <a:off x="0" y="-1119187"/>
            <a:ext cx="10625100" cy="6555000"/>
          </a:xfrm>
          <a:prstGeom prst="rect">
            <a:avLst/>
          </a:prstGeom>
          <a:noFill/>
          <a:ln>
            <a:noFill/>
          </a:ln>
        </p:spPr>
      </p:sp>
      <p:sp>
        <p:nvSpPr>
          <p:cNvPr id="155" name="Google Shape;155;p30"/>
          <p:cNvSpPr txBox="1"/>
          <p:nvPr>
            <p:ph idx="12" type="sldNum"/>
          </p:nvPr>
        </p:nvSpPr>
        <p:spPr>
          <a:xfrm>
            <a:off x="8786812" y="4600575"/>
            <a:ext cx="1395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showMasterSp="0">
  <p:cSld name="Em Branco">
    <p:bg>
      <p:bgPr>
        <a:solidFill>
          <a:srgbClr val="FFFFFF"/>
        </a:solidFill>
      </p:bgPr>
    </p:bg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1"/>
          <p:cNvSpPr txBox="1"/>
          <p:nvPr>
            <p:ph idx="12" type="sldNum"/>
          </p:nvPr>
        </p:nvSpPr>
        <p:spPr>
          <a:xfrm>
            <a:off x="8786812" y="4600575"/>
            <a:ext cx="1395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- Vertical" showMasterSp="0">
  <p:cSld name="Photo - Vertical">
    <p:bg>
      <p:bgPr>
        <a:solidFill>
          <a:srgbClr val="FFFFFF"/>
        </a:solid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2"/>
          <p:cNvSpPr/>
          <p:nvPr>
            <p:ph idx="2" type="pic"/>
          </p:nvPr>
        </p:nvSpPr>
        <p:spPr>
          <a:xfrm>
            <a:off x="2336787" y="323701"/>
            <a:ext cx="6540000" cy="4359900"/>
          </a:xfrm>
          <a:prstGeom prst="rect">
            <a:avLst/>
          </a:prstGeom>
          <a:noFill/>
          <a:ln>
            <a:noFill/>
          </a:ln>
        </p:spPr>
      </p:sp>
      <p:sp>
        <p:nvSpPr>
          <p:cNvPr id="160" name="Google Shape;160;p32"/>
          <p:cNvSpPr txBox="1"/>
          <p:nvPr>
            <p:ph type="title"/>
          </p:nvPr>
        </p:nvSpPr>
        <p:spPr>
          <a:xfrm>
            <a:off x="1645295" y="334863"/>
            <a:ext cx="2812800" cy="2103000"/>
          </a:xfrm>
          <a:prstGeom prst="rect">
            <a:avLst/>
          </a:prstGeom>
          <a:noFill/>
          <a:ln>
            <a:noFill/>
          </a:ln>
        </p:spPr>
        <p:txBody>
          <a:bodyPr anchorCtr="0" anchor="b" bIns="26775" lIns="26775" spcFirstLastPara="1" rIns="26775" wrap="square" tIns="2677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"/>
              <a:buNone/>
              <a:defRPr sz="3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2pPr>
            <a:lvl3pPr lvl="2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3pPr>
            <a:lvl4pPr lvl="3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4pPr>
            <a:lvl5pPr lvl="4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5pPr>
            <a:lvl6pPr lvl="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6pPr>
            <a:lvl7pPr lvl="6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7pPr>
            <a:lvl8pPr lvl="7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8pPr>
            <a:lvl9pPr lvl="8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9pPr>
          </a:lstStyle>
          <a:p/>
        </p:txBody>
      </p:sp>
      <p:sp>
        <p:nvSpPr>
          <p:cNvPr id="161" name="Google Shape;161;p32"/>
          <p:cNvSpPr txBox="1"/>
          <p:nvPr>
            <p:ph idx="1" type="body"/>
          </p:nvPr>
        </p:nvSpPr>
        <p:spPr>
          <a:xfrm>
            <a:off x="1645295" y="2491383"/>
            <a:ext cx="2812800" cy="21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26775" lIns="26775" spcFirstLastPara="1" rIns="26775" wrap="square" tIns="26775">
            <a:norm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6pPr>
            <a:lvl7pPr indent="-228600" lvl="6" marL="3200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7pPr>
            <a:lvl8pPr indent="-228600" lvl="7" marL="3657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8pPr>
            <a:lvl9pPr indent="-228600" lvl="8" marL="41148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700"/>
              <a:buNone/>
              <a:defRPr/>
            </a:lvl9pPr>
          </a:lstStyle>
          <a:p/>
        </p:txBody>
      </p:sp>
      <p:sp>
        <p:nvSpPr>
          <p:cNvPr id="162" name="Google Shape;162;p32"/>
          <p:cNvSpPr txBox="1"/>
          <p:nvPr>
            <p:ph idx="12" type="sldNum"/>
          </p:nvPr>
        </p:nvSpPr>
        <p:spPr>
          <a:xfrm>
            <a:off x="4482789" y="4902398"/>
            <a:ext cx="174900" cy="1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26775" lIns="26775" spcFirstLastPara="1" rIns="26775" wrap="square" tIns="26775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 sz="11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- Top" showMasterSp="0">
  <p:cSld name="Title - Top">
    <p:bg>
      <p:bgPr>
        <a:solidFill>
          <a:srgbClr val="FFFFFF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3"/>
          <p:cNvSpPr txBox="1"/>
          <p:nvPr>
            <p:ph type="title"/>
          </p:nvPr>
        </p:nvSpPr>
        <p:spPr>
          <a:xfrm>
            <a:off x="1645295" y="133945"/>
            <a:ext cx="58533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6775" lIns="26775" spcFirstLastPara="1" rIns="26775" wrap="square" tIns="2677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sz="4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2pPr>
            <a:lvl3pPr lvl="2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3pPr>
            <a:lvl4pPr lvl="3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4pPr>
            <a:lvl5pPr lvl="4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5pPr>
            <a:lvl6pPr lvl="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6pPr>
            <a:lvl7pPr lvl="6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7pPr>
            <a:lvl8pPr lvl="7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8pPr>
            <a:lvl9pPr lvl="8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"/>
              <a:buNone/>
              <a:defRPr/>
            </a:lvl9pPr>
          </a:lstStyle>
          <a:p/>
        </p:txBody>
      </p:sp>
      <p:sp>
        <p:nvSpPr>
          <p:cNvPr id="165" name="Google Shape;165;p33"/>
          <p:cNvSpPr txBox="1"/>
          <p:nvPr>
            <p:ph idx="12" type="sldNum"/>
          </p:nvPr>
        </p:nvSpPr>
        <p:spPr>
          <a:xfrm>
            <a:off x="4482789" y="4902398"/>
            <a:ext cx="174900" cy="1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26775" lIns="26775" spcFirstLastPara="1" rIns="26775" wrap="square" tIns="26775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 sz="11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18" Type="http://schemas.openxmlformats.org/officeDocument/2006/relationships/theme" Target="../theme/theme3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31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title"/>
          </p:nvPr>
        </p:nvSpPr>
        <p:spPr>
          <a:xfrm>
            <a:off x="215865" y="330406"/>
            <a:ext cx="8715300" cy="7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72" name="Google Shape;72;p16"/>
          <p:cNvCxnSpPr/>
          <p:nvPr/>
        </p:nvCxnSpPr>
        <p:spPr>
          <a:xfrm>
            <a:off x="239678" y="259840"/>
            <a:ext cx="8667900" cy="0"/>
          </a:xfrm>
          <a:prstGeom prst="straightConnector1">
            <a:avLst/>
          </a:prstGeom>
          <a:noFill/>
          <a:ln cap="flat" cmpd="sng" w="114300">
            <a:solidFill>
              <a:schemeClr val="accent4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215865" y="1228725"/>
            <a:ext cx="8715300" cy="37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indent="-228600" lvl="0" marL="4572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C3CCB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C3CCB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C3CCB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C3CCB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C3CCB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C3CCB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C3CCB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C3CCB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3CCB0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C3CC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8786812" y="4600575"/>
            <a:ext cx="1395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 sz="5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9.png"/><Relationship Id="rId4" Type="http://schemas.openxmlformats.org/officeDocument/2006/relationships/image" Target="../media/image1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png"/><Relationship Id="rId4" Type="http://schemas.openxmlformats.org/officeDocument/2006/relationships/image" Target="../media/image1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0.png"/><Relationship Id="rId4" Type="http://schemas.openxmlformats.org/officeDocument/2006/relationships/image" Target="../media/image32.png"/><Relationship Id="rId5" Type="http://schemas.openxmlformats.org/officeDocument/2006/relationships/image" Target="../media/image22.png"/><Relationship Id="rId6" Type="http://schemas.openxmlformats.org/officeDocument/2006/relationships/image" Target="../media/image3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4.png"/><Relationship Id="rId4" Type="http://schemas.openxmlformats.org/officeDocument/2006/relationships/image" Target="../media/image36.png"/><Relationship Id="rId5" Type="http://schemas.openxmlformats.org/officeDocument/2006/relationships/image" Target="../media/image3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1.png"/><Relationship Id="rId4" Type="http://schemas.openxmlformats.org/officeDocument/2006/relationships/image" Target="../media/image4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jpg"/><Relationship Id="rId4" Type="http://schemas.openxmlformats.org/officeDocument/2006/relationships/image" Target="../media/image21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9.png"/><Relationship Id="rId4" Type="http://schemas.openxmlformats.org/officeDocument/2006/relationships/image" Target="../media/image33.png"/><Relationship Id="rId5" Type="http://schemas.openxmlformats.org/officeDocument/2006/relationships/image" Target="../media/image41.png"/><Relationship Id="rId6" Type="http://schemas.openxmlformats.org/officeDocument/2006/relationships/image" Target="../media/image4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8.png"/><Relationship Id="rId4" Type="http://schemas.openxmlformats.org/officeDocument/2006/relationships/image" Target="../media/image4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Relationship Id="rId4" Type="http://schemas.openxmlformats.org/officeDocument/2006/relationships/image" Target="../media/image7.png"/><Relationship Id="rId5" Type="http://schemas.openxmlformats.org/officeDocument/2006/relationships/image" Target="../media/image4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10.png"/><Relationship Id="rId7" Type="http://schemas.openxmlformats.org/officeDocument/2006/relationships/image" Target="../media/image4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5" Type="http://schemas.openxmlformats.org/officeDocument/2006/relationships/image" Target="../media/image2.png"/><Relationship Id="rId6" Type="http://schemas.openxmlformats.org/officeDocument/2006/relationships/image" Target="../media/image1.png"/><Relationship Id="rId7" Type="http://schemas.openxmlformats.org/officeDocument/2006/relationships/image" Target="../media/image4.png"/><Relationship Id="rId8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13.png"/><Relationship Id="rId5" Type="http://schemas.openxmlformats.org/officeDocument/2006/relationships/image" Target="../media/image5.png"/><Relationship Id="rId6" Type="http://schemas.openxmlformats.org/officeDocument/2006/relationships/image" Target="../media/image17.png"/><Relationship Id="rId7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6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4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4"/>
          <p:cNvSpPr txBox="1"/>
          <p:nvPr>
            <p:ph idx="1" type="body"/>
          </p:nvPr>
        </p:nvSpPr>
        <p:spPr>
          <a:xfrm>
            <a:off x="214313" y="4600972"/>
            <a:ext cx="87132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100"/>
              <a:buFont typeface="Arial"/>
              <a:buNone/>
            </a:pPr>
            <a:r>
              <a:rPr lang="pt-PT"/>
              <a:t>EREP 2024</a:t>
            </a:r>
            <a:r>
              <a:rPr lang="pt-PT"/>
              <a:t> - Coimbra </a:t>
            </a:r>
            <a:r>
              <a:rPr b="1" lang="pt-PT" sz="11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pt-PT"/>
              <a:t>23</a:t>
            </a:r>
            <a:r>
              <a:rPr b="1" lang="pt-PT" sz="11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/0</a:t>
            </a:r>
            <a:r>
              <a:rPr lang="pt-PT"/>
              <a:t>7</a:t>
            </a:r>
            <a:r>
              <a:rPr b="1" lang="pt-PT" sz="11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/202</a:t>
            </a:r>
            <a:r>
              <a:rPr lang="pt-PT"/>
              <a:t>4</a:t>
            </a:r>
            <a:endParaRPr/>
          </a:p>
        </p:txBody>
      </p:sp>
      <p:sp>
        <p:nvSpPr>
          <p:cNvPr id="171" name="Google Shape;171;p34"/>
          <p:cNvSpPr txBox="1"/>
          <p:nvPr>
            <p:ph idx="4294967295" type="ctrTitle"/>
          </p:nvPr>
        </p:nvSpPr>
        <p:spPr>
          <a:xfrm>
            <a:off x="215381" y="3634454"/>
            <a:ext cx="8713200" cy="8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 fontScale="90000"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None/>
            </a:pPr>
            <a:r>
              <a:rPr lang="pt-PT" sz="3700">
                <a:solidFill>
                  <a:srgbClr val="FFFFFF"/>
                </a:solidFill>
              </a:rPr>
              <a:t>On cosmological clustering</a:t>
            </a:r>
            <a:endParaRPr sz="3700">
              <a:solidFill>
                <a:srgbClr val="FFFFFF"/>
              </a:solidFill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None/>
            </a:pPr>
            <a:r>
              <a:rPr lang="pt-PT" sz="3700">
                <a:solidFill>
                  <a:srgbClr val="FFFFFF"/>
                </a:solidFill>
              </a:rPr>
              <a:t>of Gravitational Wave Events</a:t>
            </a:r>
            <a:endParaRPr/>
          </a:p>
        </p:txBody>
      </p:sp>
      <p:sp>
        <p:nvSpPr>
          <p:cNvPr id="172" name="Google Shape;172;p34"/>
          <p:cNvSpPr txBox="1"/>
          <p:nvPr>
            <p:ph idx="4294967295" type="subTitle"/>
          </p:nvPr>
        </p:nvSpPr>
        <p:spPr>
          <a:xfrm>
            <a:off x="214325" y="317900"/>
            <a:ext cx="6213900" cy="14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 fontScale="92500" lnSpcReduction="20000"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Arial"/>
              <a:buNone/>
            </a:pPr>
            <a:r>
              <a:rPr b="0" i="0" lang="pt-PT" sz="26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José Fonseca</a:t>
            </a:r>
            <a:endParaRPr b="0" i="0" sz="2600" u="none" cap="none" strike="noStrik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Arial"/>
              <a:buNone/>
            </a:pPr>
            <a:r>
              <a:t/>
            </a:r>
            <a:endParaRPr sz="2600">
              <a:solidFill>
                <a:schemeClr val="accent4"/>
              </a:solidFill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Arial"/>
              <a:buNone/>
            </a:pPr>
            <a:r>
              <a:rPr b="0" i="0" lang="pt-PT" sz="26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Instituto de Astrofísica e Ciências do Espaço, Universidade do Porto</a:t>
            </a:r>
            <a:endParaRPr b="0" i="0" sz="2600" u="none" cap="none" strike="noStrik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Arial"/>
              <a:buNone/>
            </a:pPr>
            <a:r>
              <a:t/>
            </a:r>
            <a:endParaRPr sz="2600">
              <a:solidFill>
                <a:schemeClr val="accent4"/>
              </a:solidFill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Arial"/>
              <a:buNone/>
            </a:pPr>
            <a:r>
              <a:rPr b="0" i="0" lang="pt-PT" sz="26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jose.fonseca@astro.up.pt</a:t>
            </a:r>
            <a:endParaRPr/>
          </a:p>
        </p:txBody>
      </p:sp>
      <p:pic>
        <p:nvPicPr>
          <p:cNvPr descr="images.jpeg" id="173" name="Google Shape;173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4725" y="1825351"/>
            <a:ext cx="2865775" cy="149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34"/>
          <p:cNvSpPr txBox="1"/>
          <p:nvPr/>
        </p:nvSpPr>
        <p:spPr>
          <a:xfrm>
            <a:off x="3953372" y="4582631"/>
            <a:ext cx="49332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100">
                <a:solidFill>
                  <a:schemeClr val="lt2"/>
                </a:solidFill>
              </a:rPr>
              <a:t>In collaboration with Stefano Zazzera, Tessa Baker and Chris Clarkson</a:t>
            </a:r>
            <a:endParaRPr sz="1100">
              <a:solidFill>
                <a:schemeClr val="lt2"/>
              </a:solidFill>
            </a:endParaRPr>
          </a:p>
        </p:txBody>
      </p:sp>
      <p:sp>
        <p:nvSpPr>
          <p:cNvPr id="175" name="Google Shape;175;p34"/>
          <p:cNvSpPr txBox="1"/>
          <p:nvPr/>
        </p:nvSpPr>
        <p:spPr>
          <a:xfrm>
            <a:off x="5681050" y="3667125"/>
            <a:ext cx="3380100" cy="6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400">
                <a:solidFill>
                  <a:schemeClr val="lt2"/>
                </a:solidFill>
              </a:rPr>
              <a:t>Based on</a:t>
            </a:r>
            <a:r>
              <a:rPr lang="pt-PT">
                <a:solidFill>
                  <a:schemeClr val="lt2"/>
                </a:solidFill>
              </a:rPr>
              <a:t> </a:t>
            </a:r>
            <a:endParaRPr>
              <a:solidFill>
                <a:schemeClr val="lt2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400">
                <a:solidFill>
                  <a:schemeClr val="lt2"/>
                </a:solidFill>
              </a:rPr>
              <a:t>JCAP08(2023)050</a:t>
            </a:r>
            <a:r>
              <a:rPr lang="pt-PT">
                <a:solidFill>
                  <a:schemeClr val="lt2"/>
                </a:solidFill>
              </a:rPr>
              <a:t> - </a:t>
            </a:r>
            <a:r>
              <a:rPr lang="pt-PT" sz="1400">
                <a:solidFill>
                  <a:schemeClr val="lt2"/>
                </a:solidFill>
              </a:rPr>
              <a:t>arxiv:2304.14253</a:t>
            </a:r>
            <a:endParaRPr>
              <a:solidFill>
                <a:schemeClr val="lt2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400">
                <a:solidFill>
                  <a:schemeClr val="lt2"/>
                </a:solidFill>
              </a:rPr>
              <a:t>JCAP05(2024)095</a:t>
            </a:r>
            <a:r>
              <a:rPr lang="pt-PT">
                <a:solidFill>
                  <a:schemeClr val="lt2"/>
                </a:solidFill>
              </a:rPr>
              <a:t> - </a:t>
            </a:r>
            <a:r>
              <a:rPr lang="pt-PT" sz="1400">
                <a:solidFill>
                  <a:schemeClr val="lt2"/>
                </a:solidFill>
              </a:rPr>
              <a:t>arXiv:2309.0439</a:t>
            </a:r>
            <a:r>
              <a:rPr lang="pt-PT">
                <a:solidFill>
                  <a:schemeClr val="lt2"/>
                </a:solidFill>
              </a:rPr>
              <a:t>1</a:t>
            </a:r>
            <a:endParaRPr sz="14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3"/>
          <p:cNvSpPr txBox="1"/>
          <p:nvPr>
            <p:ph idx="4294967295" type="title"/>
          </p:nvPr>
        </p:nvSpPr>
        <p:spPr>
          <a:xfrm>
            <a:off x="214313" y="416131"/>
            <a:ext cx="8715300" cy="7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 fontScale="90000"/>
          </a:bodyPr>
          <a:lstStyle/>
          <a:p>
            <a:pPr indent="0" lvl="0" marL="0" marR="0" rtl="0" algn="l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</a:pPr>
            <a:r>
              <a:rPr lang="pt-PT" sz="4500">
                <a:solidFill>
                  <a:schemeClr val="accent1"/>
                </a:solidFill>
              </a:rPr>
              <a:t>Which density contrast do we observe?</a:t>
            </a:r>
            <a:endParaRPr/>
          </a:p>
        </p:txBody>
      </p:sp>
      <p:sp>
        <p:nvSpPr>
          <p:cNvPr id="297" name="Google Shape;297;p43"/>
          <p:cNvSpPr txBox="1"/>
          <p:nvPr/>
        </p:nvSpPr>
        <p:spPr>
          <a:xfrm>
            <a:off x="214313" y="1138144"/>
            <a:ext cx="1953300" cy="5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</a:pPr>
            <a:r>
              <a:rPr lang="pt-PT" sz="2000">
                <a:solidFill>
                  <a:schemeClr val="accent1"/>
                </a:solidFill>
              </a:rPr>
              <a:t>Density contrast</a:t>
            </a:r>
            <a:endParaRPr sz="500"/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</a:pPr>
            <a:r>
              <a:t/>
            </a:r>
            <a:endParaRPr sz="500"/>
          </a:p>
        </p:txBody>
      </p:sp>
      <p:sp>
        <p:nvSpPr>
          <p:cNvPr id="298" name="Google Shape;298;p43"/>
          <p:cNvSpPr txBox="1"/>
          <p:nvPr/>
        </p:nvSpPr>
        <p:spPr>
          <a:xfrm>
            <a:off x="3517594" y="36441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JOSÉ FONSECA - IA U. PORTO</a:t>
            </a:r>
            <a:endParaRPr sz="500"/>
          </a:p>
        </p:txBody>
      </p:sp>
      <p:pic>
        <p:nvPicPr>
          <p:cNvPr id="299" name="Google Shape;299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188" y="1667081"/>
            <a:ext cx="7875850" cy="1751550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43"/>
          <p:cNvSpPr txBox="1"/>
          <p:nvPr/>
        </p:nvSpPr>
        <p:spPr>
          <a:xfrm>
            <a:off x="3517651" y="4739100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lang="pt-PT" sz="1100">
                <a:solidFill>
                  <a:schemeClr val="accent1"/>
                </a:solidFill>
              </a:rPr>
              <a:t>EREP24 - Coimbra 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1" lang="pt-PT" sz="1100">
                <a:solidFill>
                  <a:schemeClr val="accent1"/>
                </a:solidFill>
              </a:rPr>
              <a:t>23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b="1" lang="pt-PT" sz="1100">
                <a:solidFill>
                  <a:schemeClr val="accent1"/>
                </a:solidFill>
              </a:rPr>
              <a:t>07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/202</a:t>
            </a:r>
            <a:r>
              <a:rPr b="1" lang="pt-PT" sz="1100">
                <a:solidFill>
                  <a:schemeClr val="accent1"/>
                </a:solidFill>
              </a:rPr>
              <a:t>4</a:t>
            </a:r>
            <a:endParaRPr sz="500"/>
          </a:p>
        </p:txBody>
      </p:sp>
      <p:pic>
        <p:nvPicPr>
          <p:cNvPr id="301" name="Google Shape;301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49113" y="3650875"/>
            <a:ext cx="4645774" cy="731700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43"/>
          <p:cNvSpPr txBox="1"/>
          <p:nvPr/>
        </p:nvSpPr>
        <p:spPr>
          <a:xfrm>
            <a:off x="5626350" y="4535400"/>
            <a:ext cx="3417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000">
                <a:solidFill>
                  <a:schemeClr val="dk1"/>
                </a:solidFill>
              </a:rPr>
              <a:t>JCAP08(2023)050 - arxiv:2304.14253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4"/>
          <p:cNvSpPr txBox="1"/>
          <p:nvPr/>
        </p:nvSpPr>
        <p:spPr>
          <a:xfrm>
            <a:off x="3517594" y="36441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JOSÉ FONSECA - IA U. PORTO</a:t>
            </a:r>
            <a:endParaRPr sz="500"/>
          </a:p>
        </p:txBody>
      </p:sp>
      <p:sp>
        <p:nvSpPr>
          <p:cNvPr id="308" name="Google Shape;308;p44"/>
          <p:cNvSpPr txBox="1"/>
          <p:nvPr/>
        </p:nvSpPr>
        <p:spPr>
          <a:xfrm>
            <a:off x="917550" y="4139675"/>
            <a:ext cx="7308900" cy="5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</a:pPr>
            <a:r>
              <a:rPr lang="pt-PT" sz="2000">
                <a:solidFill>
                  <a:schemeClr val="accent1"/>
                </a:solidFill>
              </a:rPr>
              <a:t>We changed CAMB to compute the angular power in LD space.</a:t>
            </a:r>
            <a:endParaRPr sz="2000">
              <a:solidFill>
                <a:schemeClr val="accent1"/>
              </a:solidFill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</a:pPr>
            <a:r>
              <a:t/>
            </a:r>
            <a:endParaRPr sz="500"/>
          </a:p>
        </p:txBody>
      </p:sp>
      <p:pic>
        <p:nvPicPr>
          <p:cNvPr id="309" name="Google Shape;309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8212" y="349700"/>
            <a:ext cx="6987587" cy="3789975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44"/>
          <p:cNvSpPr txBox="1"/>
          <p:nvPr/>
        </p:nvSpPr>
        <p:spPr>
          <a:xfrm>
            <a:off x="3517651" y="4739100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lang="pt-PT" sz="1100">
                <a:solidFill>
                  <a:schemeClr val="accent1"/>
                </a:solidFill>
              </a:rPr>
              <a:t>EREP24 - Coimbra 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1" lang="pt-PT" sz="1100">
                <a:solidFill>
                  <a:schemeClr val="accent1"/>
                </a:solidFill>
              </a:rPr>
              <a:t>23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b="1" lang="pt-PT" sz="1100">
                <a:solidFill>
                  <a:schemeClr val="accent1"/>
                </a:solidFill>
              </a:rPr>
              <a:t>07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/202</a:t>
            </a:r>
            <a:r>
              <a:rPr b="1" lang="pt-PT" sz="1100">
                <a:solidFill>
                  <a:schemeClr val="accent1"/>
                </a:solidFill>
              </a:rPr>
              <a:t>4</a:t>
            </a:r>
            <a:endParaRPr sz="500"/>
          </a:p>
        </p:txBody>
      </p:sp>
      <p:sp>
        <p:nvSpPr>
          <p:cNvPr id="311" name="Google Shape;311;p44"/>
          <p:cNvSpPr txBox="1"/>
          <p:nvPr/>
        </p:nvSpPr>
        <p:spPr>
          <a:xfrm>
            <a:off x="5626350" y="4535400"/>
            <a:ext cx="3417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000">
                <a:solidFill>
                  <a:schemeClr val="dk1"/>
                </a:solidFill>
              </a:rPr>
              <a:t>JCAP08(2023)050 - arxiv:2304.14253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5"/>
          <p:cNvSpPr txBox="1"/>
          <p:nvPr/>
        </p:nvSpPr>
        <p:spPr>
          <a:xfrm>
            <a:off x="214313" y="366619"/>
            <a:ext cx="5256600" cy="5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</a:pPr>
            <a:r>
              <a:rPr lang="pt-PT" sz="2000">
                <a:solidFill>
                  <a:schemeClr val="accent1"/>
                </a:solidFill>
              </a:rPr>
              <a:t>Differences between LD and z spaces</a:t>
            </a:r>
            <a:endParaRPr sz="2000">
              <a:solidFill>
                <a:schemeClr val="accent1"/>
              </a:solidFill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</a:pPr>
            <a:r>
              <a:t/>
            </a:r>
            <a:endParaRPr sz="500"/>
          </a:p>
        </p:txBody>
      </p:sp>
      <p:sp>
        <p:nvSpPr>
          <p:cNvPr id="317" name="Google Shape;317;p45"/>
          <p:cNvSpPr txBox="1"/>
          <p:nvPr/>
        </p:nvSpPr>
        <p:spPr>
          <a:xfrm>
            <a:off x="7275056" y="2330320"/>
            <a:ext cx="1125000" cy="66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1778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pt-PT" sz="1600"/>
              <a:t>broad selection function</a:t>
            </a:r>
            <a:endParaRPr sz="500"/>
          </a:p>
        </p:txBody>
      </p:sp>
      <p:sp>
        <p:nvSpPr>
          <p:cNvPr id="318" name="Google Shape;318;p45"/>
          <p:cNvSpPr txBox="1"/>
          <p:nvPr/>
        </p:nvSpPr>
        <p:spPr>
          <a:xfrm>
            <a:off x="214325" y="3328175"/>
            <a:ext cx="1853100" cy="66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1778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pt-PT" sz="1600"/>
              <a:t>We cannot use the z expression for LD space</a:t>
            </a:r>
            <a:endParaRPr sz="500"/>
          </a:p>
        </p:txBody>
      </p:sp>
      <p:pic>
        <p:nvPicPr>
          <p:cNvPr id="319" name="Google Shape;319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7525" y="744925"/>
            <a:ext cx="5008826" cy="3775960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45"/>
          <p:cNvSpPr txBox="1"/>
          <p:nvPr/>
        </p:nvSpPr>
        <p:spPr>
          <a:xfrm>
            <a:off x="3517651" y="4739100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lang="pt-PT" sz="1100">
                <a:solidFill>
                  <a:schemeClr val="accent1"/>
                </a:solidFill>
              </a:rPr>
              <a:t>EREP24 - Coimbra 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1" lang="pt-PT" sz="1100">
                <a:solidFill>
                  <a:schemeClr val="accent1"/>
                </a:solidFill>
              </a:rPr>
              <a:t>23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b="1" lang="pt-PT" sz="1100">
                <a:solidFill>
                  <a:schemeClr val="accent1"/>
                </a:solidFill>
              </a:rPr>
              <a:t>07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/202</a:t>
            </a:r>
            <a:r>
              <a:rPr b="1" lang="pt-PT" sz="1100">
                <a:solidFill>
                  <a:schemeClr val="accent1"/>
                </a:solidFill>
              </a:rPr>
              <a:t>4</a:t>
            </a:r>
            <a:endParaRPr sz="500"/>
          </a:p>
        </p:txBody>
      </p:sp>
      <p:sp>
        <p:nvSpPr>
          <p:cNvPr id="321" name="Google Shape;321;p45"/>
          <p:cNvSpPr txBox="1"/>
          <p:nvPr/>
        </p:nvSpPr>
        <p:spPr>
          <a:xfrm>
            <a:off x="5626350" y="4535400"/>
            <a:ext cx="3417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000">
                <a:solidFill>
                  <a:schemeClr val="dk1"/>
                </a:solidFill>
              </a:rPr>
              <a:t>JCAP08(2023)050 - arxiv:2304.14253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6"/>
          <p:cNvSpPr txBox="1"/>
          <p:nvPr/>
        </p:nvSpPr>
        <p:spPr>
          <a:xfrm>
            <a:off x="214312" y="252319"/>
            <a:ext cx="6856800" cy="5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</a:pPr>
            <a:r>
              <a:rPr lang="pt-PT" sz="2000">
                <a:solidFill>
                  <a:schemeClr val="accent1"/>
                </a:solidFill>
              </a:rPr>
              <a:t>"Cosmic Variance limit" with respect to density only</a:t>
            </a:r>
            <a:endParaRPr sz="500"/>
          </a:p>
        </p:txBody>
      </p:sp>
      <p:pic>
        <p:nvPicPr>
          <p:cNvPr id="327" name="Google Shape;327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19" y="2415366"/>
            <a:ext cx="1758413" cy="485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44262" y="638988"/>
            <a:ext cx="5855473" cy="3865523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46"/>
          <p:cNvSpPr txBox="1"/>
          <p:nvPr/>
        </p:nvSpPr>
        <p:spPr>
          <a:xfrm>
            <a:off x="3517651" y="4739100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lang="pt-PT" sz="1100">
                <a:solidFill>
                  <a:schemeClr val="accent1"/>
                </a:solidFill>
              </a:rPr>
              <a:t>EREP24 - Coimbra 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1" lang="pt-PT" sz="1100">
                <a:solidFill>
                  <a:schemeClr val="accent1"/>
                </a:solidFill>
              </a:rPr>
              <a:t>23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b="1" lang="pt-PT" sz="1100">
                <a:solidFill>
                  <a:schemeClr val="accent1"/>
                </a:solidFill>
              </a:rPr>
              <a:t>07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/202</a:t>
            </a:r>
            <a:r>
              <a:rPr b="1" lang="pt-PT" sz="1100">
                <a:solidFill>
                  <a:schemeClr val="accent1"/>
                </a:solidFill>
              </a:rPr>
              <a:t>4</a:t>
            </a:r>
            <a:endParaRPr sz="500"/>
          </a:p>
        </p:txBody>
      </p:sp>
      <p:sp>
        <p:nvSpPr>
          <p:cNvPr id="330" name="Google Shape;330;p46"/>
          <p:cNvSpPr txBox="1"/>
          <p:nvPr/>
        </p:nvSpPr>
        <p:spPr>
          <a:xfrm>
            <a:off x="5626350" y="4535400"/>
            <a:ext cx="3417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000">
                <a:solidFill>
                  <a:schemeClr val="dk1"/>
                </a:solidFill>
              </a:rPr>
              <a:t>JCAP08(2023)050 - arxiv:2304.14253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47"/>
          <p:cNvSpPr txBox="1"/>
          <p:nvPr/>
        </p:nvSpPr>
        <p:spPr>
          <a:xfrm>
            <a:off x="3517594" y="36441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JOSÉ FONSECA - IA U. PORTO</a:t>
            </a:r>
            <a:endParaRPr sz="500"/>
          </a:p>
        </p:txBody>
      </p:sp>
      <p:sp>
        <p:nvSpPr>
          <p:cNvPr id="336" name="Google Shape;336;p47"/>
          <p:cNvSpPr txBox="1"/>
          <p:nvPr/>
        </p:nvSpPr>
        <p:spPr>
          <a:xfrm>
            <a:off x="3517651" y="4739100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lang="pt-PT" sz="1100">
                <a:solidFill>
                  <a:schemeClr val="accent1"/>
                </a:solidFill>
              </a:rPr>
              <a:t>EREP24 - Coimbra 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1" lang="pt-PT" sz="1100">
                <a:solidFill>
                  <a:schemeClr val="accent1"/>
                </a:solidFill>
              </a:rPr>
              <a:t>23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b="1" lang="pt-PT" sz="1100">
                <a:solidFill>
                  <a:schemeClr val="accent1"/>
                </a:solidFill>
              </a:rPr>
              <a:t>07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/202</a:t>
            </a:r>
            <a:r>
              <a:rPr b="1" lang="pt-PT" sz="1100">
                <a:solidFill>
                  <a:schemeClr val="accent1"/>
                </a:solidFill>
              </a:rPr>
              <a:t>4</a:t>
            </a:r>
            <a:endParaRPr sz="500"/>
          </a:p>
        </p:txBody>
      </p:sp>
      <p:sp>
        <p:nvSpPr>
          <p:cNvPr id="337" name="Google Shape;337;p47"/>
          <p:cNvSpPr txBox="1"/>
          <p:nvPr>
            <p:ph idx="4294967295" type="title"/>
          </p:nvPr>
        </p:nvSpPr>
        <p:spPr>
          <a:xfrm>
            <a:off x="214313" y="416131"/>
            <a:ext cx="8715300" cy="7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None/>
            </a:pPr>
            <a:r>
              <a:rPr lang="pt-PT" sz="4500">
                <a:solidFill>
                  <a:schemeClr val="accent1"/>
                </a:solidFill>
              </a:rPr>
              <a:t>The biases</a:t>
            </a:r>
            <a:endParaRPr/>
          </a:p>
        </p:txBody>
      </p:sp>
      <p:pic>
        <p:nvPicPr>
          <p:cNvPr id="338" name="Google Shape;338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919231"/>
            <a:ext cx="8839201" cy="3236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48"/>
          <p:cNvSpPr txBox="1"/>
          <p:nvPr/>
        </p:nvSpPr>
        <p:spPr>
          <a:xfrm>
            <a:off x="3517594" y="36441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JOSÉ FONSECA - IA U. PORTO</a:t>
            </a:r>
            <a:endParaRPr sz="500"/>
          </a:p>
        </p:txBody>
      </p:sp>
      <p:sp>
        <p:nvSpPr>
          <p:cNvPr id="344" name="Google Shape;344;p48"/>
          <p:cNvSpPr txBox="1"/>
          <p:nvPr/>
        </p:nvSpPr>
        <p:spPr>
          <a:xfrm>
            <a:off x="3517651" y="4739100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lang="pt-PT" sz="1100">
                <a:solidFill>
                  <a:schemeClr val="accent1"/>
                </a:solidFill>
              </a:rPr>
              <a:t>EREP24 - Coimbra 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1" lang="pt-PT" sz="1100">
                <a:solidFill>
                  <a:schemeClr val="accent1"/>
                </a:solidFill>
              </a:rPr>
              <a:t>23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b="1" lang="pt-PT" sz="1100">
                <a:solidFill>
                  <a:schemeClr val="accent1"/>
                </a:solidFill>
              </a:rPr>
              <a:t>07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/202</a:t>
            </a:r>
            <a:r>
              <a:rPr b="1" lang="pt-PT" sz="1100">
                <a:solidFill>
                  <a:schemeClr val="accent1"/>
                </a:solidFill>
              </a:rPr>
              <a:t>4</a:t>
            </a:r>
            <a:endParaRPr sz="500"/>
          </a:p>
        </p:txBody>
      </p:sp>
      <p:sp>
        <p:nvSpPr>
          <p:cNvPr id="345" name="Google Shape;345;p48"/>
          <p:cNvSpPr txBox="1"/>
          <p:nvPr>
            <p:ph idx="4294967295" type="title"/>
          </p:nvPr>
        </p:nvSpPr>
        <p:spPr>
          <a:xfrm>
            <a:off x="214313" y="416131"/>
            <a:ext cx="8715300" cy="7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None/>
            </a:pPr>
            <a:r>
              <a:rPr lang="pt-PT" sz="4500">
                <a:solidFill>
                  <a:schemeClr val="accent1"/>
                </a:solidFill>
              </a:rPr>
              <a:t>The biases</a:t>
            </a:r>
            <a:endParaRPr/>
          </a:p>
        </p:txBody>
      </p:sp>
      <p:pic>
        <p:nvPicPr>
          <p:cNvPr id="346" name="Google Shape;346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300231"/>
            <a:ext cx="8839202" cy="2982458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48"/>
          <p:cNvSpPr txBox="1"/>
          <p:nvPr/>
        </p:nvSpPr>
        <p:spPr>
          <a:xfrm>
            <a:off x="5626350" y="4535400"/>
            <a:ext cx="3417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000">
                <a:solidFill>
                  <a:schemeClr val="dk1"/>
                </a:solidFill>
              </a:rPr>
              <a:t>JCAP05(2024)095 - arXiv:2309.04391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49"/>
          <p:cNvSpPr txBox="1"/>
          <p:nvPr/>
        </p:nvSpPr>
        <p:spPr>
          <a:xfrm>
            <a:off x="3517594" y="36441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JOSÉ FONSECA - IA U. PORTO</a:t>
            </a:r>
            <a:endParaRPr sz="500"/>
          </a:p>
        </p:txBody>
      </p:sp>
      <p:sp>
        <p:nvSpPr>
          <p:cNvPr id="353" name="Google Shape;353;p49"/>
          <p:cNvSpPr txBox="1"/>
          <p:nvPr/>
        </p:nvSpPr>
        <p:spPr>
          <a:xfrm>
            <a:off x="3517651" y="4739100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lang="pt-PT" sz="1100">
                <a:solidFill>
                  <a:schemeClr val="accent1"/>
                </a:solidFill>
              </a:rPr>
              <a:t>EREP24 - Coimbra 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1" lang="pt-PT" sz="1100">
                <a:solidFill>
                  <a:schemeClr val="accent1"/>
                </a:solidFill>
              </a:rPr>
              <a:t>23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b="1" lang="pt-PT" sz="1100">
                <a:solidFill>
                  <a:schemeClr val="accent1"/>
                </a:solidFill>
              </a:rPr>
              <a:t>07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/202</a:t>
            </a:r>
            <a:r>
              <a:rPr b="1" lang="pt-PT" sz="1100">
                <a:solidFill>
                  <a:schemeClr val="accent1"/>
                </a:solidFill>
              </a:rPr>
              <a:t>4</a:t>
            </a:r>
            <a:endParaRPr sz="500"/>
          </a:p>
        </p:txBody>
      </p:sp>
      <p:pic>
        <p:nvPicPr>
          <p:cNvPr id="354" name="Google Shape;354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68650"/>
            <a:ext cx="8774174" cy="4041850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49"/>
          <p:cNvSpPr txBox="1"/>
          <p:nvPr/>
        </p:nvSpPr>
        <p:spPr>
          <a:xfrm>
            <a:off x="5626350" y="4535400"/>
            <a:ext cx="3417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000">
                <a:solidFill>
                  <a:schemeClr val="dk1"/>
                </a:solidFill>
              </a:rPr>
              <a:t>JCAP05(2024)095 - arXiv:2309.04391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50"/>
          <p:cNvSpPr txBox="1"/>
          <p:nvPr/>
        </p:nvSpPr>
        <p:spPr>
          <a:xfrm>
            <a:off x="3517594" y="36441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JOSÉ FONSECA - IA U. PORTO</a:t>
            </a:r>
            <a:endParaRPr sz="500"/>
          </a:p>
        </p:txBody>
      </p:sp>
      <p:sp>
        <p:nvSpPr>
          <p:cNvPr id="361" name="Google Shape;361;p50"/>
          <p:cNvSpPr txBox="1"/>
          <p:nvPr/>
        </p:nvSpPr>
        <p:spPr>
          <a:xfrm>
            <a:off x="3517651" y="4739100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lang="pt-PT" sz="1100">
                <a:solidFill>
                  <a:schemeClr val="accent1"/>
                </a:solidFill>
              </a:rPr>
              <a:t>EREP24 - Coimbra 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1" lang="pt-PT" sz="1100">
                <a:solidFill>
                  <a:schemeClr val="accent1"/>
                </a:solidFill>
              </a:rPr>
              <a:t>23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b="1" lang="pt-PT" sz="1100">
                <a:solidFill>
                  <a:schemeClr val="accent1"/>
                </a:solidFill>
              </a:rPr>
              <a:t>07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/202</a:t>
            </a:r>
            <a:r>
              <a:rPr b="1" lang="pt-PT" sz="1100">
                <a:solidFill>
                  <a:schemeClr val="accent1"/>
                </a:solidFill>
              </a:rPr>
              <a:t>4</a:t>
            </a:r>
            <a:endParaRPr sz="500"/>
          </a:p>
        </p:txBody>
      </p:sp>
      <p:pic>
        <p:nvPicPr>
          <p:cNvPr id="362" name="Google Shape;362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11551"/>
            <a:ext cx="8839199" cy="3451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16075" y="746274"/>
            <a:ext cx="1773600" cy="59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95075" y="715600"/>
            <a:ext cx="1477399" cy="59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5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8600" y="204800"/>
            <a:ext cx="7346892" cy="6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p50"/>
          <p:cNvSpPr txBox="1"/>
          <p:nvPr/>
        </p:nvSpPr>
        <p:spPr>
          <a:xfrm>
            <a:off x="5626350" y="4535400"/>
            <a:ext cx="3417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000">
                <a:solidFill>
                  <a:schemeClr val="dk1"/>
                </a:solidFill>
              </a:rPr>
              <a:t>JCAP05(2024)095 - arXiv:2309.04391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51"/>
          <p:cNvSpPr txBox="1"/>
          <p:nvPr/>
        </p:nvSpPr>
        <p:spPr>
          <a:xfrm>
            <a:off x="3517594" y="36441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JOSÉ FONSECA - IA U. PORTO</a:t>
            </a:r>
            <a:endParaRPr sz="500"/>
          </a:p>
        </p:txBody>
      </p:sp>
      <p:sp>
        <p:nvSpPr>
          <p:cNvPr id="372" name="Google Shape;372;p51"/>
          <p:cNvSpPr txBox="1"/>
          <p:nvPr/>
        </p:nvSpPr>
        <p:spPr>
          <a:xfrm>
            <a:off x="3517651" y="4739100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lang="pt-PT" sz="1100">
                <a:solidFill>
                  <a:schemeClr val="accent1"/>
                </a:solidFill>
              </a:rPr>
              <a:t>EREP24 - Coimbra 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1" lang="pt-PT" sz="1100">
                <a:solidFill>
                  <a:schemeClr val="accent1"/>
                </a:solidFill>
              </a:rPr>
              <a:t>23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b="1" lang="pt-PT" sz="1100">
                <a:solidFill>
                  <a:schemeClr val="accent1"/>
                </a:solidFill>
              </a:rPr>
              <a:t>07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/202</a:t>
            </a:r>
            <a:r>
              <a:rPr b="1" lang="pt-PT" sz="1100">
                <a:solidFill>
                  <a:schemeClr val="accent1"/>
                </a:solidFill>
              </a:rPr>
              <a:t>4</a:t>
            </a:r>
            <a:endParaRPr sz="500"/>
          </a:p>
        </p:txBody>
      </p:sp>
      <p:pic>
        <p:nvPicPr>
          <p:cNvPr id="373" name="Google Shape;373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64800" y="887550"/>
            <a:ext cx="7475850" cy="3737925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51"/>
          <p:cNvSpPr txBox="1"/>
          <p:nvPr>
            <p:ph idx="4294967295" type="title"/>
          </p:nvPr>
        </p:nvSpPr>
        <p:spPr>
          <a:xfrm>
            <a:off x="214313" y="416131"/>
            <a:ext cx="8715300" cy="7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None/>
            </a:pPr>
            <a:r>
              <a:rPr lang="pt-PT" sz="4500">
                <a:solidFill>
                  <a:schemeClr val="accent1"/>
                </a:solidFill>
              </a:rPr>
              <a:t>Clustering</a:t>
            </a:r>
            <a:r>
              <a:rPr lang="pt-PT" sz="4500">
                <a:solidFill>
                  <a:schemeClr val="accent1"/>
                </a:solidFill>
              </a:rPr>
              <a:t> bias</a:t>
            </a:r>
            <a:endParaRPr/>
          </a:p>
        </p:txBody>
      </p:sp>
      <p:pic>
        <p:nvPicPr>
          <p:cNvPr id="375" name="Google Shape;375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86350" y="3447150"/>
            <a:ext cx="2438350" cy="417525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51"/>
          <p:cNvSpPr txBox="1"/>
          <p:nvPr/>
        </p:nvSpPr>
        <p:spPr>
          <a:xfrm>
            <a:off x="0" y="1258000"/>
            <a:ext cx="1906500" cy="10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1778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pt-PT" sz="1600"/>
              <a:t>Constraints</a:t>
            </a:r>
            <a:r>
              <a:rPr lang="pt-PT" sz="1600"/>
              <a:t> from cross-correlations between an ET-like and LSST-like surveys</a:t>
            </a:r>
            <a:endParaRPr sz="1600"/>
          </a:p>
        </p:txBody>
      </p:sp>
      <p:pic>
        <p:nvPicPr>
          <p:cNvPr id="377" name="Google Shape;377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71925" y="1566863"/>
            <a:ext cx="3028950" cy="231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52"/>
          <p:cNvSpPr txBox="1"/>
          <p:nvPr/>
        </p:nvSpPr>
        <p:spPr>
          <a:xfrm>
            <a:off x="3517594" y="36441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JOSÉ FONSECA - IA U. PORTO</a:t>
            </a:r>
            <a:endParaRPr sz="500"/>
          </a:p>
        </p:txBody>
      </p:sp>
      <p:sp>
        <p:nvSpPr>
          <p:cNvPr id="383" name="Google Shape;383;p52"/>
          <p:cNvSpPr txBox="1"/>
          <p:nvPr/>
        </p:nvSpPr>
        <p:spPr>
          <a:xfrm>
            <a:off x="3517651" y="4739100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lang="pt-PT" sz="1100">
                <a:solidFill>
                  <a:schemeClr val="accent1"/>
                </a:solidFill>
              </a:rPr>
              <a:t>EREP24 - Coimbra 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1" lang="pt-PT" sz="1100">
                <a:solidFill>
                  <a:schemeClr val="accent1"/>
                </a:solidFill>
              </a:rPr>
              <a:t>23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b="1" lang="pt-PT" sz="1100">
                <a:solidFill>
                  <a:schemeClr val="accent1"/>
                </a:solidFill>
              </a:rPr>
              <a:t>07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/202</a:t>
            </a:r>
            <a:r>
              <a:rPr b="1" lang="pt-PT" sz="1100">
                <a:solidFill>
                  <a:schemeClr val="accent1"/>
                </a:solidFill>
              </a:rPr>
              <a:t>4</a:t>
            </a:r>
            <a:endParaRPr sz="500"/>
          </a:p>
        </p:txBody>
      </p:sp>
      <p:pic>
        <p:nvPicPr>
          <p:cNvPr id="384" name="Google Shape;384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4075" y="769425"/>
            <a:ext cx="7170275" cy="381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Google Shape;385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52400" y="397041"/>
            <a:ext cx="8839199" cy="17950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5"/>
          <p:cNvSpPr txBox="1"/>
          <p:nvPr>
            <p:ph idx="1" type="body"/>
          </p:nvPr>
        </p:nvSpPr>
        <p:spPr>
          <a:xfrm>
            <a:off x="214313" y="4600972"/>
            <a:ext cx="87132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100"/>
              <a:buFont typeface="Arial"/>
              <a:buNone/>
            </a:pPr>
            <a:r>
              <a:rPr lang="pt-PT"/>
              <a:t>EREP 2024 - Coimbra </a:t>
            </a:r>
            <a:r>
              <a:rPr b="1" lang="pt-PT" sz="11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pt-PT"/>
              <a:t>23</a:t>
            </a:r>
            <a:r>
              <a:rPr b="1" lang="pt-PT" sz="11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/0</a:t>
            </a:r>
            <a:r>
              <a:rPr lang="pt-PT"/>
              <a:t>7</a:t>
            </a:r>
            <a:r>
              <a:rPr b="1" lang="pt-PT" sz="11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/202</a:t>
            </a:r>
            <a:r>
              <a:rPr lang="pt-PT"/>
              <a:t>4</a:t>
            </a:r>
            <a:endParaRPr/>
          </a:p>
        </p:txBody>
      </p:sp>
      <p:sp>
        <p:nvSpPr>
          <p:cNvPr id="181" name="Google Shape;181;p35"/>
          <p:cNvSpPr txBox="1"/>
          <p:nvPr>
            <p:ph idx="4294967295" type="ctrTitle"/>
          </p:nvPr>
        </p:nvSpPr>
        <p:spPr>
          <a:xfrm>
            <a:off x="215381" y="3634454"/>
            <a:ext cx="8713200" cy="8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 fontScale="90000"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None/>
            </a:pPr>
            <a:r>
              <a:rPr lang="pt-PT" sz="3700">
                <a:solidFill>
                  <a:srgbClr val="FFFFFF"/>
                </a:solidFill>
              </a:rPr>
              <a:t>On cosmological clustering</a:t>
            </a:r>
            <a:endParaRPr sz="3700">
              <a:solidFill>
                <a:srgbClr val="FFFFFF"/>
              </a:solidFill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None/>
            </a:pPr>
            <a:r>
              <a:rPr lang="pt-PT" sz="3700">
                <a:solidFill>
                  <a:srgbClr val="FFFFFF"/>
                </a:solidFill>
              </a:rPr>
              <a:t>of Gravitational Wave Events</a:t>
            </a:r>
            <a:endParaRPr/>
          </a:p>
        </p:txBody>
      </p:sp>
      <p:sp>
        <p:nvSpPr>
          <p:cNvPr id="182" name="Google Shape;182;p35"/>
          <p:cNvSpPr txBox="1"/>
          <p:nvPr>
            <p:ph idx="4294967295" type="subTitle"/>
          </p:nvPr>
        </p:nvSpPr>
        <p:spPr>
          <a:xfrm>
            <a:off x="214325" y="317900"/>
            <a:ext cx="6213900" cy="14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 fontScale="92500" lnSpcReduction="20000"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Arial"/>
              <a:buNone/>
            </a:pPr>
            <a:r>
              <a:rPr b="0" i="0" lang="pt-PT" sz="26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José Fonseca</a:t>
            </a:r>
            <a:endParaRPr b="0" i="0" sz="2600" u="none" cap="none" strike="noStrik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Arial"/>
              <a:buNone/>
            </a:pPr>
            <a:r>
              <a:t/>
            </a:r>
            <a:endParaRPr sz="2600">
              <a:solidFill>
                <a:schemeClr val="accent4"/>
              </a:solidFill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Arial"/>
              <a:buNone/>
            </a:pPr>
            <a:r>
              <a:rPr b="0" i="0" lang="pt-PT" sz="26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Instituto de Astrofísica e Ciências do Espaço, Universidade do Porto</a:t>
            </a:r>
            <a:endParaRPr b="0" i="0" sz="2600" u="none" cap="none" strike="noStrik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Arial"/>
              <a:buNone/>
            </a:pPr>
            <a:r>
              <a:t/>
            </a:r>
            <a:endParaRPr sz="2600">
              <a:solidFill>
                <a:schemeClr val="accent4"/>
              </a:solidFill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Arial"/>
              <a:buNone/>
            </a:pPr>
            <a:r>
              <a:rPr b="0" i="0" lang="pt-PT" sz="26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jose.fonseca@astro.up.pt</a:t>
            </a:r>
            <a:endParaRPr/>
          </a:p>
        </p:txBody>
      </p:sp>
      <p:pic>
        <p:nvPicPr>
          <p:cNvPr descr="images.jpeg" id="183" name="Google Shape;183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4725" y="1825351"/>
            <a:ext cx="2865775" cy="149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35"/>
          <p:cNvSpPr txBox="1"/>
          <p:nvPr/>
        </p:nvSpPr>
        <p:spPr>
          <a:xfrm>
            <a:off x="3953372" y="4582631"/>
            <a:ext cx="49332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100">
                <a:solidFill>
                  <a:schemeClr val="lt2"/>
                </a:solidFill>
              </a:rPr>
              <a:t>In collaboration with Stefano Zazzera, Tessa Baker and Chris Clarkson</a:t>
            </a:r>
            <a:endParaRPr sz="1100">
              <a:solidFill>
                <a:schemeClr val="lt2"/>
              </a:solidFill>
            </a:endParaRPr>
          </a:p>
        </p:txBody>
      </p:sp>
      <p:sp>
        <p:nvSpPr>
          <p:cNvPr id="185" name="Google Shape;185;p35"/>
          <p:cNvSpPr txBox="1"/>
          <p:nvPr/>
        </p:nvSpPr>
        <p:spPr>
          <a:xfrm>
            <a:off x="5681050" y="3667125"/>
            <a:ext cx="3380100" cy="6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400">
                <a:solidFill>
                  <a:schemeClr val="lt2"/>
                </a:solidFill>
              </a:rPr>
              <a:t>Based on</a:t>
            </a:r>
            <a:r>
              <a:rPr lang="pt-PT">
                <a:solidFill>
                  <a:schemeClr val="lt2"/>
                </a:solidFill>
              </a:rPr>
              <a:t> </a:t>
            </a:r>
            <a:endParaRPr>
              <a:solidFill>
                <a:schemeClr val="lt2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400">
                <a:solidFill>
                  <a:schemeClr val="lt2"/>
                </a:solidFill>
              </a:rPr>
              <a:t>JCAP08(2023)050</a:t>
            </a:r>
            <a:r>
              <a:rPr lang="pt-PT">
                <a:solidFill>
                  <a:schemeClr val="lt2"/>
                </a:solidFill>
              </a:rPr>
              <a:t> - </a:t>
            </a:r>
            <a:r>
              <a:rPr lang="pt-PT" sz="1400">
                <a:solidFill>
                  <a:schemeClr val="lt2"/>
                </a:solidFill>
              </a:rPr>
              <a:t>arxiv:2304.14253</a:t>
            </a:r>
            <a:endParaRPr>
              <a:solidFill>
                <a:schemeClr val="lt2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400">
                <a:solidFill>
                  <a:schemeClr val="lt2"/>
                </a:solidFill>
              </a:rPr>
              <a:t>JCAP05(2024)095</a:t>
            </a:r>
            <a:r>
              <a:rPr lang="pt-PT">
                <a:solidFill>
                  <a:schemeClr val="lt2"/>
                </a:solidFill>
              </a:rPr>
              <a:t> - </a:t>
            </a:r>
            <a:r>
              <a:rPr lang="pt-PT" sz="1400">
                <a:solidFill>
                  <a:schemeClr val="lt2"/>
                </a:solidFill>
              </a:rPr>
              <a:t>arXiv:2309.0439</a:t>
            </a:r>
            <a:r>
              <a:rPr lang="pt-PT">
                <a:solidFill>
                  <a:schemeClr val="lt2"/>
                </a:solidFill>
              </a:rPr>
              <a:t>1</a:t>
            </a:r>
            <a:endParaRPr sz="1400">
              <a:solidFill>
                <a:schemeClr val="lt2"/>
              </a:solidFill>
            </a:endParaRPr>
          </a:p>
        </p:txBody>
      </p:sp>
      <p:pic>
        <p:nvPicPr>
          <p:cNvPr id="186" name="Google Shape;186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80625" y="152400"/>
            <a:ext cx="2410975" cy="3214633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35"/>
          <p:cNvSpPr txBox="1"/>
          <p:nvPr/>
        </p:nvSpPr>
        <p:spPr>
          <a:xfrm>
            <a:off x="6968373" y="3027575"/>
            <a:ext cx="1626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600">
                <a:solidFill>
                  <a:schemeClr val="lt2"/>
                </a:solidFill>
              </a:rPr>
              <a:t>Stefano Zazzera</a:t>
            </a:r>
            <a:endParaRPr sz="16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0" name="Google Shape;390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04800"/>
            <a:ext cx="8839202" cy="56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1" name="Google Shape;391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021225"/>
            <a:ext cx="4114800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2" name="Google Shape;392;p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95800" y="1021225"/>
            <a:ext cx="4114800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5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05113" y="633413"/>
            <a:ext cx="3228975" cy="1590675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p53"/>
          <p:cNvSpPr txBox="1"/>
          <p:nvPr/>
        </p:nvSpPr>
        <p:spPr>
          <a:xfrm>
            <a:off x="3517651" y="4739100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lang="pt-PT" sz="1100">
                <a:solidFill>
                  <a:schemeClr val="accent1"/>
                </a:solidFill>
              </a:rPr>
              <a:t>EREP24 - Coimbra 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1" lang="pt-PT" sz="1100">
                <a:solidFill>
                  <a:schemeClr val="accent1"/>
                </a:solidFill>
              </a:rPr>
              <a:t>23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b="1" lang="pt-PT" sz="1100">
                <a:solidFill>
                  <a:schemeClr val="accent1"/>
                </a:solidFill>
              </a:rPr>
              <a:t>07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/202</a:t>
            </a:r>
            <a:r>
              <a:rPr b="1" lang="pt-PT" sz="1100">
                <a:solidFill>
                  <a:schemeClr val="accent1"/>
                </a:solidFill>
              </a:rPr>
              <a:t>4</a:t>
            </a:r>
            <a:endParaRPr sz="5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54"/>
          <p:cNvSpPr txBox="1"/>
          <p:nvPr>
            <p:ph idx="2" type="body"/>
          </p:nvPr>
        </p:nvSpPr>
        <p:spPr>
          <a:xfrm>
            <a:off x="214325" y="1119150"/>
            <a:ext cx="4400400" cy="36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 lnSpcReduction="10000"/>
          </a:bodyPr>
          <a:lstStyle/>
          <a:p>
            <a:pPr indent="-177800" lvl="0" marL="1778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pt-PT"/>
              <a:t>In the coming years one may start using transient events as tracers of Dark Matter. We considered transients for which we can only determine their luminosity distance;</a:t>
            </a:r>
            <a:endParaRPr/>
          </a:p>
          <a:p>
            <a:pPr indent="0" lvl="0" marL="1778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1778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177800" lvl="0" marL="1778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pt-PT"/>
              <a:t>We have computed the density contrast in Luminosity Distance Space and rederived the luminosity distance perturbation in an FLRW universe and implemented it in CAMB;</a:t>
            </a:r>
            <a:endParaRPr/>
          </a:p>
          <a:p>
            <a:pPr indent="0" lvl="0" marL="1778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1778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177800" lvl="0" marL="1778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pt-PT"/>
              <a:t>Modelling the biases for GWs will help us use them as LSS tracers;</a:t>
            </a:r>
            <a:endParaRPr/>
          </a:p>
          <a:p>
            <a:pPr indent="0" lvl="0" marL="1778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1778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177800" lvl="0" marL="1778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pt-PT"/>
              <a:t>Cross-correlations with galaxies will be able to constrain BBHs population bias parameters and help us understand their evolution.</a:t>
            </a:r>
            <a:endParaRPr/>
          </a:p>
        </p:txBody>
      </p:sp>
      <p:sp>
        <p:nvSpPr>
          <p:cNvPr id="400" name="Google Shape;400;p54"/>
          <p:cNvSpPr txBox="1"/>
          <p:nvPr>
            <p:ph type="title"/>
          </p:nvPr>
        </p:nvSpPr>
        <p:spPr>
          <a:xfrm>
            <a:off x="214313" y="463756"/>
            <a:ext cx="8715300" cy="7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rtl="0" algn="l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None/>
            </a:pPr>
            <a:r>
              <a:rPr lang="pt-PT" sz="4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Summary</a:t>
            </a:r>
            <a:endParaRPr/>
          </a:p>
        </p:txBody>
      </p:sp>
      <p:sp>
        <p:nvSpPr>
          <p:cNvPr id="401" name="Google Shape;401;p54"/>
          <p:cNvSpPr txBox="1"/>
          <p:nvPr/>
        </p:nvSpPr>
        <p:spPr>
          <a:xfrm>
            <a:off x="3517594" y="36441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JOSÉ FONSECA - IA U. PORTO</a:t>
            </a:r>
            <a:endParaRPr sz="500"/>
          </a:p>
        </p:txBody>
      </p:sp>
      <p:sp>
        <p:nvSpPr>
          <p:cNvPr id="402" name="Google Shape;402;p54"/>
          <p:cNvSpPr txBox="1"/>
          <p:nvPr/>
        </p:nvSpPr>
        <p:spPr>
          <a:xfrm>
            <a:off x="3517651" y="4739100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lang="pt-PT" sz="1100">
                <a:solidFill>
                  <a:schemeClr val="accent1"/>
                </a:solidFill>
              </a:rPr>
              <a:t>EREP24 - Coimbra 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1" lang="pt-PT" sz="1100">
                <a:solidFill>
                  <a:schemeClr val="accent1"/>
                </a:solidFill>
              </a:rPr>
              <a:t>23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b="1" lang="pt-PT" sz="1100">
                <a:solidFill>
                  <a:schemeClr val="accent1"/>
                </a:solidFill>
              </a:rPr>
              <a:t>07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/202</a:t>
            </a:r>
            <a:r>
              <a:rPr b="1" lang="pt-PT" sz="1100">
                <a:solidFill>
                  <a:schemeClr val="accent1"/>
                </a:solidFill>
              </a:rPr>
              <a:t>4</a:t>
            </a:r>
            <a:endParaRPr sz="500"/>
          </a:p>
        </p:txBody>
      </p:sp>
      <p:pic>
        <p:nvPicPr>
          <p:cNvPr id="403" name="Google Shape;403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51223" y="3579106"/>
            <a:ext cx="1390650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39956" y="1119251"/>
            <a:ext cx="4226499" cy="2379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6"/>
          <p:cNvSpPr txBox="1"/>
          <p:nvPr>
            <p:ph idx="4294967295" type="title"/>
          </p:nvPr>
        </p:nvSpPr>
        <p:spPr>
          <a:xfrm>
            <a:off x="214313" y="416131"/>
            <a:ext cx="8715300" cy="7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None/>
            </a:pPr>
            <a:r>
              <a:rPr lang="pt-PT" sz="4500">
                <a:solidFill>
                  <a:schemeClr val="accent1"/>
                </a:solidFill>
              </a:rPr>
              <a:t>Motivation</a:t>
            </a:r>
            <a:endParaRPr/>
          </a:p>
        </p:txBody>
      </p:sp>
      <p:sp>
        <p:nvSpPr>
          <p:cNvPr id="193" name="Google Shape;193;p36"/>
          <p:cNvSpPr txBox="1"/>
          <p:nvPr/>
        </p:nvSpPr>
        <p:spPr>
          <a:xfrm>
            <a:off x="3517594" y="36441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JOSÉ FONSECA - IA U. PORTO</a:t>
            </a:r>
            <a:endParaRPr sz="500"/>
          </a:p>
        </p:txBody>
      </p:sp>
      <p:sp>
        <p:nvSpPr>
          <p:cNvPr id="194" name="Google Shape;194;p36"/>
          <p:cNvSpPr txBox="1"/>
          <p:nvPr/>
        </p:nvSpPr>
        <p:spPr>
          <a:xfrm>
            <a:off x="3517651" y="4739100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lang="pt-PT" sz="1100">
                <a:solidFill>
                  <a:schemeClr val="accent1"/>
                </a:solidFill>
              </a:rPr>
              <a:t>EREP24</a:t>
            </a:r>
            <a:r>
              <a:rPr b="1" lang="pt-PT" sz="1100">
                <a:solidFill>
                  <a:schemeClr val="accent1"/>
                </a:solidFill>
              </a:rPr>
              <a:t> - Coimbra 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1" lang="pt-PT" sz="1100">
                <a:solidFill>
                  <a:schemeClr val="accent1"/>
                </a:solidFill>
              </a:rPr>
              <a:t>23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b="1" lang="pt-PT" sz="1100">
                <a:solidFill>
                  <a:schemeClr val="accent1"/>
                </a:solidFill>
              </a:rPr>
              <a:t>07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/202</a:t>
            </a:r>
            <a:r>
              <a:rPr b="1" lang="pt-PT" sz="1100">
                <a:solidFill>
                  <a:schemeClr val="accent1"/>
                </a:solidFill>
              </a:rPr>
              <a:t>4</a:t>
            </a:r>
            <a:endParaRPr sz="500"/>
          </a:p>
        </p:txBody>
      </p:sp>
      <p:sp>
        <p:nvSpPr>
          <p:cNvPr id="195" name="Google Shape;195;p36"/>
          <p:cNvSpPr txBox="1"/>
          <p:nvPr/>
        </p:nvSpPr>
        <p:spPr>
          <a:xfrm>
            <a:off x="3289639" y="416128"/>
            <a:ext cx="52686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 fontScale="85000"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</a:pPr>
            <a:r>
              <a:rPr lang="pt-PT" sz="2300">
                <a:solidFill>
                  <a:schemeClr val="accent1"/>
                </a:solidFill>
              </a:rPr>
              <a:t>Can we use transient events as DM tracers?</a:t>
            </a:r>
            <a:endParaRPr sz="500"/>
          </a:p>
        </p:txBody>
      </p:sp>
      <p:cxnSp>
        <p:nvCxnSpPr>
          <p:cNvPr id="196" name="Google Shape;196;p36"/>
          <p:cNvCxnSpPr/>
          <p:nvPr/>
        </p:nvCxnSpPr>
        <p:spPr>
          <a:xfrm>
            <a:off x="4572000" y="932297"/>
            <a:ext cx="0" cy="352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7"/>
          <p:cNvSpPr txBox="1"/>
          <p:nvPr>
            <p:ph idx="4294967295" type="title"/>
          </p:nvPr>
        </p:nvSpPr>
        <p:spPr>
          <a:xfrm>
            <a:off x="214313" y="416131"/>
            <a:ext cx="8715300" cy="7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None/>
            </a:pPr>
            <a:r>
              <a:rPr lang="pt-PT" sz="4500">
                <a:solidFill>
                  <a:schemeClr val="accent1"/>
                </a:solidFill>
              </a:rPr>
              <a:t>Motivation</a:t>
            </a:r>
            <a:endParaRPr/>
          </a:p>
        </p:txBody>
      </p:sp>
      <p:sp>
        <p:nvSpPr>
          <p:cNvPr id="202" name="Google Shape;202;p37"/>
          <p:cNvSpPr txBox="1"/>
          <p:nvPr/>
        </p:nvSpPr>
        <p:spPr>
          <a:xfrm>
            <a:off x="3517594" y="1097316"/>
            <a:ext cx="789600" cy="5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</a:pPr>
            <a:r>
              <a:rPr lang="pt-PT" sz="2000">
                <a:solidFill>
                  <a:schemeClr val="accent1"/>
                </a:solidFill>
              </a:rPr>
              <a:t>SNeIa</a:t>
            </a:r>
            <a:endParaRPr sz="500"/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</a:pPr>
            <a:r>
              <a:t/>
            </a:r>
            <a:endParaRPr sz="500"/>
          </a:p>
        </p:txBody>
      </p:sp>
      <p:sp>
        <p:nvSpPr>
          <p:cNvPr id="203" name="Google Shape;203;p37"/>
          <p:cNvSpPr txBox="1"/>
          <p:nvPr/>
        </p:nvSpPr>
        <p:spPr>
          <a:xfrm>
            <a:off x="3517594" y="36441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JOSÉ FONSECA - IA U. PORTO</a:t>
            </a:r>
            <a:endParaRPr sz="500"/>
          </a:p>
        </p:txBody>
      </p:sp>
      <p:sp>
        <p:nvSpPr>
          <p:cNvPr id="204" name="Google Shape;204;p37"/>
          <p:cNvSpPr txBox="1"/>
          <p:nvPr/>
        </p:nvSpPr>
        <p:spPr>
          <a:xfrm>
            <a:off x="3289639" y="416128"/>
            <a:ext cx="52686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 fontScale="85000"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</a:pPr>
            <a:r>
              <a:rPr lang="pt-PT" sz="2300">
                <a:solidFill>
                  <a:schemeClr val="accent1"/>
                </a:solidFill>
              </a:rPr>
              <a:t>Can we use transient events as DM tracers?</a:t>
            </a:r>
            <a:endParaRPr sz="500"/>
          </a:p>
        </p:txBody>
      </p:sp>
      <p:pic>
        <p:nvPicPr>
          <p:cNvPr descr="File:Accretion Disk Binary System.jpg" id="205" name="Google Shape;20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528" y="886978"/>
            <a:ext cx="2533368" cy="166252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6" name="Google Shape;206;p37"/>
          <p:cNvCxnSpPr/>
          <p:nvPr/>
        </p:nvCxnSpPr>
        <p:spPr>
          <a:xfrm>
            <a:off x="4572000" y="932297"/>
            <a:ext cx="0" cy="352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07" name="Google Shape;207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73750" y="1919936"/>
            <a:ext cx="2533369" cy="515264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7"/>
          <p:cNvSpPr txBox="1"/>
          <p:nvPr/>
        </p:nvSpPr>
        <p:spPr>
          <a:xfrm>
            <a:off x="369309" y="4238827"/>
            <a:ext cx="4026600" cy="32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1778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600"/>
              <a:t>LSST expects 10⁷ over 10yrs up to z=4</a:t>
            </a:r>
            <a:endParaRPr sz="500"/>
          </a:p>
        </p:txBody>
      </p:sp>
      <p:pic>
        <p:nvPicPr>
          <p:cNvPr descr="Type Ia Supernovae Could Use Some More Color | astrobites" id="209" name="Google Shape;209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7531" y="2539584"/>
            <a:ext cx="3826823" cy="1662526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37"/>
          <p:cNvSpPr txBox="1"/>
          <p:nvPr/>
        </p:nvSpPr>
        <p:spPr>
          <a:xfrm>
            <a:off x="3517651" y="4739100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lang="pt-PT" sz="1100">
                <a:solidFill>
                  <a:schemeClr val="accent1"/>
                </a:solidFill>
              </a:rPr>
              <a:t>EREP24 - Coimbra 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1" lang="pt-PT" sz="1100">
                <a:solidFill>
                  <a:schemeClr val="accent1"/>
                </a:solidFill>
              </a:rPr>
              <a:t>23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b="1" lang="pt-PT" sz="1100">
                <a:solidFill>
                  <a:schemeClr val="accent1"/>
                </a:solidFill>
              </a:rPr>
              <a:t>07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/202</a:t>
            </a:r>
            <a:r>
              <a:rPr b="1" lang="pt-PT" sz="1100">
                <a:solidFill>
                  <a:schemeClr val="accent1"/>
                </a:solidFill>
              </a:rPr>
              <a:t>4</a:t>
            </a:r>
            <a:endParaRPr sz="5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8"/>
          <p:cNvSpPr txBox="1"/>
          <p:nvPr>
            <p:ph idx="4294967295" type="title"/>
          </p:nvPr>
        </p:nvSpPr>
        <p:spPr>
          <a:xfrm>
            <a:off x="214313" y="416131"/>
            <a:ext cx="8715300" cy="7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None/>
            </a:pPr>
            <a:r>
              <a:rPr lang="pt-PT" sz="4500">
                <a:solidFill>
                  <a:schemeClr val="accent1"/>
                </a:solidFill>
              </a:rPr>
              <a:t>Motivation</a:t>
            </a:r>
            <a:endParaRPr/>
          </a:p>
        </p:txBody>
      </p:sp>
      <p:sp>
        <p:nvSpPr>
          <p:cNvPr id="216" name="Google Shape;216;p38"/>
          <p:cNvSpPr txBox="1"/>
          <p:nvPr/>
        </p:nvSpPr>
        <p:spPr>
          <a:xfrm>
            <a:off x="3517594" y="1097316"/>
            <a:ext cx="789600" cy="5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</a:pPr>
            <a:r>
              <a:rPr lang="pt-PT" sz="2000">
                <a:solidFill>
                  <a:schemeClr val="accent1"/>
                </a:solidFill>
              </a:rPr>
              <a:t>SNeIa</a:t>
            </a:r>
            <a:endParaRPr sz="500"/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</a:pPr>
            <a:r>
              <a:t/>
            </a:r>
            <a:endParaRPr sz="500"/>
          </a:p>
        </p:txBody>
      </p:sp>
      <p:sp>
        <p:nvSpPr>
          <p:cNvPr id="217" name="Google Shape;217;p38"/>
          <p:cNvSpPr txBox="1"/>
          <p:nvPr/>
        </p:nvSpPr>
        <p:spPr>
          <a:xfrm>
            <a:off x="3517594" y="36441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JOSÉ FONSECA - IA U. PORTO</a:t>
            </a:r>
            <a:endParaRPr sz="500"/>
          </a:p>
        </p:txBody>
      </p:sp>
      <p:sp>
        <p:nvSpPr>
          <p:cNvPr id="218" name="Google Shape;218;p38"/>
          <p:cNvSpPr txBox="1"/>
          <p:nvPr/>
        </p:nvSpPr>
        <p:spPr>
          <a:xfrm>
            <a:off x="5375279" y="1097316"/>
            <a:ext cx="2772000" cy="5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</a:pPr>
            <a:r>
              <a:rPr lang="pt-PT" sz="2000">
                <a:solidFill>
                  <a:schemeClr val="accent1"/>
                </a:solidFill>
              </a:rPr>
              <a:t>GW</a:t>
            </a:r>
            <a:endParaRPr sz="500"/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</a:pPr>
            <a:r>
              <a:t/>
            </a:r>
            <a:endParaRPr sz="500"/>
          </a:p>
        </p:txBody>
      </p:sp>
      <p:sp>
        <p:nvSpPr>
          <p:cNvPr id="219" name="Google Shape;219;p38"/>
          <p:cNvSpPr txBox="1"/>
          <p:nvPr/>
        </p:nvSpPr>
        <p:spPr>
          <a:xfrm>
            <a:off x="3289639" y="416128"/>
            <a:ext cx="52686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 fontScale="85000"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</a:pPr>
            <a:r>
              <a:rPr lang="pt-PT" sz="2300">
                <a:solidFill>
                  <a:schemeClr val="accent1"/>
                </a:solidFill>
              </a:rPr>
              <a:t>Can we use transient events as DM tracers?</a:t>
            </a:r>
            <a:endParaRPr sz="500"/>
          </a:p>
        </p:txBody>
      </p:sp>
      <p:pic>
        <p:nvPicPr>
          <p:cNvPr descr="File:Accretion Disk Binary System.jpg" id="220" name="Google Shape;22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528" y="886978"/>
            <a:ext cx="2533368" cy="166252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1" name="Google Shape;221;p38"/>
          <p:cNvCxnSpPr/>
          <p:nvPr/>
        </p:nvCxnSpPr>
        <p:spPr>
          <a:xfrm>
            <a:off x="4572000" y="932297"/>
            <a:ext cx="0" cy="352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22" name="Google Shape;222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73750" y="1919936"/>
            <a:ext cx="2533369" cy="5152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nspiral-merger-ringdown (IMR) signal from the Numerical-Relativity... |  Download Scientific Diagram" id="223" name="Google Shape;223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38153" y="833409"/>
            <a:ext cx="2691534" cy="1964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47658" y="1800727"/>
            <a:ext cx="1114838" cy="557419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8"/>
          <p:cNvSpPr txBox="1"/>
          <p:nvPr/>
        </p:nvSpPr>
        <p:spPr>
          <a:xfrm>
            <a:off x="4747978" y="2751295"/>
            <a:ext cx="4026600" cy="18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 lnSpcReduction="10000"/>
          </a:bodyPr>
          <a:lstStyle/>
          <a:p>
            <a:pPr indent="0" lvl="0" marL="1778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600"/>
              <a:t>YES!</a:t>
            </a:r>
            <a:endParaRPr sz="1600"/>
          </a:p>
          <a:p>
            <a:pPr indent="-177800" lvl="0" marL="1778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pt-PT" sz="1600"/>
              <a:t>Several works have done for when redshift is known (see eg Scelfo et al 2018, etc);</a:t>
            </a:r>
            <a:endParaRPr sz="1600"/>
          </a:p>
          <a:p>
            <a:pPr indent="0" lvl="0" marL="1778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177800" lvl="0" marL="1778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pt-PT" sz="1600"/>
              <a:t>Libanore et al (2021), angular power spectra with first corrections to the density contrast;</a:t>
            </a:r>
            <a:endParaRPr sz="1600"/>
          </a:p>
          <a:p>
            <a:pPr indent="0" lvl="0" marL="1778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177800" lvl="0" marL="1778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pt-PT" sz="1600"/>
              <a:t>Namikawa et al (2021), in 3D space;</a:t>
            </a:r>
            <a:endParaRPr sz="1600"/>
          </a:p>
        </p:txBody>
      </p:sp>
      <p:sp>
        <p:nvSpPr>
          <p:cNvPr id="226" name="Google Shape;226;p38"/>
          <p:cNvSpPr txBox="1"/>
          <p:nvPr/>
        </p:nvSpPr>
        <p:spPr>
          <a:xfrm>
            <a:off x="369309" y="4238827"/>
            <a:ext cx="4026600" cy="32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1778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600"/>
              <a:t>LSST expects 10⁷ over 10yrs up to z=4</a:t>
            </a:r>
            <a:endParaRPr sz="500"/>
          </a:p>
        </p:txBody>
      </p:sp>
      <p:pic>
        <p:nvPicPr>
          <p:cNvPr descr="Type Ia Supernovae Could Use Some More Color | astrobites" id="227" name="Google Shape;227;p3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17531" y="2539584"/>
            <a:ext cx="3826823" cy="1662526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38"/>
          <p:cNvSpPr txBox="1"/>
          <p:nvPr/>
        </p:nvSpPr>
        <p:spPr>
          <a:xfrm>
            <a:off x="3517651" y="4739100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lang="pt-PT" sz="1100">
                <a:solidFill>
                  <a:schemeClr val="accent1"/>
                </a:solidFill>
              </a:rPr>
              <a:t>EREP24 - Coimbra 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1" lang="pt-PT" sz="1100">
                <a:solidFill>
                  <a:schemeClr val="accent1"/>
                </a:solidFill>
              </a:rPr>
              <a:t>23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b="1" lang="pt-PT" sz="1100">
                <a:solidFill>
                  <a:schemeClr val="accent1"/>
                </a:solidFill>
              </a:rPr>
              <a:t>07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/202</a:t>
            </a:r>
            <a:r>
              <a:rPr b="1" lang="pt-PT" sz="1100">
                <a:solidFill>
                  <a:schemeClr val="accent1"/>
                </a:solidFill>
              </a:rPr>
              <a:t>4</a:t>
            </a:r>
            <a:endParaRPr sz="5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9"/>
          <p:cNvSpPr txBox="1"/>
          <p:nvPr>
            <p:ph idx="4294967295" type="title"/>
          </p:nvPr>
        </p:nvSpPr>
        <p:spPr>
          <a:xfrm>
            <a:off x="214313" y="416131"/>
            <a:ext cx="8715300" cy="7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Font typeface="Arial"/>
              <a:buNone/>
            </a:pPr>
            <a:r>
              <a:rPr lang="pt-PT" sz="4500">
                <a:solidFill>
                  <a:schemeClr val="accent1"/>
                </a:solidFill>
              </a:rPr>
              <a:t>Motivation</a:t>
            </a:r>
            <a:endParaRPr/>
          </a:p>
        </p:txBody>
      </p:sp>
      <p:sp>
        <p:nvSpPr>
          <p:cNvPr id="234" name="Google Shape;234;p39"/>
          <p:cNvSpPr txBox="1"/>
          <p:nvPr/>
        </p:nvSpPr>
        <p:spPr>
          <a:xfrm>
            <a:off x="3517594" y="36441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JOSÉ FONSECA - IA U. PORTO</a:t>
            </a:r>
            <a:endParaRPr sz="500"/>
          </a:p>
        </p:txBody>
      </p:sp>
      <p:sp>
        <p:nvSpPr>
          <p:cNvPr id="235" name="Google Shape;235;p39"/>
          <p:cNvSpPr txBox="1"/>
          <p:nvPr/>
        </p:nvSpPr>
        <p:spPr>
          <a:xfrm>
            <a:off x="5375279" y="1097316"/>
            <a:ext cx="2772000" cy="5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</a:pPr>
            <a:r>
              <a:rPr lang="pt-PT" sz="2000">
                <a:solidFill>
                  <a:schemeClr val="accent1"/>
                </a:solidFill>
              </a:rPr>
              <a:t>GW</a:t>
            </a:r>
            <a:endParaRPr sz="500"/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</a:pPr>
            <a:r>
              <a:t/>
            </a:r>
            <a:endParaRPr sz="500"/>
          </a:p>
        </p:txBody>
      </p:sp>
      <p:sp>
        <p:nvSpPr>
          <p:cNvPr id="236" name="Google Shape;236;p39"/>
          <p:cNvSpPr txBox="1"/>
          <p:nvPr/>
        </p:nvSpPr>
        <p:spPr>
          <a:xfrm>
            <a:off x="3289639" y="416128"/>
            <a:ext cx="52686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 fontScale="85000"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</a:pPr>
            <a:r>
              <a:rPr lang="pt-PT" sz="2300">
                <a:solidFill>
                  <a:schemeClr val="accent1"/>
                </a:solidFill>
              </a:rPr>
              <a:t>Can we use transient events as DM tracers?</a:t>
            </a:r>
            <a:endParaRPr sz="500"/>
          </a:p>
        </p:txBody>
      </p:sp>
      <p:cxnSp>
        <p:nvCxnSpPr>
          <p:cNvPr id="237" name="Google Shape;237;p39"/>
          <p:cNvCxnSpPr/>
          <p:nvPr/>
        </p:nvCxnSpPr>
        <p:spPr>
          <a:xfrm>
            <a:off x="4572000" y="932297"/>
            <a:ext cx="0" cy="352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descr="Inspiral-merger-ringdown (IMR) signal from the Numerical-Relativity... |  Download Scientific Diagram" id="238" name="Google Shape;238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8153" y="833409"/>
            <a:ext cx="2691534" cy="1964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7658" y="1800727"/>
            <a:ext cx="1114838" cy="557419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9"/>
          <p:cNvSpPr txBox="1"/>
          <p:nvPr/>
        </p:nvSpPr>
        <p:spPr>
          <a:xfrm>
            <a:off x="4747978" y="2751295"/>
            <a:ext cx="4026600" cy="18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 lnSpcReduction="10000"/>
          </a:bodyPr>
          <a:lstStyle/>
          <a:p>
            <a:pPr indent="0" lvl="0" marL="1778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600"/>
              <a:t>YES!</a:t>
            </a:r>
            <a:endParaRPr sz="1600"/>
          </a:p>
          <a:p>
            <a:pPr indent="-177800" lvl="0" marL="1778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pt-PT" sz="1600"/>
              <a:t>Several works have done for when redshift is known (see eg Scelfo et al 2018, etc);</a:t>
            </a:r>
            <a:endParaRPr sz="1600"/>
          </a:p>
          <a:p>
            <a:pPr indent="0" lvl="0" marL="1778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177800" lvl="0" marL="1778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pt-PT" sz="1600"/>
              <a:t>Libanore et al (2021), angular power spectra with first corrections to the density contrast;</a:t>
            </a:r>
            <a:endParaRPr sz="1600"/>
          </a:p>
          <a:p>
            <a:pPr indent="0" lvl="0" marL="1778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177800" lvl="0" marL="1778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pt-PT" sz="1600"/>
              <a:t>Namikawa et al (2021), in 3D space;</a:t>
            </a:r>
            <a:endParaRPr sz="1600"/>
          </a:p>
        </p:txBody>
      </p:sp>
      <p:sp>
        <p:nvSpPr>
          <p:cNvPr id="241" name="Google Shape;241;p39"/>
          <p:cNvSpPr txBox="1"/>
          <p:nvPr/>
        </p:nvSpPr>
        <p:spPr>
          <a:xfrm>
            <a:off x="3517651" y="4739100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lang="pt-PT" sz="1100">
                <a:solidFill>
                  <a:schemeClr val="accent1"/>
                </a:solidFill>
              </a:rPr>
              <a:t>EREP24 - Coimbra 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1" lang="pt-PT" sz="1100">
                <a:solidFill>
                  <a:schemeClr val="accent1"/>
                </a:solidFill>
              </a:rPr>
              <a:t>23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b="1" lang="pt-PT" sz="1100">
                <a:solidFill>
                  <a:schemeClr val="accent1"/>
                </a:solidFill>
              </a:rPr>
              <a:t>07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/202</a:t>
            </a:r>
            <a:r>
              <a:rPr b="1" lang="pt-PT" sz="1100">
                <a:solidFill>
                  <a:schemeClr val="accent1"/>
                </a:solidFill>
              </a:rPr>
              <a:t>4</a:t>
            </a:r>
            <a:endParaRPr sz="500"/>
          </a:p>
        </p:txBody>
      </p:sp>
      <p:pic>
        <p:nvPicPr>
          <p:cNvPr id="242" name="Google Shape;242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2375" y="974601"/>
            <a:ext cx="3943975" cy="172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58475" y="2696025"/>
            <a:ext cx="1437881" cy="20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3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61099" y="3225075"/>
            <a:ext cx="3251575" cy="64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3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204400" y="3942975"/>
            <a:ext cx="1976950" cy="435175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39"/>
          <p:cNvSpPr txBox="1"/>
          <p:nvPr/>
        </p:nvSpPr>
        <p:spPr>
          <a:xfrm>
            <a:off x="328375" y="2903696"/>
            <a:ext cx="4026600" cy="3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1778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600"/>
              <a:t>Next Generation surveys:</a:t>
            </a:r>
            <a:endParaRPr sz="1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0"/>
          <p:cNvSpPr txBox="1"/>
          <p:nvPr>
            <p:ph idx="4294967295" type="title"/>
          </p:nvPr>
        </p:nvSpPr>
        <p:spPr>
          <a:xfrm>
            <a:off x="214313" y="416131"/>
            <a:ext cx="8715300" cy="7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 fontScale="90000"/>
          </a:bodyPr>
          <a:lstStyle/>
          <a:p>
            <a:pPr indent="0" lvl="0" marL="0" marR="0" rtl="0" algn="l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</a:pPr>
            <a:r>
              <a:rPr lang="pt-PT" sz="4500">
                <a:solidFill>
                  <a:schemeClr val="accent1"/>
                </a:solidFill>
              </a:rPr>
              <a:t>Which density contrast do we observe?</a:t>
            </a:r>
            <a:endParaRPr/>
          </a:p>
        </p:txBody>
      </p:sp>
      <p:sp>
        <p:nvSpPr>
          <p:cNvPr id="252" name="Google Shape;252;p40"/>
          <p:cNvSpPr txBox="1"/>
          <p:nvPr/>
        </p:nvSpPr>
        <p:spPr>
          <a:xfrm>
            <a:off x="214313" y="1423894"/>
            <a:ext cx="1953300" cy="5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</a:pPr>
            <a:r>
              <a:rPr lang="pt-PT" sz="2000">
                <a:solidFill>
                  <a:schemeClr val="accent1"/>
                </a:solidFill>
              </a:rPr>
              <a:t>Density contrast</a:t>
            </a:r>
            <a:endParaRPr sz="500"/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</a:pPr>
            <a:r>
              <a:t/>
            </a:r>
            <a:endParaRPr sz="500"/>
          </a:p>
        </p:txBody>
      </p:sp>
      <p:sp>
        <p:nvSpPr>
          <p:cNvPr id="253" name="Google Shape;253;p40"/>
          <p:cNvSpPr txBox="1"/>
          <p:nvPr/>
        </p:nvSpPr>
        <p:spPr>
          <a:xfrm>
            <a:off x="3517594" y="36441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JOSÉ FONSECA - IA U. PORTO</a:t>
            </a:r>
            <a:endParaRPr sz="500"/>
          </a:p>
        </p:txBody>
      </p:sp>
      <p:pic>
        <p:nvPicPr>
          <p:cNvPr id="254" name="Google Shape;254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5907" y="1943067"/>
            <a:ext cx="1291477" cy="570263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40"/>
          <p:cNvSpPr txBox="1"/>
          <p:nvPr/>
        </p:nvSpPr>
        <p:spPr>
          <a:xfrm>
            <a:off x="214313" y="2688905"/>
            <a:ext cx="1125000" cy="2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1778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pt-PT" sz="1600"/>
              <a:t>Expand</a:t>
            </a:r>
            <a:endParaRPr sz="500"/>
          </a:p>
        </p:txBody>
      </p:sp>
      <p:pic>
        <p:nvPicPr>
          <p:cNvPr id="256" name="Google Shape;256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228" y="3108656"/>
            <a:ext cx="4020356" cy="544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32278" y="1147716"/>
            <a:ext cx="4911711" cy="3379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8909" y="3912056"/>
            <a:ext cx="735806" cy="328613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40"/>
          <p:cNvSpPr txBox="1"/>
          <p:nvPr/>
        </p:nvSpPr>
        <p:spPr>
          <a:xfrm>
            <a:off x="7275155" y="4271888"/>
            <a:ext cx="1602600" cy="19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9E4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3B39E4"/>
                </a:solidFill>
                <a:latin typeface="Arial"/>
                <a:ea typeface="Arial"/>
                <a:cs typeface="Arial"/>
                <a:sym typeface="Arial"/>
              </a:rPr>
              <a:t>Credit: </a:t>
            </a:r>
            <a:r>
              <a:rPr lang="pt-PT" sz="1000">
                <a:solidFill>
                  <a:srgbClr val="3B39E4"/>
                </a:solidFill>
              </a:rPr>
              <a:t>Stefano Zazzera</a:t>
            </a:r>
            <a:endParaRPr sz="500"/>
          </a:p>
        </p:txBody>
      </p:sp>
      <p:sp>
        <p:nvSpPr>
          <p:cNvPr id="260" name="Google Shape;260;p40"/>
          <p:cNvSpPr txBox="1"/>
          <p:nvPr/>
        </p:nvSpPr>
        <p:spPr>
          <a:xfrm>
            <a:off x="1557384" y="3796350"/>
            <a:ext cx="2574900" cy="66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1778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pt-PT" sz="1600"/>
              <a:t>For the volume perturbation we followed Bonvin&amp;Durrer (2011)</a:t>
            </a:r>
            <a:endParaRPr sz="500"/>
          </a:p>
        </p:txBody>
      </p:sp>
      <p:pic>
        <p:nvPicPr>
          <p:cNvPr id="261" name="Google Shape;261;p4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0450" y="1147713"/>
            <a:ext cx="9143999" cy="405274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40"/>
          <p:cNvSpPr txBox="1"/>
          <p:nvPr/>
        </p:nvSpPr>
        <p:spPr>
          <a:xfrm>
            <a:off x="3517651" y="4739100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lang="pt-PT" sz="1100">
                <a:solidFill>
                  <a:schemeClr val="accent1"/>
                </a:solidFill>
              </a:rPr>
              <a:t>EREP24 - Coimbra 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1" lang="pt-PT" sz="1100">
                <a:solidFill>
                  <a:schemeClr val="accent1"/>
                </a:solidFill>
              </a:rPr>
              <a:t>23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b="1" lang="pt-PT" sz="1100">
                <a:solidFill>
                  <a:schemeClr val="accent1"/>
                </a:solidFill>
              </a:rPr>
              <a:t>07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/202</a:t>
            </a:r>
            <a:r>
              <a:rPr b="1" lang="pt-PT" sz="1100">
                <a:solidFill>
                  <a:schemeClr val="accent1"/>
                </a:solidFill>
              </a:rPr>
              <a:t>4</a:t>
            </a:r>
            <a:endParaRPr sz="500"/>
          </a:p>
        </p:txBody>
      </p:sp>
      <p:sp>
        <p:nvSpPr>
          <p:cNvPr id="263" name="Google Shape;263;p40"/>
          <p:cNvSpPr txBox="1"/>
          <p:nvPr/>
        </p:nvSpPr>
        <p:spPr>
          <a:xfrm>
            <a:off x="5626350" y="4535400"/>
            <a:ext cx="3417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000">
                <a:solidFill>
                  <a:schemeClr val="dk1"/>
                </a:solidFill>
              </a:rPr>
              <a:t>JCAP08(2023)050 - arxiv:2304.14253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268" name="Google Shape;268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7414" y="1298085"/>
            <a:ext cx="2278048" cy="243495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269" name="Google Shape;269;p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27597" y="1298085"/>
            <a:ext cx="2428097" cy="243495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270" name="Google Shape;270;p4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77829" y="1298085"/>
            <a:ext cx="2382512" cy="243495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1" name="Google Shape;271;p41"/>
          <p:cNvGrpSpPr/>
          <p:nvPr/>
        </p:nvGrpSpPr>
        <p:grpSpPr>
          <a:xfrm>
            <a:off x="212381" y="4054814"/>
            <a:ext cx="8719200" cy="630136"/>
            <a:chOff x="0" y="0"/>
            <a:chExt cx="23251200" cy="1680362"/>
          </a:xfrm>
        </p:grpSpPr>
        <p:sp>
          <p:nvSpPr>
            <p:cNvPr id="272" name="Google Shape;272;p41"/>
            <p:cNvSpPr/>
            <p:nvPr/>
          </p:nvSpPr>
          <p:spPr>
            <a:xfrm>
              <a:off x="0" y="413002"/>
              <a:ext cx="23251200" cy="854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Helvetica Neue"/>
                <a:buNone/>
              </a:pPr>
              <a:r>
                <a:t/>
              </a:r>
              <a:endPara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pic>
          <p:nvPicPr>
            <p:cNvPr descr="pasted-image.pdf" id="273" name="Google Shape;273;p4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03186" y="0"/>
              <a:ext cx="22595733" cy="168036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74" name="Google Shape;274;p41"/>
          <p:cNvSpPr txBox="1"/>
          <p:nvPr/>
        </p:nvSpPr>
        <p:spPr>
          <a:xfrm>
            <a:off x="7092272" y="3701876"/>
            <a:ext cx="1372500" cy="19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Credit: Camille Bonvin</a:t>
            </a:r>
            <a:endParaRPr sz="500"/>
          </a:p>
        </p:txBody>
      </p:sp>
      <p:sp>
        <p:nvSpPr>
          <p:cNvPr id="275" name="Google Shape;275;p41"/>
          <p:cNvSpPr txBox="1"/>
          <p:nvPr/>
        </p:nvSpPr>
        <p:spPr>
          <a:xfrm>
            <a:off x="213424" y="3976469"/>
            <a:ext cx="4101300" cy="19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See Challinor &amp; Lewis 2011, Bonvin &amp; Durrer 2011 for full derivation</a:t>
            </a:r>
            <a:endParaRPr sz="500"/>
          </a:p>
        </p:txBody>
      </p:sp>
      <p:sp>
        <p:nvSpPr>
          <p:cNvPr id="276" name="Google Shape;276;p41"/>
          <p:cNvSpPr txBox="1"/>
          <p:nvPr/>
        </p:nvSpPr>
        <p:spPr>
          <a:xfrm>
            <a:off x="3517594" y="36441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JOSÉ FONSECA - IA U. PORTO</a:t>
            </a:r>
            <a:endParaRPr sz="500"/>
          </a:p>
        </p:txBody>
      </p:sp>
      <p:sp>
        <p:nvSpPr>
          <p:cNvPr id="277" name="Google Shape;277;p41"/>
          <p:cNvSpPr txBox="1"/>
          <p:nvPr/>
        </p:nvSpPr>
        <p:spPr>
          <a:xfrm>
            <a:off x="3517651" y="4739100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lang="pt-PT" sz="1100">
                <a:solidFill>
                  <a:schemeClr val="accent1"/>
                </a:solidFill>
              </a:rPr>
              <a:t>EREP24 - Coimbra 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1" lang="pt-PT" sz="1100">
                <a:solidFill>
                  <a:schemeClr val="accent1"/>
                </a:solidFill>
              </a:rPr>
              <a:t>23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b="1" lang="pt-PT" sz="1100">
                <a:solidFill>
                  <a:schemeClr val="accent1"/>
                </a:solidFill>
              </a:rPr>
              <a:t>07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/202</a:t>
            </a:r>
            <a:r>
              <a:rPr b="1" lang="pt-PT" sz="1100">
                <a:solidFill>
                  <a:schemeClr val="accent1"/>
                </a:solidFill>
              </a:rPr>
              <a:t>4</a:t>
            </a:r>
            <a:endParaRPr sz="500"/>
          </a:p>
        </p:txBody>
      </p:sp>
      <p:sp>
        <p:nvSpPr>
          <p:cNvPr id="278" name="Google Shape;278;p41"/>
          <p:cNvSpPr txBox="1"/>
          <p:nvPr>
            <p:ph idx="4294967295" type="title"/>
          </p:nvPr>
        </p:nvSpPr>
        <p:spPr>
          <a:xfrm>
            <a:off x="214313" y="416131"/>
            <a:ext cx="8715300" cy="7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 fontScale="90000"/>
          </a:bodyPr>
          <a:lstStyle/>
          <a:p>
            <a:pPr indent="0" lvl="0" marL="0" marR="0" rtl="0" algn="l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</a:pPr>
            <a:r>
              <a:rPr lang="pt-PT" sz="4500">
                <a:solidFill>
                  <a:schemeClr val="accent1"/>
                </a:solidFill>
              </a:rPr>
              <a:t>Which density contrast do we observe?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42"/>
          <p:cNvSpPr txBox="1"/>
          <p:nvPr/>
        </p:nvSpPr>
        <p:spPr>
          <a:xfrm>
            <a:off x="3517594" y="36441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JOSÉ FONSECA - IA U. PORTO</a:t>
            </a:r>
            <a:endParaRPr sz="500"/>
          </a:p>
        </p:txBody>
      </p:sp>
      <p:pic>
        <p:nvPicPr>
          <p:cNvPr id="284" name="Google Shape;284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32278" y="1147716"/>
            <a:ext cx="4911711" cy="3379378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42"/>
          <p:cNvSpPr txBox="1"/>
          <p:nvPr/>
        </p:nvSpPr>
        <p:spPr>
          <a:xfrm>
            <a:off x="7275155" y="4271888"/>
            <a:ext cx="1602600" cy="19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9E4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3B39E4"/>
                </a:solidFill>
                <a:latin typeface="Arial"/>
                <a:ea typeface="Arial"/>
                <a:cs typeface="Arial"/>
                <a:sym typeface="Arial"/>
              </a:rPr>
              <a:t>Credit: </a:t>
            </a:r>
            <a:r>
              <a:rPr lang="pt-PT" sz="1000">
                <a:solidFill>
                  <a:srgbClr val="3B39E4"/>
                </a:solidFill>
              </a:rPr>
              <a:t>Stefano Zazzera</a:t>
            </a:r>
            <a:endParaRPr sz="500"/>
          </a:p>
        </p:txBody>
      </p:sp>
      <p:sp>
        <p:nvSpPr>
          <p:cNvPr id="286" name="Google Shape;286;p42"/>
          <p:cNvSpPr txBox="1"/>
          <p:nvPr/>
        </p:nvSpPr>
        <p:spPr>
          <a:xfrm>
            <a:off x="214313" y="1319166"/>
            <a:ext cx="3819600" cy="5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</a:pPr>
            <a:r>
              <a:rPr lang="pt-PT" sz="1900">
                <a:solidFill>
                  <a:schemeClr val="accent1"/>
                </a:solidFill>
              </a:rPr>
              <a:t>Luminosity Distance Perturbation</a:t>
            </a:r>
            <a:endParaRPr sz="500"/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</a:pPr>
            <a:r>
              <a:t/>
            </a:r>
            <a:endParaRPr sz="500"/>
          </a:p>
        </p:txBody>
      </p:sp>
      <p:pic>
        <p:nvPicPr>
          <p:cNvPr id="287" name="Google Shape;287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1091" y="1813781"/>
            <a:ext cx="5668883" cy="518447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42"/>
          <p:cNvSpPr txBox="1"/>
          <p:nvPr/>
        </p:nvSpPr>
        <p:spPr>
          <a:xfrm>
            <a:off x="191091" y="2435944"/>
            <a:ext cx="3842700" cy="20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 lnSpcReduction="10000"/>
          </a:bodyPr>
          <a:lstStyle/>
          <a:p>
            <a:pPr indent="-177800" lvl="0" marL="1778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pt-PT" sz="1600"/>
              <a:t>Note that we do not measure redshift - therefore different from Bertacca et al (2018);</a:t>
            </a:r>
            <a:endParaRPr sz="1600"/>
          </a:p>
          <a:p>
            <a:pPr indent="0" lvl="0" marL="1778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177800" lvl="0" marL="1778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pt-PT" sz="1600"/>
              <a:t>The perturbation is with respect to a background afine parameter which we can take as the background redshift;</a:t>
            </a:r>
            <a:endParaRPr sz="1600"/>
          </a:p>
          <a:p>
            <a:pPr indent="0" lvl="0" marL="1778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177800" lvl="0" marL="1778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pt-PT" sz="1600"/>
              <a:t>Agrees with Sasaki (1987), Pyne &amp; Birkinshaw (2004), Hui &amp; Greene (2006).</a:t>
            </a:r>
            <a:endParaRPr sz="1600"/>
          </a:p>
        </p:txBody>
      </p:sp>
      <p:sp>
        <p:nvSpPr>
          <p:cNvPr id="289" name="Google Shape;289;p42"/>
          <p:cNvSpPr txBox="1"/>
          <p:nvPr/>
        </p:nvSpPr>
        <p:spPr>
          <a:xfrm>
            <a:off x="3517651" y="4739100"/>
            <a:ext cx="2108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lang="pt-PT" sz="1100">
                <a:solidFill>
                  <a:schemeClr val="accent1"/>
                </a:solidFill>
              </a:rPr>
              <a:t>EREP24 - Coimbra 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1" lang="pt-PT" sz="1100">
                <a:solidFill>
                  <a:schemeClr val="accent1"/>
                </a:solidFill>
              </a:rPr>
              <a:t>23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b="1" lang="pt-PT" sz="1100">
                <a:solidFill>
                  <a:schemeClr val="accent1"/>
                </a:solidFill>
              </a:rPr>
              <a:t>07</a:t>
            </a:r>
            <a:r>
              <a:rPr b="1" i="0" lang="pt-PT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/202</a:t>
            </a:r>
            <a:r>
              <a:rPr b="1" lang="pt-PT" sz="1100">
                <a:solidFill>
                  <a:schemeClr val="accent1"/>
                </a:solidFill>
              </a:rPr>
              <a:t>4</a:t>
            </a:r>
            <a:endParaRPr sz="500"/>
          </a:p>
        </p:txBody>
      </p:sp>
      <p:sp>
        <p:nvSpPr>
          <p:cNvPr id="290" name="Google Shape;290;p42"/>
          <p:cNvSpPr txBox="1"/>
          <p:nvPr>
            <p:ph idx="4294967295" type="title"/>
          </p:nvPr>
        </p:nvSpPr>
        <p:spPr>
          <a:xfrm>
            <a:off x="214313" y="416131"/>
            <a:ext cx="8715300" cy="7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 fontScale="90000"/>
          </a:bodyPr>
          <a:lstStyle/>
          <a:p>
            <a:pPr indent="0" lvl="0" marL="0" marR="0" rtl="0" algn="l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</a:pPr>
            <a:r>
              <a:rPr lang="pt-PT" sz="4500">
                <a:solidFill>
                  <a:schemeClr val="accent1"/>
                </a:solidFill>
              </a:rPr>
              <a:t>Which density contrast do we observe?</a:t>
            </a:r>
            <a:endParaRPr/>
          </a:p>
        </p:txBody>
      </p:sp>
      <p:sp>
        <p:nvSpPr>
          <p:cNvPr id="291" name="Google Shape;291;p42"/>
          <p:cNvSpPr txBox="1"/>
          <p:nvPr/>
        </p:nvSpPr>
        <p:spPr>
          <a:xfrm>
            <a:off x="5626350" y="4535400"/>
            <a:ext cx="3417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000">
                <a:solidFill>
                  <a:schemeClr val="dk1"/>
                </a:solidFill>
              </a:rPr>
              <a:t>JCAP08(2023)050 - arxiv:2304.14253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28_Academy">
  <a:themeElements>
    <a:clrScheme name="28_Academy">
      <a:dk1>
        <a:srgbClr val="000034"/>
      </a:dk1>
      <a:lt1>
        <a:srgbClr val="3B39E4"/>
      </a:lt1>
      <a:dk2>
        <a:srgbClr val="555952"/>
      </a:dk2>
      <a:lt2>
        <a:srgbClr val="D6DCCF"/>
      </a:lt2>
      <a:accent1>
        <a:srgbClr val="3B39E4"/>
      </a:accent1>
      <a:accent2>
        <a:srgbClr val="51C1FD"/>
      </a:accent2>
      <a:accent3>
        <a:srgbClr val="5EF7D2"/>
      </a:accent3>
      <a:accent4>
        <a:srgbClr val="BFF823"/>
      </a:accent4>
      <a:accent5>
        <a:srgbClr val="FFA728"/>
      </a:accent5>
      <a:accent6>
        <a:srgbClr val="FF5F52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