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791" r:id="rId2"/>
    <p:sldId id="996" r:id="rId3"/>
    <p:sldId id="99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ADA"/>
    <a:srgbClr val="A99F96"/>
    <a:srgbClr val="070603"/>
    <a:srgbClr val="0024F4"/>
    <a:srgbClr val="3B5853"/>
    <a:srgbClr val="006AB4"/>
    <a:srgbClr val="373F47"/>
    <a:srgbClr val="A8FF4B"/>
    <a:srgbClr val="FFB5B7"/>
    <a:srgbClr val="C8C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16"/>
    <p:restoredTop sz="91020" autoAdjust="0"/>
  </p:normalViewPr>
  <p:slideViewPr>
    <p:cSldViewPr snapToGrid="0" snapToObjects="1">
      <p:cViewPr varScale="1">
        <p:scale>
          <a:sx n="128" d="100"/>
          <a:sy n="128" d="100"/>
        </p:scale>
        <p:origin x="125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2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14400"/>
            <a:ext cx="4113645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3156" y="914400"/>
            <a:ext cx="4114800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47361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ABB0-AF66-2C9B-EDF5-A397E3ED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838" y="299201"/>
            <a:ext cx="6694323" cy="813982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Welcome back !</a:t>
            </a:r>
            <a:br>
              <a:rPr lang="en-US" sz="4800" dirty="0"/>
            </a:br>
            <a:br>
              <a:rPr lang="en-US" sz="4800" dirty="0"/>
            </a:br>
            <a:endParaRPr lang="en-CH" sz="48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7813930-BDCF-33D8-A5E1-CFF31B1CD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9759"/>
            <a:ext cx="9144000" cy="311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uropean Organization for Nuclear Research - CERN | Genève ...">
            <a:extLst>
              <a:ext uri="{FF2B5EF4-FFF2-40B4-BE49-F238E27FC236}">
                <a16:creationId xmlns:a16="http://schemas.microsoft.com/office/drawing/2014/main" id="{6267EB07-9862-70BA-47E5-7ABC0D51F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13" y="4731081"/>
            <a:ext cx="1294109" cy="131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versité de Genève - UNIGE | Genève internationale">
            <a:extLst>
              <a:ext uri="{FF2B5EF4-FFF2-40B4-BE49-F238E27FC236}">
                <a16:creationId xmlns:a16="http://schemas.microsoft.com/office/drawing/2014/main" id="{67109B3D-238B-8A23-02DD-F11EA0BEDA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20" b="33873"/>
          <a:stretch/>
        </p:blipFill>
        <p:spPr bwMode="auto">
          <a:xfrm>
            <a:off x="4244009" y="4582727"/>
            <a:ext cx="3798564" cy="131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69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7038"/>
            <a:ext cx="8517835" cy="940443"/>
          </a:xfrm>
        </p:spPr>
        <p:txBody>
          <a:bodyPr>
            <a:normAutofit/>
          </a:bodyPr>
          <a:lstStyle/>
          <a:p>
            <a:r>
              <a:rPr lang="en-US" dirty="0"/>
              <a:t>Technical visit</a:t>
            </a:r>
            <a:endParaRPr lang="en-CH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62C9D4-1698-3897-80CE-2A344806B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are preparing a visit to CERN technical and historical accelerator infrastructure for:</a:t>
            </a:r>
          </a:p>
          <a:p>
            <a:pPr marL="36576" indent="0" algn="ctr">
              <a:buNone/>
            </a:pPr>
            <a:r>
              <a:rPr lang="en-US" b="1" dirty="0"/>
              <a:t>Friday 14 March, 8:30 – 11:00</a:t>
            </a:r>
          </a:p>
          <a:p>
            <a:r>
              <a:rPr lang="en-US" dirty="0"/>
              <a:t>You can register on the indico site of the CCA (</a:t>
            </a:r>
            <a:r>
              <a:rPr lang="en-US" dirty="0">
                <a:hlinkClick r:id="rId2"/>
              </a:rPr>
              <a:t>https://indico.cern.ch/event/1347361/</a:t>
            </a:r>
            <a:r>
              <a:rPr lang="en-US" dirty="0"/>
              <a:t>), and you will receive a mail from the local organizers pointing to the form </a:t>
            </a:r>
          </a:p>
          <a:p>
            <a:endParaRPr lang="en-US" dirty="0"/>
          </a:p>
          <a:p>
            <a:r>
              <a:rPr lang="en-US" dirty="0"/>
              <a:t>We have capacity for 30 visitors in 3 groups. </a:t>
            </a:r>
          </a:p>
          <a:p>
            <a:endParaRPr lang="en-US" dirty="0"/>
          </a:p>
          <a:p>
            <a:pPr marL="36576" indent="0" algn="ctr">
              <a:buNone/>
            </a:pPr>
            <a:r>
              <a:rPr lang="en-US" b="1" dirty="0"/>
              <a:t>Register swiftly to secure your place !</a:t>
            </a:r>
          </a:p>
        </p:txBody>
      </p:sp>
    </p:spTree>
    <p:extLst>
      <p:ext uri="{BB962C8B-B14F-4D97-AF65-F5344CB8AC3E}">
        <p14:creationId xmlns:p14="http://schemas.microsoft.com/office/powerpoint/2010/main" val="2281397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2207F-BF96-877D-AE47-F86B3F497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799C0-49FE-7A6D-B20B-DDD3DFD92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 anchor="ctr">
            <a:normAutofit/>
          </a:bodyPr>
          <a:lstStyle/>
          <a:p>
            <a:r>
              <a:rPr lang="en-US" dirty="0"/>
              <a:t>Social dinner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B267CE-571F-A02C-29D1-A5A49E1C4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69" y="914400"/>
            <a:ext cx="4969566" cy="52117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800" dirty="0"/>
              <a:t>The CCA-2025 social dinner will take place on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 marL="36576" indent="0" algn="ctr">
              <a:lnSpc>
                <a:spcPct val="90000"/>
              </a:lnSpc>
              <a:buNone/>
            </a:pPr>
            <a:r>
              <a:rPr lang="en-US" sz="1800" b="1" dirty="0"/>
              <a:t>Wednesday 13th March 2024 7:30 PM</a:t>
            </a:r>
          </a:p>
          <a:p>
            <a:pPr marL="36576" indent="0" algn="ctr">
              <a:lnSpc>
                <a:spcPct val="90000"/>
              </a:lnSpc>
              <a:buNone/>
            </a:pPr>
            <a:r>
              <a:rPr lang="en-US" sz="1800" dirty="0"/>
              <a:t>at </a:t>
            </a:r>
          </a:p>
          <a:p>
            <a:pPr marL="36576" indent="0" algn="ctr">
              <a:lnSpc>
                <a:spcPct val="90000"/>
              </a:lnSpc>
              <a:buNone/>
            </a:pPr>
            <a:r>
              <a:rPr lang="en-US" sz="1800" b="1" dirty="0"/>
              <a:t>Edelweiss Restaurant in Geneva.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Please bring your meeting badge with you 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For those departing from CERN, we advise you to take the tram 18 from CERN to Gare </a:t>
            </a:r>
            <a:r>
              <a:rPr lang="en-US" sz="1800" dirty="0" err="1"/>
              <a:t>Cornavin</a:t>
            </a:r>
            <a:r>
              <a:rPr lang="en-US" sz="1800" dirty="0"/>
              <a:t>, then walk 10 minutes to the restaurant. The journey takes around 35 minutes.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We will meet at 6.30 on the Esplanade des </a:t>
            </a:r>
            <a:r>
              <a:rPr lang="en-US" sz="1800" dirty="0" err="1"/>
              <a:t>Particules</a:t>
            </a:r>
            <a:r>
              <a:rPr lang="en-US" sz="1800" dirty="0"/>
              <a:t> (in front of the tram stop) to take the 6.41 PM tram and go together to the restaurant.</a:t>
            </a:r>
          </a:p>
        </p:txBody>
      </p:sp>
      <p:pic>
        <p:nvPicPr>
          <p:cNvPr id="5" name="Picture 4" descr="A logo for a restaurant&#10;&#10;AI-generated content may be incorrect.">
            <a:extLst>
              <a:ext uri="{FF2B5EF4-FFF2-40B4-BE49-F238E27FC236}">
                <a16:creationId xmlns:a16="http://schemas.microsoft.com/office/drawing/2014/main" id="{82083C78-41DC-2457-1397-8DDF49B7F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523022"/>
            <a:ext cx="3717234" cy="2221046"/>
          </a:xfrm>
          <a:prstGeom prst="rect">
            <a:avLst/>
          </a:prstGeom>
          <a:noFill/>
        </p:spPr>
      </p:pic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9994EB9B-10A1-33A1-6E35-EA8A626209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82FC4CC-83A5-5945-BB56-0701AF6952BE}" type="datetime1">
              <a:rPr lang="en-US" smtClean="0"/>
              <a:pPr>
                <a:spcAft>
                  <a:spcPts val="600"/>
                </a:spcAft>
              </a:pPr>
              <a:t>3/12/25</a:t>
            </a:fld>
            <a:endParaRPr lang="en-US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01E7F998-9239-8553-D58B-06B4B12BF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167809B-F51A-9EA9-6136-AC8A1D6CE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8" name="Picture 7" descr="A paper on a table&#10;&#10;AI-generated content may be incorrect.">
            <a:extLst>
              <a:ext uri="{FF2B5EF4-FFF2-40B4-BE49-F238E27FC236}">
                <a16:creationId xmlns:a16="http://schemas.microsoft.com/office/drawing/2014/main" id="{2CA3DDCB-E36D-7E14-4330-72822650E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4" t="22035" r="24644" b="14045"/>
          <a:stretch/>
        </p:blipFill>
        <p:spPr>
          <a:xfrm rot="7507403">
            <a:off x="5869567" y="2754263"/>
            <a:ext cx="2183972" cy="271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0034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26928</TotalTime>
  <Words>182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CERN(4-3)</vt:lpstr>
      <vt:lpstr>Welcome back !  </vt:lpstr>
      <vt:lpstr>Technical visit</vt:lpstr>
      <vt:lpstr>Social dinner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asuser52</cp:lastModifiedBy>
  <cp:revision>748</cp:revision>
  <cp:lastPrinted>2020-09-17T06:40:54Z</cp:lastPrinted>
  <dcterms:created xsi:type="dcterms:W3CDTF">2012-11-30T11:04:26Z</dcterms:created>
  <dcterms:modified xsi:type="dcterms:W3CDTF">2025-03-12T07:06:51Z</dcterms:modified>
</cp:coreProperties>
</file>