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custom-properties+xml" PartName="/docProps/custom.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Master+xml" PartName="/ppt/slideMasters/slideMaster4.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theme+xml" PartName="/ppt/theme/theme5.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custom-properties" Target="docProps/custom.xml"/><Relationship Id="rId2" Type="http://schemas.openxmlformats.org/package/2006/relationships/metadata/core-properties" Target="docProps/core.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4"/>
    <p:sldMasterId id="2147483650" r:id="rId5"/>
    <p:sldMasterId id="2147483652" r:id="rId6"/>
    <p:sldMasterId id="2147483654" r:id="rId7"/>
  </p:sldMasterIdLst>
  <p:notesMasterIdLst>
    <p:notesMasterId r:id="rId8"/>
  </p:notesMasterIdLst>
  <p:sldIdLst>
    <p:sldId id="256" r:id="rId9"/>
    <p:sldId id="257" r:id="rId10"/>
    <p:sldId id="258" r:id="rId11"/>
    <p:sldId id="259" r:id="rId12"/>
    <p:sldId id="260" r:id="rId13"/>
    <p:sldId id="261" r:id="rId14"/>
    <p:sldId id="262" r:id="rId15"/>
    <p:sldId id="263" r:id="rId16"/>
    <p:sldId id="264" r:id="rId17"/>
    <p:sldId id="265" r:id="rId18"/>
    <p:sldId id="266" r:id="rId19"/>
    <p:sldId id="267" r:id="rId20"/>
    <p:sldId id="268" r:id="rId21"/>
    <p:sldId id="269" r:id="rId22"/>
    <p:sldId id="270" r:id="rId23"/>
    <p:sldId id="271" r:id="rId24"/>
    <p:sldId id="272" r:id="rId25"/>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000000"/>
          </p15:clr>
        </p15:guide>
        <p15:guide id="2" pos="2976">
          <p15:clr>
            <a:srgbClr val="000000"/>
          </p15:clr>
        </p15:guide>
      </p15:sldGuideLst>
    </p:ext>
    <p:ext uri="GoogleSlidesCustomDataVersion2">
      <go:slidesCustomData xmlns:go="http://customooxmlschemas.google.com/" r:id="rId26" roundtripDataSignature="AMtx7miYDnYwRDQh3NJc0BM2eaiGc5rT2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976"/>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2.xml"/><Relationship Id="rId22" Type="http://schemas.openxmlformats.org/officeDocument/2006/relationships/slide" Target="slides/slide14.xml"/><Relationship Id="rId21" Type="http://schemas.openxmlformats.org/officeDocument/2006/relationships/slide" Target="slides/slide13.xml"/><Relationship Id="rId24" Type="http://schemas.openxmlformats.org/officeDocument/2006/relationships/slide" Target="slides/slide16.xml"/><Relationship Id="rId23" Type="http://schemas.openxmlformats.org/officeDocument/2006/relationships/slide" Target="slides/slide15.xml"/><Relationship Id="rId1" Type="http://schemas.openxmlformats.org/officeDocument/2006/relationships/theme" Target="theme/theme4.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1.xml"/><Relationship Id="rId26" Type="http://customschemas.google.com/relationships/presentationmetadata" Target="metadata"/><Relationship Id="rId25" Type="http://schemas.openxmlformats.org/officeDocument/2006/relationships/slide" Target="slides/slide17.xml"/><Relationship Id="rId5" Type="http://schemas.openxmlformats.org/officeDocument/2006/relationships/slideMaster" Target="slideMasters/slideMaster2.xml"/><Relationship Id="rId6" Type="http://schemas.openxmlformats.org/officeDocument/2006/relationships/slideMaster" Target="slideMasters/slideMaster3.xml"/><Relationship Id="rId7" Type="http://schemas.openxmlformats.org/officeDocument/2006/relationships/slideMaster" Target="slideMasters/slideMaster4.xml"/><Relationship Id="rId8" Type="http://schemas.openxmlformats.org/officeDocument/2006/relationships/notesMaster" Target="notesMasters/notesMaster1.xml"/><Relationship Id="rId11" Type="http://schemas.openxmlformats.org/officeDocument/2006/relationships/slide" Target="slides/slide3.xml"/><Relationship Id="rId10" Type="http://schemas.openxmlformats.org/officeDocument/2006/relationships/slide" Target="slides/slide2.xml"/><Relationship Id="rId13" Type="http://schemas.openxmlformats.org/officeDocument/2006/relationships/slide" Target="slides/slide5.xml"/><Relationship Id="rId12" Type="http://schemas.openxmlformats.org/officeDocument/2006/relationships/slide" Target="slides/slide4.xml"/><Relationship Id="rId15" Type="http://schemas.openxmlformats.org/officeDocument/2006/relationships/slide" Target="slides/slide7.xml"/><Relationship Id="rId14" Type="http://schemas.openxmlformats.org/officeDocument/2006/relationships/slide" Target="slides/slide6.xml"/><Relationship Id="rId17" Type="http://schemas.openxmlformats.org/officeDocument/2006/relationships/slide" Target="slides/slide9.xml"/><Relationship Id="rId16" Type="http://schemas.openxmlformats.org/officeDocument/2006/relationships/slide" Target="slides/slide8.xml"/><Relationship Id="rId19" Type="http://schemas.openxmlformats.org/officeDocument/2006/relationships/slide" Target="slides/slide11.xml"/><Relationship Id="rId18"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0000"/>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7200"/>
          </a:xfrm>
          <a:prstGeom prst="rect">
            <a:avLst/>
          </a:prstGeom>
          <a:noFill/>
          <a:ln>
            <a:noFill/>
          </a:ln>
        </p:spPr>
        <p:txBody>
          <a:bodyPr anchorCtr="0" anchor="t" bIns="45700" lIns="91425" spcFirstLastPara="1" rIns="91425" wrap="square" tIns="45700">
            <a:noAutofit/>
          </a:bodyPr>
          <a:lstStyle>
            <a:lvl1pPr lvl="0" marR="0" rtl="0" algn="ctr">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1pPr>
            <a:lvl2pPr lvl="1" marR="0" rtl="0" algn="ctr">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2pPr>
            <a:lvl3pPr lvl="2" marR="0" rtl="0" algn="ctr">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3pPr>
            <a:lvl4pPr lvl="3" marR="0" rtl="0" algn="ctr">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4pPr>
            <a:lvl5pPr lvl="4" marR="0" rtl="0" algn="ctr">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5pPr>
            <a:lvl6pPr lvl="5" marR="0" rtl="0" algn="ctr">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lvl="6" marR="0" rtl="0" algn="ctr">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lvl="7" marR="0" rtl="0" algn="ctr">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lvl="8" marR="0" rtl="0" algn="ctr">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4" name="Google Shape;4;n"/>
          <p:cNvSpPr txBox="1"/>
          <p:nvPr>
            <p:ph idx="10" type="dt"/>
          </p:nvPr>
        </p:nvSpPr>
        <p:spPr>
          <a:xfrm>
            <a:off x="3886200" y="0"/>
            <a:ext cx="2971800" cy="457200"/>
          </a:xfrm>
          <a:prstGeom prst="rect">
            <a:avLst/>
          </a:prstGeom>
          <a:noFill/>
          <a:ln>
            <a:noFill/>
          </a:ln>
        </p:spPr>
        <p:txBody>
          <a:bodyPr anchorCtr="0" anchor="t" bIns="45700" lIns="91425" spcFirstLastPara="1" rIns="91425" wrap="square" tIns="45700">
            <a:noAutofit/>
          </a:bodyPr>
          <a:lstStyle>
            <a:lvl1pPr lvl="0" marR="0" rtl="0" algn="ctr">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1pPr>
            <a:lvl2pPr lvl="1" marR="0" rtl="0" algn="ctr">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2pPr>
            <a:lvl3pPr lvl="2" marR="0" rtl="0" algn="ctr">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3pPr>
            <a:lvl4pPr lvl="3" marR="0" rtl="0" algn="ctr">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4pPr>
            <a:lvl5pPr lvl="4" marR="0" rtl="0" algn="ctr">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5pPr>
            <a:lvl6pPr lvl="5" marR="0" rtl="0" algn="ctr">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lvl="6" marR="0" rtl="0" algn="ctr">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lvl="7" marR="0" rtl="0" algn="ctr">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lvl="8" marR="0" rtl="0" algn="ctr">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5" name="Google Shape;5;n"/>
          <p:cNvSpPr/>
          <p:nvPr>
            <p:ph idx="3"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6" name="Google Shape;6;n"/>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800" u="none" cap="none" strike="noStrike"/>
            </a:lvl1pPr>
            <a:lvl2pPr indent="-228600" lvl="1" marL="914400" marR="0" rtl="0" algn="l">
              <a:spcBef>
                <a:spcPts val="0"/>
              </a:spcBef>
              <a:spcAft>
                <a:spcPts val="0"/>
              </a:spcAft>
              <a:buSzPts val="1400"/>
              <a:buNone/>
              <a:defRPr b="0" i="0" sz="1800" u="none" cap="none" strike="noStrike"/>
            </a:lvl2pPr>
            <a:lvl3pPr indent="-228600" lvl="2" marL="1371600" marR="0" rtl="0" algn="l">
              <a:spcBef>
                <a:spcPts val="0"/>
              </a:spcBef>
              <a:spcAft>
                <a:spcPts val="0"/>
              </a:spcAft>
              <a:buSzPts val="1400"/>
              <a:buNone/>
              <a:defRPr b="0" i="0" sz="1800" u="none" cap="none" strike="noStrike"/>
            </a:lvl3pPr>
            <a:lvl4pPr indent="-228600" lvl="3" marL="1828800" marR="0" rtl="0" algn="l">
              <a:spcBef>
                <a:spcPts val="0"/>
              </a:spcBef>
              <a:spcAft>
                <a:spcPts val="0"/>
              </a:spcAft>
              <a:buSzPts val="1400"/>
              <a:buNone/>
              <a:defRPr b="0" i="0" sz="1800" u="none" cap="none" strike="noStrike"/>
            </a:lvl4pPr>
            <a:lvl5pPr indent="-228600" lvl="4" marL="2286000" marR="0" rtl="0" algn="l">
              <a:spcBef>
                <a:spcPts val="0"/>
              </a:spcBef>
              <a:spcAft>
                <a:spcPts val="0"/>
              </a:spcAft>
              <a:buSzPts val="1400"/>
              <a:buNone/>
              <a:defRPr b="0" i="0" sz="1800" u="none" cap="none" strike="noStrike"/>
            </a:lvl5pPr>
            <a:lvl6pPr indent="-228600" lvl="5" marL="2743200" marR="0" rtl="0" algn="l">
              <a:spcBef>
                <a:spcPts val="0"/>
              </a:spcBef>
              <a:spcAft>
                <a:spcPts val="0"/>
              </a:spcAft>
              <a:buSzPts val="1400"/>
              <a:buNone/>
              <a:defRPr b="0" i="0" sz="1800" u="none" cap="none" strike="noStrike"/>
            </a:lvl6pPr>
            <a:lvl7pPr indent="-228600" lvl="6" marL="3200400" marR="0" rtl="0" algn="l">
              <a:spcBef>
                <a:spcPts val="0"/>
              </a:spcBef>
              <a:spcAft>
                <a:spcPts val="0"/>
              </a:spcAft>
              <a:buSzPts val="1400"/>
              <a:buNone/>
              <a:defRPr b="0" i="0" sz="1800" u="none" cap="none" strike="noStrike"/>
            </a:lvl7pPr>
            <a:lvl8pPr indent="-228600" lvl="7" marL="3657600" marR="0" rtl="0" algn="l">
              <a:spcBef>
                <a:spcPts val="0"/>
              </a:spcBef>
              <a:spcAft>
                <a:spcPts val="0"/>
              </a:spcAft>
              <a:buSzPts val="1400"/>
              <a:buNone/>
              <a:defRPr b="0" i="0" sz="1800" u="none" cap="none" strike="noStrike"/>
            </a:lvl8pPr>
            <a:lvl9pPr indent="-228600" lvl="8" marL="4114800" marR="0" rtl="0" algn="l">
              <a:spcBef>
                <a:spcPts val="0"/>
              </a:spcBef>
              <a:spcAft>
                <a:spcPts val="0"/>
              </a:spcAft>
              <a:buSzPts val="1400"/>
              <a:buNone/>
              <a:defRPr b="0" i="0" sz="1800" u="none" cap="none" strike="noStrike"/>
            </a:lvl9pPr>
          </a:lstStyle>
          <a:p/>
        </p:txBody>
      </p:sp>
      <p:sp>
        <p:nvSpPr>
          <p:cNvPr id="7" name="Google Shape;7;n"/>
          <p:cNvSpPr txBox="1"/>
          <p:nvPr>
            <p:ph idx="11" type="ftr"/>
          </p:nvPr>
        </p:nvSpPr>
        <p:spPr>
          <a:xfrm>
            <a:off x="0" y="8686800"/>
            <a:ext cx="2971800" cy="457200"/>
          </a:xfrm>
          <a:prstGeom prst="rect">
            <a:avLst/>
          </a:prstGeom>
          <a:noFill/>
          <a:ln>
            <a:noFill/>
          </a:ln>
        </p:spPr>
        <p:txBody>
          <a:bodyPr anchorCtr="0" anchor="b" bIns="45700" lIns="91425" spcFirstLastPara="1" rIns="91425" wrap="square" tIns="45700">
            <a:noAutofit/>
          </a:bodyPr>
          <a:lstStyle>
            <a:lvl1pPr lvl="0" marR="0" rtl="0" algn="ctr">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1pPr>
            <a:lvl2pPr lvl="1" marR="0" rtl="0" algn="ctr">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2pPr>
            <a:lvl3pPr lvl="2" marR="0" rtl="0" algn="ctr">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3pPr>
            <a:lvl4pPr lvl="3" marR="0" rtl="0" algn="ctr">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4pPr>
            <a:lvl5pPr lvl="4" marR="0" rtl="0" algn="ctr">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5pPr>
            <a:lvl6pPr lvl="5" marR="0" rtl="0" algn="ctr">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lvl="6" marR="0" rtl="0" algn="ctr">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lvl="7" marR="0" rtl="0" algn="ctr">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lvl="8" marR="0" rtl="0" algn="ctr">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8" name="Google Shape;8;n"/>
          <p:cNvSpPr txBox="1"/>
          <p:nvPr>
            <p:ph idx="12" type="sldNum"/>
          </p:nvPr>
        </p:nvSpPr>
        <p:spPr>
          <a:xfrm>
            <a:off x="3886200" y="8686800"/>
            <a:ext cx="2971800" cy="4572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rgbClr val="000000"/>
                </a:solidFill>
                <a:latin typeface="Arial"/>
                <a:ea typeface="Arial"/>
                <a:cs typeface="Arial"/>
                <a:sym typeface="Arial"/>
              </a:rPr>
              <a:t>‹#›</a:t>
            </a:fld>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 name="Shape 46"/>
        <p:cNvGrpSpPr/>
        <p:nvPr/>
      </p:nvGrpSpPr>
      <p:grpSpPr>
        <a:xfrm>
          <a:off x="0" y="0"/>
          <a:ext cx="0" cy="0"/>
          <a:chOff x="0" y="0"/>
          <a:chExt cx="0" cy="0"/>
        </a:xfrm>
      </p:grpSpPr>
      <p:sp>
        <p:nvSpPr>
          <p:cNvPr id="47" name="Google Shape;47;p1:notes"/>
          <p:cNvSpPr txBox="1"/>
          <p:nvPr/>
        </p:nvSpPr>
        <p:spPr>
          <a:xfrm>
            <a:off x="3886200" y="8686800"/>
            <a:ext cx="2971800" cy="4572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a:solidFill>
                  <a:srgbClr val="000000"/>
                </a:solidFill>
                <a:latin typeface="Arial"/>
                <a:ea typeface="Arial"/>
                <a:cs typeface="Arial"/>
                <a:sym typeface="Arial"/>
              </a:rPr>
              <a:t>‹#›</a:t>
            </a:fld>
            <a:endParaRPr/>
          </a:p>
        </p:txBody>
      </p:sp>
      <p:sp>
        <p:nvSpPr>
          <p:cNvPr id="48" name="Google Shape;48;p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solidFill>
            <a:srgbClr val="FFFFFF"/>
          </a:solidFill>
          <a:ln>
            <a:noFill/>
          </a:ln>
        </p:spPr>
      </p:sp>
      <p:sp>
        <p:nvSpPr>
          <p:cNvPr id="49" name="Google Shape;49;p1:notes"/>
          <p:cNvSpPr txBox="1"/>
          <p:nvPr>
            <p:ph idx="1" type="body"/>
          </p:nvPr>
        </p:nvSpPr>
        <p:spPr>
          <a:xfrm>
            <a:off x="914400" y="4343400"/>
            <a:ext cx="5029200" cy="4114800"/>
          </a:xfrm>
          <a:prstGeom prst="rect">
            <a:avLst/>
          </a:prstGeom>
          <a:solidFill>
            <a:srgbClr val="FFFFFF"/>
          </a:solidFill>
          <a:ln cap="flat" cmpd="sng" w="9525">
            <a:solidFill>
              <a:srgbClr val="000000"/>
            </a:solidFill>
            <a:prstDash val="solid"/>
            <a:miter lim="524288"/>
            <a:headEnd len="sm" w="sm" type="none"/>
            <a:tailEnd len="sm" w="sm" type="none"/>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7" name="Shape 147"/>
        <p:cNvGrpSpPr/>
        <p:nvPr/>
      </p:nvGrpSpPr>
      <p:grpSpPr>
        <a:xfrm>
          <a:off x="0" y="0"/>
          <a:ext cx="0" cy="0"/>
          <a:chOff x="0" y="0"/>
          <a:chExt cx="0" cy="0"/>
        </a:xfrm>
      </p:grpSpPr>
      <p:sp>
        <p:nvSpPr>
          <p:cNvPr id="148" name="Google Shape;148;p29:notes"/>
          <p:cNvSpPr txBox="1"/>
          <p:nvPr/>
        </p:nvSpPr>
        <p:spPr>
          <a:xfrm>
            <a:off x="3886200" y="8686800"/>
            <a:ext cx="2971800" cy="4572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a:solidFill>
                  <a:srgbClr val="000000"/>
                </a:solidFill>
                <a:latin typeface="Arial"/>
                <a:ea typeface="Arial"/>
                <a:cs typeface="Arial"/>
                <a:sym typeface="Arial"/>
              </a:rPr>
              <a:t>‹#›</a:t>
            </a:fld>
            <a:endParaRPr/>
          </a:p>
        </p:txBody>
      </p:sp>
      <p:sp>
        <p:nvSpPr>
          <p:cNvPr id="149" name="Google Shape;149;p29:notes"/>
          <p:cNvSpPr txBox="1"/>
          <p:nvPr/>
        </p:nvSpPr>
        <p:spPr>
          <a:xfrm>
            <a:off x="3884612" y="8685212"/>
            <a:ext cx="2971800" cy="4572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a:solidFill>
                  <a:srgbClr val="000000"/>
                </a:solidFill>
                <a:latin typeface="Arial"/>
                <a:ea typeface="Arial"/>
                <a:cs typeface="Arial"/>
                <a:sym typeface="Arial"/>
              </a:rPr>
              <a:t>‹#›</a:t>
            </a:fld>
            <a:endParaRPr/>
          </a:p>
        </p:txBody>
      </p:sp>
      <p:sp>
        <p:nvSpPr>
          <p:cNvPr id="150" name="Google Shape;150;p2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solidFill>
            <a:srgbClr val="FFFFFF"/>
          </a:solidFill>
          <a:ln>
            <a:noFill/>
          </a:ln>
        </p:spPr>
      </p:sp>
      <p:sp>
        <p:nvSpPr>
          <p:cNvPr id="151" name="Google Shape;151;p29:notes"/>
          <p:cNvSpPr txBox="1"/>
          <p:nvPr>
            <p:ph idx="1" type="body"/>
          </p:nvPr>
        </p:nvSpPr>
        <p:spPr>
          <a:xfrm>
            <a:off x="914400" y="4343400"/>
            <a:ext cx="5029200" cy="4114800"/>
          </a:xfrm>
          <a:prstGeom prst="rect">
            <a:avLst/>
          </a:prstGeom>
          <a:solidFill>
            <a:srgbClr val="FFFFFF"/>
          </a:solidFill>
          <a:ln cap="flat" cmpd="sng" w="9525">
            <a:solidFill>
              <a:srgbClr val="000000"/>
            </a:solidFill>
            <a:prstDash val="solid"/>
            <a:miter lim="524288"/>
            <a:headEnd len="sm" w="sm" type="none"/>
            <a:tailEnd len="sm" w="sm" type="none"/>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8" name="Shape 168"/>
        <p:cNvGrpSpPr/>
        <p:nvPr/>
      </p:nvGrpSpPr>
      <p:grpSpPr>
        <a:xfrm>
          <a:off x="0" y="0"/>
          <a:ext cx="0" cy="0"/>
          <a:chOff x="0" y="0"/>
          <a:chExt cx="0" cy="0"/>
        </a:xfrm>
      </p:grpSpPr>
      <p:sp>
        <p:nvSpPr>
          <p:cNvPr id="169" name="Google Shape;169;p30:notes"/>
          <p:cNvSpPr txBox="1"/>
          <p:nvPr/>
        </p:nvSpPr>
        <p:spPr>
          <a:xfrm>
            <a:off x="3886200" y="8686800"/>
            <a:ext cx="2971800" cy="4572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a:solidFill>
                  <a:srgbClr val="000000"/>
                </a:solidFill>
                <a:latin typeface="Arial"/>
                <a:ea typeface="Arial"/>
                <a:cs typeface="Arial"/>
                <a:sym typeface="Arial"/>
              </a:rPr>
              <a:t>‹#›</a:t>
            </a:fld>
            <a:endParaRPr/>
          </a:p>
        </p:txBody>
      </p:sp>
      <p:sp>
        <p:nvSpPr>
          <p:cNvPr id="170" name="Google Shape;170;p3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71" name="Google Shape;171;p30: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6" name="Shape 176"/>
        <p:cNvGrpSpPr/>
        <p:nvPr/>
      </p:nvGrpSpPr>
      <p:grpSpPr>
        <a:xfrm>
          <a:off x="0" y="0"/>
          <a:ext cx="0" cy="0"/>
          <a:chOff x="0" y="0"/>
          <a:chExt cx="0" cy="0"/>
        </a:xfrm>
      </p:grpSpPr>
      <p:sp>
        <p:nvSpPr>
          <p:cNvPr id="177" name="Google Shape;177;p3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solidFill>
            <a:srgbClr val="FFFFFF"/>
          </a:solidFill>
          <a:ln>
            <a:noFill/>
          </a:ln>
        </p:spPr>
      </p:sp>
      <p:sp>
        <p:nvSpPr>
          <p:cNvPr id="178" name="Google Shape;178;p31:notes"/>
          <p:cNvSpPr txBox="1"/>
          <p:nvPr>
            <p:ph idx="1" type="body"/>
          </p:nvPr>
        </p:nvSpPr>
        <p:spPr>
          <a:xfrm>
            <a:off x="914400" y="4343400"/>
            <a:ext cx="5029200" cy="4114800"/>
          </a:xfrm>
          <a:prstGeom prst="rect">
            <a:avLst/>
          </a:prstGeom>
          <a:solidFill>
            <a:srgbClr val="FFFFFF"/>
          </a:solidFill>
          <a:ln cap="flat" cmpd="sng" w="9525">
            <a:solidFill>
              <a:srgbClr val="000000"/>
            </a:solidFill>
            <a:prstDash val="solid"/>
            <a:miter lim="800000"/>
            <a:headEnd len="sm" w="sm" type="none"/>
            <a:tailEnd len="sm" w="sm" type="none"/>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4" name="Shape 184"/>
        <p:cNvGrpSpPr/>
        <p:nvPr/>
      </p:nvGrpSpPr>
      <p:grpSpPr>
        <a:xfrm>
          <a:off x="0" y="0"/>
          <a:ext cx="0" cy="0"/>
          <a:chOff x="0" y="0"/>
          <a:chExt cx="0" cy="0"/>
        </a:xfrm>
      </p:grpSpPr>
      <p:sp>
        <p:nvSpPr>
          <p:cNvPr id="185" name="Google Shape;185;p32: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6" name="Google Shape;186;p3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2" name="Shape 192"/>
        <p:cNvGrpSpPr/>
        <p:nvPr/>
      </p:nvGrpSpPr>
      <p:grpSpPr>
        <a:xfrm>
          <a:off x="0" y="0"/>
          <a:ext cx="0" cy="0"/>
          <a:chOff x="0" y="0"/>
          <a:chExt cx="0" cy="0"/>
        </a:xfrm>
      </p:grpSpPr>
      <p:sp>
        <p:nvSpPr>
          <p:cNvPr id="193" name="Google Shape;193;p33: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4" name="Google Shape;194;p3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9" name="Shape 199"/>
        <p:cNvGrpSpPr/>
        <p:nvPr/>
      </p:nvGrpSpPr>
      <p:grpSpPr>
        <a:xfrm>
          <a:off x="0" y="0"/>
          <a:ext cx="0" cy="0"/>
          <a:chOff x="0" y="0"/>
          <a:chExt cx="0" cy="0"/>
        </a:xfrm>
      </p:grpSpPr>
      <p:sp>
        <p:nvSpPr>
          <p:cNvPr id="200" name="Google Shape;200;g3005d07b7f9_0_4: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1" name="Google Shape;201;g3005d07b7f9_0_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6" name="Shape 206"/>
        <p:cNvGrpSpPr/>
        <p:nvPr/>
      </p:nvGrpSpPr>
      <p:grpSpPr>
        <a:xfrm>
          <a:off x="0" y="0"/>
          <a:ext cx="0" cy="0"/>
          <a:chOff x="0" y="0"/>
          <a:chExt cx="0" cy="0"/>
        </a:xfrm>
      </p:grpSpPr>
      <p:sp>
        <p:nvSpPr>
          <p:cNvPr id="207" name="Google Shape;207;p38: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8" name="Google Shape;208;p3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3" name="Shape 213"/>
        <p:cNvGrpSpPr/>
        <p:nvPr/>
      </p:nvGrpSpPr>
      <p:grpSpPr>
        <a:xfrm>
          <a:off x="0" y="0"/>
          <a:ext cx="0" cy="0"/>
          <a:chOff x="0" y="0"/>
          <a:chExt cx="0" cy="0"/>
        </a:xfrm>
      </p:grpSpPr>
      <p:sp>
        <p:nvSpPr>
          <p:cNvPr id="214" name="Google Shape;214;g3006b982848_0_1: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5" name="Google Shape;215;g3006b982848_0_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 name="Shape 55"/>
        <p:cNvGrpSpPr/>
        <p:nvPr/>
      </p:nvGrpSpPr>
      <p:grpSpPr>
        <a:xfrm>
          <a:off x="0" y="0"/>
          <a:ext cx="0" cy="0"/>
          <a:chOff x="0" y="0"/>
          <a:chExt cx="0" cy="0"/>
        </a:xfrm>
      </p:grpSpPr>
      <p:sp>
        <p:nvSpPr>
          <p:cNvPr id="56" name="Google Shape;56;p2: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7" name="Google Shape;57;p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p16:notes"/>
          <p:cNvSpPr/>
          <p:nvPr>
            <p:ph idx="2" type="sldImg"/>
          </p:nvPr>
        </p:nvSpPr>
        <p:spPr>
          <a:xfrm>
            <a:off x="381000" y="687387"/>
            <a:ext cx="6096000" cy="3429000"/>
          </a:xfrm>
          <a:custGeom>
            <a:rect b="b" l="l" r="r" t="t"/>
            <a:pathLst>
              <a:path extrusionOk="0" h="120000" w="120000">
                <a:moveTo>
                  <a:pt x="0" y="0"/>
                </a:moveTo>
                <a:lnTo>
                  <a:pt x="120000" y="0"/>
                </a:lnTo>
                <a:lnTo>
                  <a:pt x="120000" y="120000"/>
                </a:lnTo>
                <a:lnTo>
                  <a:pt x="0" y="120000"/>
                </a:lnTo>
                <a:close/>
              </a:path>
            </a:pathLst>
          </a:custGeom>
          <a:solidFill>
            <a:srgbClr val="FFFFFF"/>
          </a:solidFill>
          <a:ln>
            <a:noFill/>
          </a:ln>
        </p:spPr>
      </p:sp>
      <p:sp>
        <p:nvSpPr>
          <p:cNvPr id="64" name="Google Shape;64;p16:notes"/>
          <p:cNvSpPr txBox="1"/>
          <p:nvPr>
            <p:ph idx="1" type="body"/>
          </p:nvPr>
        </p:nvSpPr>
        <p:spPr>
          <a:xfrm>
            <a:off x="914400" y="4343400"/>
            <a:ext cx="5029200" cy="4114800"/>
          </a:xfrm>
          <a:prstGeom prst="rect">
            <a:avLst/>
          </a:prstGeom>
          <a:solidFill>
            <a:srgbClr val="FFFFFF"/>
          </a:solidFill>
          <a:ln cap="flat" cmpd="sng" w="9525">
            <a:solidFill>
              <a:srgbClr val="000000"/>
            </a:solidFill>
            <a:prstDash val="solid"/>
            <a:miter lim="524288"/>
            <a:headEnd len="sm" w="sm" type="none"/>
            <a:tailEnd len="sm" w="sm" type="none"/>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 name="Shape 69"/>
        <p:cNvGrpSpPr/>
        <p:nvPr/>
      </p:nvGrpSpPr>
      <p:grpSpPr>
        <a:xfrm>
          <a:off x="0" y="0"/>
          <a:ext cx="0" cy="0"/>
          <a:chOff x="0" y="0"/>
          <a:chExt cx="0" cy="0"/>
        </a:xfrm>
      </p:grpSpPr>
      <p:sp>
        <p:nvSpPr>
          <p:cNvPr id="70" name="Google Shape;70;g3006b982848_0_20: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1" name="Google Shape;71;g3006b982848_0_2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 name="Shape 87"/>
        <p:cNvGrpSpPr/>
        <p:nvPr/>
      </p:nvGrpSpPr>
      <p:grpSpPr>
        <a:xfrm>
          <a:off x="0" y="0"/>
          <a:ext cx="0" cy="0"/>
          <a:chOff x="0" y="0"/>
          <a:chExt cx="0" cy="0"/>
        </a:xfrm>
      </p:grpSpPr>
      <p:sp>
        <p:nvSpPr>
          <p:cNvPr id="88" name="Google Shape;88;p22:notes"/>
          <p:cNvSpPr txBox="1"/>
          <p:nvPr/>
        </p:nvSpPr>
        <p:spPr>
          <a:xfrm>
            <a:off x="3886200" y="8686800"/>
            <a:ext cx="2971800" cy="4572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a:solidFill>
                  <a:srgbClr val="000000"/>
                </a:solidFill>
                <a:latin typeface="Arial"/>
                <a:ea typeface="Arial"/>
                <a:cs typeface="Arial"/>
                <a:sym typeface="Arial"/>
              </a:rPr>
              <a:t>‹#›</a:t>
            </a:fld>
            <a:endParaRPr/>
          </a:p>
        </p:txBody>
      </p:sp>
      <p:sp>
        <p:nvSpPr>
          <p:cNvPr id="89" name="Google Shape;89;p2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90" name="Google Shape;90;p22: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p24: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0" name="Google Shape;100;p2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 name="Shape 114"/>
        <p:cNvGrpSpPr/>
        <p:nvPr/>
      </p:nvGrpSpPr>
      <p:grpSpPr>
        <a:xfrm>
          <a:off x="0" y="0"/>
          <a:ext cx="0" cy="0"/>
          <a:chOff x="0" y="0"/>
          <a:chExt cx="0" cy="0"/>
        </a:xfrm>
      </p:grpSpPr>
      <p:sp>
        <p:nvSpPr>
          <p:cNvPr id="115" name="Google Shape;115;p26: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6" name="Google Shape;116;p2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 name="Shape 129"/>
        <p:cNvGrpSpPr/>
        <p:nvPr/>
      </p:nvGrpSpPr>
      <p:grpSpPr>
        <a:xfrm>
          <a:off x="0" y="0"/>
          <a:ext cx="0" cy="0"/>
          <a:chOff x="0" y="0"/>
          <a:chExt cx="0" cy="0"/>
        </a:xfrm>
      </p:grpSpPr>
      <p:sp>
        <p:nvSpPr>
          <p:cNvPr id="130" name="Google Shape;130;p27: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1" name="Google Shape;131;p2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p28: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0" name="Google Shape;140;p2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3" name="Shape 13"/>
        <p:cNvGrpSpPr/>
        <p:nvPr/>
      </p:nvGrpSpPr>
      <p:grpSpPr>
        <a:xfrm>
          <a:off x="0" y="0"/>
          <a:ext cx="0" cy="0"/>
          <a:chOff x="0" y="0"/>
          <a:chExt cx="0" cy="0"/>
        </a:xfrm>
      </p:grpSpPr>
    </p:spTree>
  </p:cSld>
  <p:clrMapOvr>
    <a:masterClrMapping/>
  </p:clrMapOvr>
  <p:transition spd="slow">
    <p:fade/>
  </p:transition>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0" name="Shape 20"/>
        <p:cNvGrpSpPr/>
        <p:nvPr/>
      </p:nvGrpSpPr>
      <p:grpSpPr>
        <a:xfrm>
          <a:off x="0" y="0"/>
          <a:ext cx="0" cy="0"/>
          <a:chOff x="0" y="0"/>
          <a:chExt cx="0" cy="0"/>
        </a:xfrm>
      </p:grpSpPr>
      <p:sp>
        <p:nvSpPr>
          <p:cNvPr id="21" name="Google Shape;21;p42"/>
          <p:cNvSpPr txBox="1"/>
          <p:nvPr>
            <p:ph type="title"/>
          </p:nvPr>
        </p:nvSpPr>
        <p:spPr>
          <a:xfrm>
            <a:off x="3132137" y="303609"/>
            <a:ext cx="5715000" cy="51450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p:txBody>
      </p:sp>
      <p:sp>
        <p:nvSpPr>
          <p:cNvPr id="22" name="Google Shape;22;p42"/>
          <p:cNvSpPr txBox="1"/>
          <p:nvPr>
            <p:ph idx="1" type="body"/>
          </p:nvPr>
        </p:nvSpPr>
        <p:spPr>
          <a:xfrm>
            <a:off x="342900" y="1113234"/>
            <a:ext cx="8610600" cy="3516000"/>
          </a:xfrm>
          <a:prstGeom prst="rect">
            <a:avLst/>
          </a:prstGeom>
          <a:noFill/>
          <a:ln>
            <a:noFill/>
          </a:ln>
        </p:spPr>
        <p:txBody>
          <a:bodyPr anchorCtr="0" anchor="t" bIns="45700" lIns="91425" spcFirstLastPara="1" rIns="91425" wrap="square" tIns="45700">
            <a:noAutofit/>
          </a:bodyPr>
          <a:lstStyle>
            <a:lvl1pPr indent="-354330" lvl="0" marL="457200" algn="l">
              <a:spcBef>
                <a:spcPts val="360"/>
              </a:spcBef>
              <a:spcAft>
                <a:spcPts val="0"/>
              </a:spcAft>
              <a:buSzPts val="1980"/>
              <a:buChar char="•"/>
              <a:defRPr/>
            </a:lvl1pPr>
            <a:lvl2pPr indent="-331469" lvl="1" marL="914400" algn="l">
              <a:spcBef>
                <a:spcPts val="360"/>
              </a:spcBef>
              <a:spcAft>
                <a:spcPts val="0"/>
              </a:spcAft>
              <a:buSzPts val="1620"/>
              <a:buChar char="▪"/>
              <a:defRPr/>
            </a:lvl2pPr>
            <a:lvl3pPr indent="-331469" lvl="2" marL="1371600" algn="l">
              <a:spcBef>
                <a:spcPts val="360"/>
              </a:spcBef>
              <a:spcAft>
                <a:spcPts val="0"/>
              </a:spcAft>
              <a:buSzPts val="1620"/>
              <a:buChar char="•"/>
              <a:defRPr/>
            </a:lvl3pPr>
            <a:lvl4pPr indent="-342900" lvl="3" marL="1828800" algn="l">
              <a:spcBef>
                <a:spcPts val="360"/>
              </a:spcBef>
              <a:spcAft>
                <a:spcPts val="0"/>
              </a:spcAft>
              <a:buClr>
                <a:srgbClr val="7F7F7F"/>
              </a:buClr>
              <a:buSzPts val="1800"/>
              <a:buChar char="–"/>
              <a:defRPr/>
            </a:lvl4pPr>
            <a:lvl5pPr indent="-342900" lvl="4" marL="2286000" algn="l">
              <a:spcBef>
                <a:spcPts val="360"/>
              </a:spcBef>
              <a:spcAft>
                <a:spcPts val="0"/>
              </a:spcAft>
              <a:buClr>
                <a:srgbClr val="7F7F7F"/>
              </a:buClr>
              <a:buSzPts val="1800"/>
              <a:buChar char="»"/>
              <a:defRPr/>
            </a:lvl5pPr>
            <a:lvl6pPr indent="-342900" lvl="5" marL="2743200" algn="l">
              <a:spcBef>
                <a:spcPts val="360"/>
              </a:spcBef>
              <a:spcAft>
                <a:spcPts val="0"/>
              </a:spcAft>
              <a:buClr>
                <a:schemeClr val="dk2"/>
              </a:buClr>
              <a:buSzPts val="1800"/>
              <a:buChar char="»"/>
              <a:defRPr/>
            </a:lvl6pPr>
            <a:lvl7pPr indent="-342900" lvl="6" marL="3200400" algn="l">
              <a:spcBef>
                <a:spcPts val="360"/>
              </a:spcBef>
              <a:spcAft>
                <a:spcPts val="0"/>
              </a:spcAft>
              <a:buClr>
                <a:schemeClr val="dk2"/>
              </a:buClr>
              <a:buSzPts val="1800"/>
              <a:buChar char="»"/>
              <a:defRPr/>
            </a:lvl7pPr>
            <a:lvl8pPr indent="-342900" lvl="7" marL="3657600" algn="l">
              <a:spcBef>
                <a:spcPts val="360"/>
              </a:spcBef>
              <a:spcAft>
                <a:spcPts val="0"/>
              </a:spcAft>
              <a:buClr>
                <a:schemeClr val="dk2"/>
              </a:buClr>
              <a:buSzPts val="1800"/>
              <a:buChar char="»"/>
              <a:defRPr/>
            </a:lvl8pPr>
            <a:lvl9pPr indent="-342900" lvl="8" marL="4114800" algn="l">
              <a:spcBef>
                <a:spcPts val="360"/>
              </a:spcBef>
              <a:spcAft>
                <a:spcPts val="0"/>
              </a:spcAft>
              <a:buClr>
                <a:schemeClr val="dk2"/>
              </a:buClr>
              <a:buSzPts val="1800"/>
              <a:buChar char="»"/>
              <a:defRPr/>
            </a:lvl9pPr>
          </a:lstStyle>
          <a:p/>
        </p:txBody>
      </p:sp>
      <p:sp>
        <p:nvSpPr>
          <p:cNvPr id="23" name="Google Shape;23;p42"/>
          <p:cNvSpPr txBox="1"/>
          <p:nvPr>
            <p:ph idx="11" type="ftr"/>
          </p:nvPr>
        </p:nvSpPr>
        <p:spPr>
          <a:xfrm>
            <a:off x="6588125" y="4893469"/>
            <a:ext cx="2556000" cy="249900"/>
          </a:xfrm>
          <a:prstGeom prst="rect">
            <a:avLst/>
          </a:prstGeom>
          <a:noFill/>
          <a:ln>
            <a:noFill/>
          </a:ln>
        </p:spPr>
        <p:txBody>
          <a:bodyPr anchorCtr="0" anchor="t" bIns="45700" lIns="91425" spcFirstLastPara="1" rIns="91425" wrap="square" tIns="45700">
            <a:noAutofit/>
          </a:bodyPr>
          <a:lstStyle>
            <a:lvl1pPr lvl="0" algn="r">
              <a:lnSpc>
                <a:spcPct val="100000"/>
              </a:lnSpc>
              <a:spcBef>
                <a:spcPts val="0"/>
              </a:spcBef>
              <a:spcAft>
                <a:spcPts val="0"/>
              </a:spcAft>
              <a:buSzPts val="1400"/>
              <a:buNone/>
              <a:defRPr b="1" sz="1200">
                <a:solidFill>
                  <a:srgbClr val="7F7F7F"/>
                </a:solidFill>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Tree>
  </p:cSld>
  <p:clrMapOvr>
    <a:masterClrMapping/>
  </p:clrMapOvr>
  <p:transition spd="slow">
    <p:fade/>
  </p:transition>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31" name="Shape 31"/>
        <p:cNvGrpSpPr/>
        <p:nvPr/>
      </p:nvGrpSpPr>
      <p:grpSpPr>
        <a:xfrm>
          <a:off x="0" y="0"/>
          <a:ext cx="0" cy="0"/>
          <a:chOff x="0" y="0"/>
          <a:chExt cx="0" cy="0"/>
        </a:xfrm>
      </p:grpSpPr>
      <p:sp>
        <p:nvSpPr>
          <p:cNvPr id="32" name="Google Shape;32;p48"/>
          <p:cNvSpPr txBox="1"/>
          <p:nvPr>
            <p:ph idx="11" type="ftr"/>
          </p:nvPr>
        </p:nvSpPr>
        <p:spPr>
          <a:xfrm>
            <a:off x="6588125" y="4893469"/>
            <a:ext cx="2556000" cy="249900"/>
          </a:xfrm>
          <a:prstGeom prst="rect">
            <a:avLst/>
          </a:prstGeom>
          <a:noFill/>
          <a:ln>
            <a:noFill/>
          </a:ln>
        </p:spPr>
        <p:txBody>
          <a:bodyPr anchorCtr="0" anchor="t" bIns="45700" lIns="91425" spcFirstLastPara="1" rIns="91425" wrap="square" tIns="45700">
            <a:noAutofit/>
          </a:bodyPr>
          <a:lstStyle>
            <a:lvl1pPr lvl="0" algn="r">
              <a:lnSpc>
                <a:spcPct val="100000"/>
              </a:lnSpc>
              <a:spcBef>
                <a:spcPts val="0"/>
              </a:spcBef>
              <a:spcAft>
                <a:spcPts val="0"/>
              </a:spcAft>
              <a:buSzPts val="1400"/>
              <a:buNone/>
              <a:defRPr b="1" sz="1200">
                <a:solidFill>
                  <a:srgbClr val="7F7F7F"/>
                </a:solidFill>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Tree>
  </p:cSld>
  <p:clrMapOvr>
    <a:masterClrMapping/>
  </p:clrMapOvr>
  <p:transition spd="slow">
    <p:fade/>
  </p:transition>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ext, and 2 Content" type="txAndTwoObj">
  <p:cSld name="TEXT_AND_TWO_OBJECTS">
    <p:spTree>
      <p:nvGrpSpPr>
        <p:cNvPr id="40" name="Shape 40"/>
        <p:cNvGrpSpPr/>
        <p:nvPr/>
      </p:nvGrpSpPr>
      <p:grpSpPr>
        <a:xfrm>
          <a:off x="0" y="0"/>
          <a:ext cx="0" cy="0"/>
          <a:chOff x="0" y="0"/>
          <a:chExt cx="0" cy="0"/>
        </a:xfrm>
      </p:grpSpPr>
      <p:sp>
        <p:nvSpPr>
          <p:cNvPr id="41" name="Google Shape;41;p50"/>
          <p:cNvSpPr txBox="1"/>
          <p:nvPr>
            <p:ph type="title"/>
          </p:nvPr>
        </p:nvSpPr>
        <p:spPr>
          <a:xfrm>
            <a:off x="3124200" y="171450"/>
            <a:ext cx="5715000" cy="51450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p:txBody>
      </p:sp>
      <p:sp>
        <p:nvSpPr>
          <p:cNvPr id="42" name="Google Shape;42;p50"/>
          <p:cNvSpPr txBox="1"/>
          <p:nvPr>
            <p:ph idx="1" type="body"/>
          </p:nvPr>
        </p:nvSpPr>
        <p:spPr>
          <a:xfrm>
            <a:off x="342900" y="914400"/>
            <a:ext cx="4229100" cy="3714900"/>
          </a:xfrm>
          <a:prstGeom prst="rect">
            <a:avLst/>
          </a:prstGeom>
          <a:noFill/>
          <a:ln>
            <a:noFill/>
          </a:ln>
        </p:spPr>
        <p:txBody>
          <a:bodyPr anchorCtr="0" anchor="t" bIns="45700" lIns="91425" spcFirstLastPara="1" rIns="91425" wrap="square" tIns="45700">
            <a:noAutofit/>
          </a:bodyPr>
          <a:lstStyle>
            <a:lvl1pPr indent="-354330" lvl="0" marL="457200" algn="l">
              <a:spcBef>
                <a:spcPts val="360"/>
              </a:spcBef>
              <a:spcAft>
                <a:spcPts val="0"/>
              </a:spcAft>
              <a:buSzPts val="1980"/>
              <a:buChar char="•"/>
              <a:defRPr/>
            </a:lvl1pPr>
            <a:lvl2pPr indent="-331469" lvl="1" marL="914400" algn="l">
              <a:spcBef>
                <a:spcPts val="360"/>
              </a:spcBef>
              <a:spcAft>
                <a:spcPts val="0"/>
              </a:spcAft>
              <a:buSzPts val="1620"/>
              <a:buChar char="▪"/>
              <a:defRPr/>
            </a:lvl2pPr>
            <a:lvl3pPr indent="-331469" lvl="2" marL="1371600" algn="l">
              <a:spcBef>
                <a:spcPts val="360"/>
              </a:spcBef>
              <a:spcAft>
                <a:spcPts val="0"/>
              </a:spcAft>
              <a:buSzPts val="1620"/>
              <a:buChar char="•"/>
              <a:defRPr/>
            </a:lvl3pPr>
            <a:lvl4pPr indent="-342900" lvl="3" marL="1828800" algn="l">
              <a:spcBef>
                <a:spcPts val="360"/>
              </a:spcBef>
              <a:spcAft>
                <a:spcPts val="0"/>
              </a:spcAft>
              <a:buClr>
                <a:srgbClr val="7F7F7F"/>
              </a:buClr>
              <a:buSzPts val="1800"/>
              <a:buChar char="–"/>
              <a:defRPr/>
            </a:lvl4pPr>
            <a:lvl5pPr indent="-342900" lvl="4" marL="2286000" algn="l">
              <a:spcBef>
                <a:spcPts val="360"/>
              </a:spcBef>
              <a:spcAft>
                <a:spcPts val="0"/>
              </a:spcAft>
              <a:buClr>
                <a:srgbClr val="7F7F7F"/>
              </a:buClr>
              <a:buSzPts val="1800"/>
              <a:buChar char="»"/>
              <a:defRPr/>
            </a:lvl5pPr>
            <a:lvl6pPr indent="-342900" lvl="5" marL="2743200" algn="l">
              <a:spcBef>
                <a:spcPts val="360"/>
              </a:spcBef>
              <a:spcAft>
                <a:spcPts val="0"/>
              </a:spcAft>
              <a:buClr>
                <a:schemeClr val="dk2"/>
              </a:buClr>
              <a:buSzPts val="1800"/>
              <a:buChar char="»"/>
              <a:defRPr/>
            </a:lvl6pPr>
            <a:lvl7pPr indent="-342900" lvl="6" marL="3200400" algn="l">
              <a:spcBef>
                <a:spcPts val="360"/>
              </a:spcBef>
              <a:spcAft>
                <a:spcPts val="0"/>
              </a:spcAft>
              <a:buClr>
                <a:schemeClr val="dk2"/>
              </a:buClr>
              <a:buSzPts val="1800"/>
              <a:buChar char="»"/>
              <a:defRPr/>
            </a:lvl7pPr>
            <a:lvl8pPr indent="-342900" lvl="7" marL="3657600" algn="l">
              <a:spcBef>
                <a:spcPts val="360"/>
              </a:spcBef>
              <a:spcAft>
                <a:spcPts val="0"/>
              </a:spcAft>
              <a:buClr>
                <a:schemeClr val="dk2"/>
              </a:buClr>
              <a:buSzPts val="1800"/>
              <a:buChar char="»"/>
              <a:defRPr/>
            </a:lvl8pPr>
            <a:lvl9pPr indent="-342900" lvl="8" marL="4114800" algn="l">
              <a:spcBef>
                <a:spcPts val="360"/>
              </a:spcBef>
              <a:spcAft>
                <a:spcPts val="0"/>
              </a:spcAft>
              <a:buClr>
                <a:schemeClr val="dk2"/>
              </a:buClr>
              <a:buSzPts val="1800"/>
              <a:buChar char="»"/>
              <a:defRPr/>
            </a:lvl9pPr>
          </a:lstStyle>
          <a:p/>
        </p:txBody>
      </p:sp>
      <p:sp>
        <p:nvSpPr>
          <p:cNvPr id="43" name="Google Shape;43;p50"/>
          <p:cNvSpPr txBox="1"/>
          <p:nvPr>
            <p:ph idx="2" type="body"/>
          </p:nvPr>
        </p:nvSpPr>
        <p:spPr>
          <a:xfrm>
            <a:off x="4724400" y="914400"/>
            <a:ext cx="4229100" cy="1800300"/>
          </a:xfrm>
          <a:prstGeom prst="rect">
            <a:avLst/>
          </a:prstGeom>
          <a:noFill/>
          <a:ln>
            <a:noFill/>
          </a:ln>
        </p:spPr>
        <p:txBody>
          <a:bodyPr anchorCtr="0" anchor="t" bIns="45700" lIns="91425" spcFirstLastPara="1" rIns="91425" wrap="square" tIns="45700">
            <a:noAutofit/>
          </a:bodyPr>
          <a:lstStyle>
            <a:lvl1pPr indent="-354330" lvl="0" marL="457200" algn="l">
              <a:spcBef>
                <a:spcPts val="360"/>
              </a:spcBef>
              <a:spcAft>
                <a:spcPts val="0"/>
              </a:spcAft>
              <a:buSzPts val="1980"/>
              <a:buChar char="•"/>
              <a:defRPr/>
            </a:lvl1pPr>
            <a:lvl2pPr indent="-331469" lvl="1" marL="914400" algn="l">
              <a:spcBef>
                <a:spcPts val="360"/>
              </a:spcBef>
              <a:spcAft>
                <a:spcPts val="0"/>
              </a:spcAft>
              <a:buSzPts val="1620"/>
              <a:buChar char="▪"/>
              <a:defRPr/>
            </a:lvl2pPr>
            <a:lvl3pPr indent="-331469" lvl="2" marL="1371600" algn="l">
              <a:spcBef>
                <a:spcPts val="360"/>
              </a:spcBef>
              <a:spcAft>
                <a:spcPts val="0"/>
              </a:spcAft>
              <a:buSzPts val="1620"/>
              <a:buChar char="•"/>
              <a:defRPr/>
            </a:lvl3pPr>
            <a:lvl4pPr indent="-342900" lvl="3" marL="1828800" algn="l">
              <a:spcBef>
                <a:spcPts val="360"/>
              </a:spcBef>
              <a:spcAft>
                <a:spcPts val="0"/>
              </a:spcAft>
              <a:buClr>
                <a:srgbClr val="7F7F7F"/>
              </a:buClr>
              <a:buSzPts val="1800"/>
              <a:buChar char="–"/>
              <a:defRPr/>
            </a:lvl4pPr>
            <a:lvl5pPr indent="-342900" lvl="4" marL="2286000" algn="l">
              <a:spcBef>
                <a:spcPts val="360"/>
              </a:spcBef>
              <a:spcAft>
                <a:spcPts val="0"/>
              </a:spcAft>
              <a:buClr>
                <a:srgbClr val="7F7F7F"/>
              </a:buClr>
              <a:buSzPts val="1800"/>
              <a:buChar char="»"/>
              <a:defRPr/>
            </a:lvl5pPr>
            <a:lvl6pPr indent="-342900" lvl="5" marL="2743200" algn="l">
              <a:spcBef>
                <a:spcPts val="360"/>
              </a:spcBef>
              <a:spcAft>
                <a:spcPts val="0"/>
              </a:spcAft>
              <a:buClr>
                <a:schemeClr val="dk2"/>
              </a:buClr>
              <a:buSzPts val="1800"/>
              <a:buChar char="»"/>
              <a:defRPr/>
            </a:lvl6pPr>
            <a:lvl7pPr indent="-342900" lvl="6" marL="3200400" algn="l">
              <a:spcBef>
                <a:spcPts val="360"/>
              </a:spcBef>
              <a:spcAft>
                <a:spcPts val="0"/>
              </a:spcAft>
              <a:buClr>
                <a:schemeClr val="dk2"/>
              </a:buClr>
              <a:buSzPts val="1800"/>
              <a:buChar char="»"/>
              <a:defRPr/>
            </a:lvl7pPr>
            <a:lvl8pPr indent="-342900" lvl="7" marL="3657600" algn="l">
              <a:spcBef>
                <a:spcPts val="360"/>
              </a:spcBef>
              <a:spcAft>
                <a:spcPts val="0"/>
              </a:spcAft>
              <a:buClr>
                <a:schemeClr val="dk2"/>
              </a:buClr>
              <a:buSzPts val="1800"/>
              <a:buChar char="»"/>
              <a:defRPr/>
            </a:lvl8pPr>
            <a:lvl9pPr indent="-342900" lvl="8" marL="4114800" algn="l">
              <a:spcBef>
                <a:spcPts val="360"/>
              </a:spcBef>
              <a:spcAft>
                <a:spcPts val="0"/>
              </a:spcAft>
              <a:buClr>
                <a:schemeClr val="dk2"/>
              </a:buClr>
              <a:buSzPts val="1800"/>
              <a:buChar char="»"/>
              <a:defRPr/>
            </a:lvl9pPr>
          </a:lstStyle>
          <a:p/>
        </p:txBody>
      </p:sp>
      <p:sp>
        <p:nvSpPr>
          <p:cNvPr id="44" name="Google Shape;44;p50"/>
          <p:cNvSpPr txBox="1"/>
          <p:nvPr>
            <p:ph idx="3" type="body"/>
          </p:nvPr>
        </p:nvSpPr>
        <p:spPr>
          <a:xfrm>
            <a:off x="4724400" y="2828925"/>
            <a:ext cx="4229100" cy="1800300"/>
          </a:xfrm>
          <a:prstGeom prst="rect">
            <a:avLst/>
          </a:prstGeom>
          <a:noFill/>
          <a:ln>
            <a:noFill/>
          </a:ln>
        </p:spPr>
        <p:txBody>
          <a:bodyPr anchorCtr="0" anchor="t" bIns="45700" lIns="91425" spcFirstLastPara="1" rIns="91425" wrap="square" tIns="45700">
            <a:noAutofit/>
          </a:bodyPr>
          <a:lstStyle>
            <a:lvl1pPr indent="-354330" lvl="0" marL="457200" algn="l">
              <a:spcBef>
                <a:spcPts val="360"/>
              </a:spcBef>
              <a:spcAft>
                <a:spcPts val="0"/>
              </a:spcAft>
              <a:buSzPts val="1980"/>
              <a:buChar char="•"/>
              <a:defRPr/>
            </a:lvl1pPr>
            <a:lvl2pPr indent="-331469" lvl="1" marL="914400" algn="l">
              <a:spcBef>
                <a:spcPts val="360"/>
              </a:spcBef>
              <a:spcAft>
                <a:spcPts val="0"/>
              </a:spcAft>
              <a:buSzPts val="1620"/>
              <a:buChar char="▪"/>
              <a:defRPr/>
            </a:lvl2pPr>
            <a:lvl3pPr indent="-331469" lvl="2" marL="1371600" algn="l">
              <a:spcBef>
                <a:spcPts val="360"/>
              </a:spcBef>
              <a:spcAft>
                <a:spcPts val="0"/>
              </a:spcAft>
              <a:buSzPts val="1620"/>
              <a:buChar char="•"/>
              <a:defRPr/>
            </a:lvl3pPr>
            <a:lvl4pPr indent="-342900" lvl="3" marL="1828800" algn="l">
              <a:spcBef>
                <a:spcPts val="360"/>
              </a:spcBef>
              <a:spcAft>
                <a:spcPts val="0"/>
              </a:spcAft>
              <a:buClr>
                <a:srgbClr val="7F7F7F"/>
              </a:buClr>
              <a:buSzPts val="1800"/>
              <a:buChar char="–"/>
              <a:defRPr/>
            </a:lvl4pPr>
            <a:lvl5pPr indent="-342900" lvl="4" marL="2286000" algn="l">
              <a:spcBef>
                <a:spcPts val="360"/>
              </a:spcBef>
              <a:spcAft>
                <a:spcPts val="0"/>
              </a:spcAft>
              <a:buClr>
                <a:srgbClr val="7F7F7F"/>
              </a:buClr>
              <a:buSzPts val="1800"/>
              <a:buChar char="»"/>
              <a:defRPr/>
            </a:lvl5pPr>
            <a:lvl6pPr indent="-342900" lvl="5" marL="2743200" algn="l">
              <a:spcBef>
                <a:spcPts val="360"/>
              </a:spcBef>
              <a:spcAft>
                <a:spcPts val="0"/>
              </a:spcAft>
              <a:buClr>
                <a:schemeClr val="dk2"/>
              </a:buClr>
              <a:buSzPts val="1800"/>
              <a:buChar char="»"/>
              <a:defRPr/>
            </a:lvl6pPr>
            <a:lvl7pPr indent="-342900" lvl="6" marL="3200400" algn="l">
              <a:spcBef>
                <a:spcPts val="360"/>
              </a:spcBef>
              <a:spcAft>
                <a:spcPts val="0"/>
              </a:spcAft>
              <a:buClr>
                <a:schemeClr val="dk2"/>
              </a:buClr>
              <a:buSzPts val="1800"/>
              <a:buChar char="»"/>
              <a:defRPr/>
            </a:lvl7pPr>
            <a:lvl8pPr indent="-342900" lvl="7" marL="3657600" algn="l">
              <a:spcBef>
                <a:spcPts val="360"/>
              </a:spcBef>
              <a:spcAft>
                <a:spcPts val="0"/>
              </a:spcAft>
              <a:buClr>
                <a:schemeClr val="dk2"/>
              </a:buClr>
              <a:buSzPts val="1800"/>
              <a:buChar char="»"/>
              <a:defRPr/>
            </a:lvl8pPr>
            <a:lvl9pPr indent="-342900" lvl="8" marL="4114800" algn="l">
              <a:spcBef>
                <a:spcPts val="360"/>
              </a:spcBef>
              <a:spcAft>
                <a:spcPts val="0"/>
              </a:spcAft>
              <a:buClr>
                <a:schemeClr val="dk2"/>
              </a:buClr>
              <a:buSzPts val="1800"/>
              <a:buChar char="»"/>
              <a:defRPr/>
            </a:lvl9pPr>
          </a:lstStyle>
          <a:p/>
        </p:txBody>
      </p:sp>
      <p:sp>
        <p:nvSpPr>
          <p:cNvPr id="45" name="Google Shape;45;p50"/>
          <p:cNvSpPr txBox="1"/>
          <p:nvPr>
            <p:ph idx="11" type="ftr"/>
          </p:nvPr>
        </p:nvSpPr>
        <p:spPr>
          <a:xfrm>
            <a:off x="6588125" y="4893469"/>
            <a:ext cx="2556000" cy="249900"/>
          </a:xfrm>
          <a:prstGeom prst="rect">
            <a:avLst/>
          </a:prstGeom>
          <a:noFill/>
          <a:ln>
            <a:noFill/>
          </a:ln>
        </p:spPr>
        <p:txBody>
          <a:bodyPr anchorCtr="0" anchor="t" bIns="45700" lIns="91425" spcFirstLastPara="1" rIns="91425" wrap="square" tIns="45700">
            <a:noAutofit/>
          </a:bodyPr>
          <a:lstStyle>
            <a:lvl1pPr lvl="0" algn="r">
              <a:lnSpc>
                <a:spcPct val="100000"/>
              </a:lnSpc>
              <a:spcBef>
                <a:spcPts val="0"/>
              </a:spcBef>
              <a:spcAft>
                <a:spcPts val="0"/>
              </a:spcAft>
              <a:buSzPts val="1400"/>
              <a:buNone/>
              <a:defRPr b="1" sz="1200">
                <a:solidFill>
                  <a:srgbClr val="7F7F7F"/>
                </a:solidFill>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Tree>
  </p:cSld>
  <p:clrMapOvr>
    <a:masterClrMapping/>
  </p:clrMapOvr>
  <p:transition spd="slow">
    <p:fade/>
  </p:transition>
</p:sldLayout>
</file>

<file path=ppt/slideMasters/_rels/slideMaster1.xml.rels><?xml version="1.0" encoding="UTF-8" standalone="yes"?><Relationships xmlns="http://schemas.openxmlformats.org/package/2006/relationships"><Relationship Id="rId1" Type="http://schemas.openxmlformats.org/officeDocument/2006/relationships/image" Target="../media/image3.jpg"/><Relationship Id="rId2" Type="http://schemas.openxmlformats.org/officeDocument/2006/relationships/slideLayout" Target="../slideLayouts/slideLayout1.xml"/><Relationship Id="rId3" Type="http://schemas.openxmlformats.org/officeDocument/2006/relationships/theme" Target="../theme/theme4.xml"/></Relationships>
</file>

<file path=ppt/slideMasters/_rels/slideMaster2.xml.rels><?xml version="1.0" encoding="UTF-8" standalone="yes"?><Relationships xmlns="http://schemas.openxmlformats.org/package/2006/relationships"><Relationship Id="rId1" Type="http://schemas.openxmlformats.org/officeDocument/2006/relationships/image" Target="../media/image3.jpg"/><Relationship Id="rId2" Type="http://schemas.openxmlformats.org/officeDocument/2006/relationships/slideLayout" Target="../slideLayouts/slideLayout2.xml"/><Relationship Id="rId3" Type="http://schemas.openxmlformats.org/officeDocument/2006/relationships/theme" Target="../theme/theme1.xml"/></Relationships>
</file>

<file path=ppt/slideMasters/_rels/slideMaster3.xml.rels><?xml version="1.0" encoding="UTF-8" standalone="yes"?><Relationships xmlns="http://schemas.openxmlformats.org/package/2006/relationships"><Relationship Id="rId1" Type="http://schemas.openxmlformats.org/officeDocument/2006/relationships/image" Target="../media/image3.jpg"/><Relationship Id="rId2" Type="http://schemas.openxmlformats.org/officeDocument/2006/relationships/slideLayout" Target="../slideLayouts/slideLayout3.xml"/><Relationship Id="rId3" Type="http://schemas.openxmlformats.org/officeDocument/2006/relationships/theme" Target="../theme/theme5.xml"/></Relationships>
</file>

<file path=ppt/slideMasters/_rels/slideMaster4.xml.rels><?xml version="1.0" encoding="UTF-8" standalone="yes"?><Relationships xmlns="http://schemas.openxmlformats.org/package/2006/relationships"><Relationship Id="rId1" Type="http://schemas.openxmlformats.org/officeDocument/2006/relationships/image" Target="../media/image3.jpg"/><Relationship Id="rId2" Type="http://schemas.openxmlformats.org/officeDocument/2006/relationships/slideLayout" Target="../slideLayouts/slideLayout4.xml"/><Relationship Id="rId3"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pic>
        <p:nvPicPr>
          <p:cNvPr descr="lg-CernVM.jpg" id="10" name="Google Shape;10;p39"/>
          <p:cNvPicPr preferRelativeResize="0"/>
          <p:nvPr/>
        </p:nvPicPr>
        <p:blipFill rotWithShape="1">
          <a:blip r:embed="rId1">
            <a:alphaModFix/>
          </a:blip>
          <a:srcRect b="0" l="0" r="0" t="0"/>
          <a:stretch/>
        </p:blipFill>
        <p:spPr>
          <a:xfrm>
            <a:off x="114300" y="114300"/>
            <a:ext cx="2209800" cy="866775"/>
          </a:xfrm>
          <a:prstGeom prst="rect">
            <a:avLst/>
          </a:prstGeom>
          <a:noFill/>
          <a:ln>
            <a:noFill/>
          </a:ln>
        </p:spPr>
      </p:pic>
      <p:sp>
        <p:nvSpPr>
          <p:cNvPr id="11" name="Google Shape;11;p39"/>
          <p:cNvSpPr txBox="1"/>
          <p:nvPr>
            <p:ph type="title"/>
          </p:nvPr>
        </p:nvSpPr>
        <p:spPr>
          <a:xfrm>
            <a:off x="3132137" y="303609"/>
            <a:ext cx="5715000" cy="514500"/>
          </a:xfrm>
          <a:prstGeom prst="rect">
            <a:avLst/>
          </a:prstGeom>
          <a:noFill/>
          <a:ln>
            <a:noFill/>
          </a:ln>
        </p:spPr>
        <p:txBody>
          <a:bodyPr anchorCtr="0" anchor="ctr" bIns="45700" lIns="91425" spcFirstLastPara="1" rIns="91425" wrap="square" tIns="45700">
            <a:noAutofit/>
          </a:bodyPr>
          <a:lstStyle>
            <a:lvl1pPr lvl="0" marR="0" rtl="0" algn="r">
              <a:spcBef>
                <a:spcPts val="0"/>
              </a:spcBef>
              <a:spcAft>
                <a:spcPts val="0"/>
              </a:spcAft>
              <a:buSzPts val="1400"/>
              <a:buNone/>
              <a:defRPr b="1" i="0" sz="3600" u="none" cap="none" strike="noStrike">
                <a:solidFill>
                  <a:srgbClr val="7F7F7F"/>
                </a:solidFill>
                <a:latin typeface="Arial"/>
                <a:ea typeface="Arial"/>
                <a:cs typeface="Arial"/>
                <a:sym typeface="Arial"/>
              </a:defRPr>
            </a:lvl1pPr>
            <a:lvl2pPr lvl="1" marR="0" rtl="0" algn="r">
              <a:spcBef>
                <a:spcPts val="0"/>
              </a:spcBef>
              <a:spcAft>
                <a:spcPts val="0"/>
              </a:spcAft>
              <a:buSzPts val="1400"/>
              <a:buNone/>
              <a:defRPr b="1" i="0" sz="3600" u="none" cap="none" strike="noStrike">
                <a:solidFill>
                  <a:srgbClr val="7F7F7F"/>
                </a:solidFill>
                <a:latin typeface="Arial"/>
                <a:ea typeface="Arial"/>
                <a:cs typeface="Arial"/>
                <a:sym typeface="Arial"/>
              </a:defRPr>
            </a:lvl2pPr>
            <a:lvl3pPr lvl="2" marR="0" rtl="0" algn="r">
              <a:spcBef>
                <a:spcPts val="0"/>
              </a:spcBef>
              <a:spcAft>
                <a:spcPts val="0"/>
              </a:spcAft>
              <a:buSzPts val="1400"/>
              <a:buNone/>
              <a:defRPr b="1" i="0" sz="3600" u="none" cap="none" strike="noStrike">
                <a:solidFill>
                  <a:srgbClr val="7F7F7F"/>
                </a:solidFill>
                <a:latin typeface="Arial"/>
                <a:ea typeface="Arial"/>
                <a:cs typeface="Arial"/>
                <a:sym typeface="Arial"/>
              </a:defRPr>
            </a:lvl3pPr>
            <a:lvl4pPr lvl="3" marR="0" rtl="0" algn="r">
              <a:spcBef>
                <a:spcPts val="0"/>
              </a:spcBef>
              <a:spcAft>
                <a:spcPts val="0"/>
              </a:spcAft>
              <a:buSzPts val="1400"/>
              <a:buNone/>
              <a:defRPr b="1" i="0" sz="3600" u="none" cap="none" strike="noStrike">
                <a:solidFill>
                  <a:srgbClr val="7F7F7F"/>
                </a:solidFill>
                <a:latin typeface="Arial"/>
                <a:ea typeface="Arial"/>
                <a:cs typeface="Arial"/>
                <a:sym typeface="Arial"/>
              </a:defRPr>
            </a:lvl4pPr>
            <a:lvl5pPr lvl="4" marR="0" rtl="0" algn="r">
              <a:spcBef>
                <a:spcPts val="0"/>
              </a:spcBef>
              <a:spcAft>
                <a:spcPts val="0"/>
              </a:spcAft>
              <a:buSzPts val="1400"/>
              <a:buNone/>
              <a:defRPr b="1" i="0" sz="3600" u="none" cap="none" strike="noStrike">
                <a:solidFill>
                  <a:srgbClr val="7F7F7F"/>
                </a:solidFill>
                <a:latin typeface="Arial"/>
                <a:ea typeface="Arial"/>
                <a:cs typeface="Arial"/>
                <a:sym typeface="Arial"/>
              </a:defRPr>
            </a:lvl5pPr>
            <a:lvl6pPr lvl="5" marR="0" rtl="0" algn="r">
              <a:spcBef>
                <a:spcPts val="0"/>
              </a:spcBef>
              <a:spcAft>
                <a:spcPts val="0"/>
              </a:spcAft>
              <a:buSzPts val="1400"/>
              <a:buNone/>
              <a:defRPr b="1" i="0" sz="3200" u="none" cap="none" strike="noStrike">
                <a:solidFill>
                  <a:schemeClr val="dk2"/>
                </a:solidFill>
                <a:latin typeface="Arial"/>
                <a:ea typeface="Arial"/>
                <a:cs typeface="Arial"/>
                <a:sym typeface="Arial"/>
              </a:defRPr>
            </a:lvl6pPr>
            <a:lvl7pPr lvl="6" marR="0" rtl="0" algn="r">
              <a:spcBef>
                <a:spcPts val="0"/>
              </a:spcBef>
              <a:spcAft>
                <a:spcPts val="0"/>
              </a:spcAft>
              <a:buSzPts val="1400"/>
              <a:buNone/>
              <a:defRPr b="1" i="0" sz="3200" u="none" cap="none" strike="noStrike">
                <a:solidFill>
                  <a:schemeClr val="dk2"/>
                </a:solidFill>
                <a:latin typeface="Arial"/>
                <a:ea typeface="Arial"/>
                <a:cs typeface="Arial"/>
                <a:sym typeface="Arial"/>
              </a:defRPr>
            </a:lvl7pPr>
            <a:lvl8pPr lvl="7" marR="0" rtl="0" algn="r">
              <a:spcBef>
                <a:spcPts val="0"/>
              </a:spcBef>
              <a:spcAft>
                <a:spcPts val="0"/>
              </a:spcAft>
              <a:buSzPts val="1400"/>
              <a:buNone/>
              <a:defRPr b="1" i="0" sz="3200" u="none" cap="none" strike="noStrike">
                <a:solidFill>
                  <a:schemeClr val="dk2"/>
                </a:solidFill>
                <a:latin typeface="Arial"/>
                <a:ea typeface="Arial"/>
                <a:cs typeface="Arial"/>
                <a:sym typeface="Arial"/>
              </a:defRPr>
            </a:lvl8pPr>
            <a:lvl9pPr lvl="8" marR="0" rtl="0" algn="r">
              <a:spcBef>
                <a:spcPts val="0"/>
              </a:spcBef>
              <a:spcAft>
                <a:spcPts val="0"/>
              </a:spcAft>
              <a:buSzPts val="1400"/>
              <a:buNone/>
              <a:defRPr b="1" i="0" sz="3200" u="none" cap="none" strike="noStrike">
                <a:solidFill>
                  <a:schemeClr val="dk2"/>
                </a:solidFill>
                <a:latin typeface="Arial"/>
                <a:ea typeface="Arial"/>
                <a:cs typeface="Arial"/>
                <a:sym typeface="Arial"/>
              </a:defRPr>
            </a:lvl9pPr>
          </a:lstStyle>
          <a:p/>
        </p:txBody>
      </p:sp>
      <p:sp>
        <p:nvSpPr>
          <p:cNvPr id="12" name="Google Shape;12;p39"/>
          <p:cNvSpPr txBox="1"/>
          <p:nvPr>
            <p:ph idx="1" type="body"/>
          </p:nvPr>
        </p:nvSpPr>
        <p:spPr>
          <a:xfrm>
            <a:off x="342900" y="1113234"/>
            <a:ext cx="8610600" cy="3516000"/>
          </a:xfrm>
          <a:prstGeom prst="rect">
            <a:avLst/>
          </a:prstGeom>
          <a:noFill/>
          <a:ln>
            <a:noFill/>
          </a:ln>
        </p:spPr>
        <p:txBody>
          <a:bodyPr anchorCtr="0" anchor="t" bIns="45700" lIns="91425" spcFirstLastPara="1" rIns="91425" wrap="square" tIns="45700">
            <a:noAutofit/>
          </a:bodyPr>
          <a:lstStyle>
            <a:lvl1pPr indent="-396240" lvl="0" marL="457200" marR="0" rtl="0" algn="l">
              <a:spcBef>
                <a:spcPts val="480"/>
              </a:spcBef>
              <a:spcAft>
                <a:spcPts val="0"/>
              </a:spcAft>
              <a:buClr>
                <a:srgbClr val="ECAE14"/>
              </a:buClr>
              <a:buSzPts val="2640"/>
              <a:buFont typeface="Arial"/>
              <a:buChar char="•"/>
              <a:defRPr b="0" i="0" sz="2400" u="none" cap="none" strike="noStrike">
                <a:solidFill>
                  <a:srgbClr val="7F7F7F"/>
                </a:solidFill>
                <a:latin typeface="Arial"/>
                <a:ea typeface="Arial"/>
                <a:cs typeface="Arial"/>
                <a:sym typeface="Arial"/>
              </a:defRPr>
            </a:lvl1pPr>
            <a:lvl2pPr indent="-342900" lvl="1" marL="914400" marR="0" rtl="0" algn="l">
              <a:spcBef>
                <a:spcPts val="400"/>
              </a:spcBef>
              <a:spcAft>
                <a:spcPts val="0"/>
              </a:spcAft>
              <a:buClr>
                <a:srgbClr val="000066"/>
              </a:buClr>
              <a:buSzPts val="1800"/>
              <a:buFont typeface="Noto Sans Symbols"/>
              <a:buChar char="▪"/>
              <a:defRPr b="0" i="0" sz="2000" u="none" cap="none" strike="noStrike">
                <a:solidFill>
                  <a:srgbClr val="7F7F7F"/>
                </a:solidFill>
                <a:latin typeface="Arial"/>
                <a:ea typeface="Arial"/>
                <a:cs typeface="Arial"/>
                <a:sym typeface="Arial"/>
              </a:defRPr>
            </a:lvl2pPr>
            <a:lvl3pPr indent="-331469" lvl="2" marL="1371600" marR="0" rtl="0" algn="l">
              <a:spcBef>
                <a:spcPts val="360"/>
              </a:spcBef>
              <a:spcAft>
                <a:spcPts val="0"/>
              </a:spcAft>
              <a:buClr>
                <a:srgbClr val="000066"/>
              </a:buClr>
              <a:buSzPts val="1620"/>
              <a:buFont typeface="Arial"/>
              <a:buChar char="•"/>
              <a:defRPr b="0" i="0" sz="1800" u="none" cap="none" strike="noStrike">
                <a:solidFill>
                  <a:srgbClr val="7F7F7F"/>
                </a:solidFill>
                <a:latin typeface="Arial"/>
                <a:ea typeface="Arial"/>
                <a:cs typeface="Arial"/>
                <a:sym typeface="Arial"/>
              </a:defRPr>
            </a:lvl3pPr>
            <a:lvl4pPr indent="-330200" lvl="3" marL="1828800" marR="0" rtl="0" algn="l">
              <a:spcBef>
                <a:spcPts val="320"/>
              </a:spcBef>
              <a:spcAft>
                <a:spcPts val="0"/>
              </a:spcAft>
              <a:buClr>
                <a:srgbClr val="7F7F7F"/>
              </a:buClr>
              <a:buSzPts val="1600"/>
              <a:buFont typeface="Arial"/>
              <a:buChar char="–"/>
              <a:defRPr b="0" i="0" sz="1600" u="none" cap="none" strike="noStrike">
                <a:solidFill>
                  <a:srgbClr val="7F7F7F"/>
                </a:solidFill>
                <a:latin typeface="Arial"/>
                <a:ea typeface="Arial"/>
                <a:cs typeface="Arial"/>
                <a:sym typeface="Arial"/>
              </a:defRPr>
            </a:lvl4pPr>
            <a:lvl5pPr indent="-317500" lvl="4" marL="2286000" marR="0" rtl="0" algn="l">
              <a:spcBef>
                <a:spcPts val="280"/>
              </a:spcBef>
              <a:spcAft>
                <a:spcPts val="0"/>
              </a:spcAft>
              <a:buClr>
                <a:srgbClr val="7F7F7F"/>
              </a:buClr>
              <a:buSzPts val="1400"/>
              <a:buFont typeface="Arial"/>
              <a:buChar char="»"/>
              <a:defRPr b="0" i="0" sz="1400" u="none" cap="none" strike="noStrike">
                <a:solidFill>
                  <a:srgbClr val="7F7F7F"/>
                </a:solidFill>
                <a:latin typeface="Arial"/>
                <a:ea typeface="Arial"/>
                <a:cs typeface="Arial"/>
                <a:sym typeface="Arial"/>
              </a:defRPr>
            </a:lvl5pPr>
            <a:lvl6pPr indent="-317500" lvl="5" marL="2743200" marR="0" rtl="0" algn="l">
              <a:spcBef>
                <a:spcPts val="28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6pPr>
            <a:lvl7pPr indent="-317500" lvl="6" marL="3200400" marR="0" rtl="0" algn="l">
              <a:spcBef>
                <a:spcPts val="28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7pPr>
            <a:lvl8pPr indent="-317500" lvl="7" marL="3657600" marR="0" rtl="0" algn="l">
              <a:spcBef>
                <a:spcPts val="28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8pPr>
            <a:lvl9pPr indent="-317500" lvl="8" marL="4114800" marR="0" rtl="0" algn="l">
              <a:spcBef>
                <a:spcPts val="28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49" r:id="rId2"/>
  </p:sldLayoutIdLst>
  <p:transition>
    <p:fade/>
  </p:transition>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4" name="Shape 14"/>
        <p:cNvGrpSpPr/>
        <p:nvPr/>
      </p:nvGrpSpPr>
      <p:grpSpPr>
        <a:xfrm>
          <a:off x="0" y="0"/>
          <a:ext cx="0" cy="0"/>
          <a:chOff x="0" y="0"/>
          <a:chExt cx="0" cy="0"/>
        </a:xfrm>
      </p:grpSpPr>
      <p:sp>
        <p:nvSpPr>
          <p:cNvPr id="15" name="Google Shape;15;p41"/>
          <p:cNvSpPr txBox="1"/>
          <p:nvPr>
            <p:ph type="title"/>
          </p:nvPr>
        </p:nvSpPr>
        <p:spPr>
          <a:xfrm>
            <a:off x="3132137" y="303609"/>
            <a:ext cx="5715000" cy="514500"/>
          </a:xfrm>
          <a:prstGeom prst="rect">
            <a:avLst/>
          </a:prstGeom>
          <a:noFill/>
          <a:ln>
            <a:noFill/>
          </a:ln>
        </p:spPr>
        <p:txBody>
          <a:bodyPr anchorCtr="0" anchor="ctr" bIns="45700" lIns="91425" spcFirstLastPara="1" rIns="91425" wrap="square" tIns="45700">
            <a:noAutofit/>
          </a:bodyPr>
          <a:lstStyle>
            <a:lvl1pPr lvl="0" marR="0" rtl="0" algn="r">
              <a:spcBef>
                <a:spcPts val="0"/>
              </a:spcBef>
              <a:spcAft>
                <a:spcPts val="0"/>
              </a:spcAft>
              <a:buSzPts val="1400"/>
              <a:buNone/>
              <a:defRPr b="1" i="0" sz="3600" u="none" cap="none" strike="noStrike">
                <a:solidFill>
                  <a:srgbClr val="7F7F7F"/>
                </a:solidFill>
                <a:latin typeface="Arial"/>
                <a:ea typeface="Arial"/>
                <a:cs typeface="Arial"/>
                <a:sym typeface="Arial"/>
              </a:defRPr>
            </a:lvl1pPr>
            <a:lvl2pPr lvl="1" marR="0" rtl="0" algn="r">
              <a:spcBef>
                <a:spcPts val="0"/>
              </a:spcBef>
              <a:spcAft>
                <a:spcPts val="0"/>
              </a:spcAft>
              <a:buSzPts val="1400"/>
              <a:buNone/>
              <a:defRPr b="1" i="0" sz="3600" u="none" cap="none" strike="noStrike">
                <a:solidFill>
                  <a:srgbClr val="7F7F7F"/>
                </a:solidFill>
                <a:latin typeface="Arial"/>
                <a:ea typeface="Arial"/>
                <a:cs typeface="Arial"/>
                <a:sym typeface="Arial"/>
              </a:defRPr>
            </a:lvl2pPr>
            <a:lvl3pPr lvl="2" marR="0" rtl="0" algn="r">
              <a:spcBef>
                <a:spcPts val="0"/>
              </a:spcBef>
              <a:spcAft>
                <a:spcPts val="0"/>
              </a:spcAft>
              <a:buSzPts val="1400"/>
              <a:buNone/>
              <a:defRPr b="1" i="0" sz="3600" u="none" cap="none" strike="noStrike">
                <a:solidFill>
                  <a:srgbClr val="7F7F7F"/>
                </a:solidFill>
                <a:latin typeface="Arial"/>
                <a:ea typeface="Arial"/>
                <a:cs typeface="Arial"/>
                <a:sym typeface="Arial"/>
              </a:defRPr>
            </a:lvl3pPr>
            <a:lvl4pPr lvl="3" marR="0" rtl="0" algn="r">
              <a:spcBef>
                <a:spcPts val="0"/>
              </a:spcBef>
              <a:spcAft>
                <a:spcPts val="0"/>
              </a:spcAft>
              <a:buSzPts val="1400"/>
              <a:buNone/>
              <a:defRPr b="1" i="0" sz="3600" u="none" cap="none" strike="noStrike">
                <a:solidFill>
                  <a:srgbClr val="7F7F7F"/>
                </a:solidFill>
                <a:latin typeface="Arial"/>
                <a:ea typeface="Arial"/>
                <a:cs typeface="Arial"/>
                <a:sym typeface="Arial"/>
              </a:defRPr>
            </a:lvl4pPr>
            <a:lvl5pPr lvl="4" marR="0" rtl="0" algn="r">
              <a:spcBef>
                <a:spcPts val="0"/>
              </a:spcBef>
              <a:spcAft>
                <a:spcPts val="0"/>
              </a:spcAft>
              <a:buSzPts val="1400"/>
              <a:buNone/>
              <a:defRPr b="1" i="0" sz="3600" u="none" cap="none" strike="noStrike">
                <a:solidFill>
                  <a:srgbClr val="7F7F7F"/>
                </a:solidFill>
                <a:latin typeface="Arial"/>
                <a:ea typeface="Arial"/>
                <a:cs typeface="Arial"/>
                <a:sym typeface="Arial"/>
              </a:defRPr>
            </a:lvl5pPr>
            <a:lvl6pPr lvl="5" marR="0" rtl="0" algn="r">
              <a:spcBef>
                <a:spcPts val="0"/>
              </a:spcBef>
              <a:spcAft>
                <a:spcPts val="0"/>
              </a:spcAft>
              <a:buSzPts val="1400"/>
              <a:buNone/>
              <a:defRPr b="1" i="0" sz="3200" u="none" cap="none" strike="noStrike">
                <a:solidFill>
                  <a:schemeClr val="dk2"/>
                </a:solidFill>
                <a:latin typeface="Arial"/>
                <a:ea typeface="Arial"/>
                <a:cs typeface="Arial"/>
                <a:sym typeface="Arial"/>
              </a:defRPr>
            </a:lvl6pPr>
            <a:lvl7pPr lvl="6" marR="0" rtl="0" algn="r">
              <a:spcBef>
                <a:spcPts val="0"/>
              </a:spcBef>
              <a:spcAft>
                <a:spcPts val="0"/>
              </a:spcAft>
              <a:buSzPts val="1400"/>
              <a:buNone/>
              <a:defRPr b="1" i="0" sz="3200" u="none" cap="none" strike="noStrike">
                <a:solidFill>
                  <a:schemeClr val="dk2"/>
                </a:solidFill>
                <a:latin typeface="Arial"/>
                <a:ea typeface="Arial"/>
                <a:cs typeface="Arial"/>
                <a:sym typeface="Arial"/>
              </a:defRPr>
            </a:lvl7pPr>
            <a:lvl8pPr lvl="7" marR="0" rtl="0" algn="r">
              <a:spcBef>
                <a:spcPts val="0"/>
              </a:spcBef>
              <a:spcAft>
                <a:spcPts val="0"/>
              </a:spcAft>
              <a:buSzPts val="1400"/>
              <a:buNone/>
              <a:defRPr b="1" i="0" sz="3200" u="none" cap="none" strike="noStrike">
                <a:solidFill>
                  <a:schemeClr val="dk2"/>
                </a:solidFill>
                <a:latin typeface="Arial"/>
                <a:ea typeface="Arial"/>
                <a:cs typeface="Arial"/>
                <a:sym typeface="Arial"/>
              </a:defRPr>
            </a:lvl8pPr>
            <a:lvl9pPr lvl="8" marR="0" rtl="0" algn="r">
              <a:spcBef>
                <a:spcPts val="0"/>
              </a:spcBef>
              <a:spcAft>
                <a:spcPts val="0"/>
              </a:spcAft>
              <a:buSzPts val="1400"/>
              <a:buNone/>
              <a:defRPr b="1" i="0" sz="3200" u="none" cap="none" strike="noStrike">
                <a:solidFill>
                  <a:schemeClr val="dk2"/>
                </a:solidFill>
                <a:latin typeface="Arial"/>
                <a:ea typeface="Arial"/>
                <a:cs typeface="Arial"/>
                <a:sym typeface="Arial"/>
              </a:defRPr>
            </a:lvl9pPr>
          </a:lstStyle>
          <a:p/>
        </p:txBody>
      </p:sp>
      <p:sp>
        <p:nvSpPr>
          <p:cNvPr id="16" name="Google Shape;16;p41"/>
          <p:cNvSpPr txBox="1"/>
          <p:nvPr>
            <p:ph idx="1" type="body"/>
          </p:nvPr>
        </p:nvSpPr>
        <p:spPr>
          <a:xfrm>
            <a:off x="342900" y="1113234"/>
            <a:ext cx="8610600" cy="3516000"/>
          </a:xfrm>
          <a:prstGeom prst="rect">
            <a:avLst/>
          </a:prstGeom>
          <a:noFill/>
          <a:ln>
            <a:noFill/>
          </a:ln>
        </p:spPr>
        <p:txBody>
          <a:bodyPr anchorCtr="0" anchor="t" bIns="45700" lIns="91425" spcFirstLastPara="1" rIns="91425" wrap="square" tIns="45700">
            <a:noAutofit/>
          </a:bodyPr>
          <a:lstStyle>
            <a:lvl1pPr indent="-396240" lvl="0" marL="457200" marR="0" rtl="0" algn="l">
              <a:spcBef>
                <a:spcPts val="480"/>
              </a:spcBef>
              <a:spcAft>
                <a:spcPts val="0"/>
              </a:spcAft>
              <a:buClr>
                <a:srgbClr val="ECAE14"/>
              </a:buClr>
              <a:buSzPts val="2640"/>
              <a:buFont typeface="Arial"/>
              <a:buChar char="•"/>
              <a:defRPr b="0" i="0" sz="2400" u="none" cap="none" strike="noStrike">
                <a:solidFill>
                  <a:srgbClr val="7F7F7F"/>
                </a:solidFill>
                <a:latin typeface="Arial"/>
                <a:ea typeface="Arial"/>
                <a:cs typeface="Arial"/>
                <a:sym typeface="Arial"/>
              </a:defRPr>
            </a:lvl1pPr>
            <a:lvl2pPr indent="-342900" lvl="1" marL="914400" marR="0" rtl="0" algn="l">
              <a:spcBef>
                <a:spcPts val="400"/>
              </a:spcBef>
              <a:spcAft>
                <a:spcPts val="0"/>
              </a:spcAft>
              <a:buClr>
                <a:srgbClr val="000066"/>
              </a:buClr>
              <a:buSzPts val="1800"/>
              <a:buFont typeface="Noto Sans Symbols"/>
              <a:buChar char="▪"/>
              <a:defRPr b="0" i="0" sz="2000" u="none" cap="none" strike="noStrike">
                <a:solidFill>
                  <a:srgbClr val="7F7F7F"/>
                </a:solidFill>
                <a:latin typeface="Arial"/>
                <a:ea typeface="Arial"/>
                <a:cs typeface="Arial"/>
                <a:sym typeface="Arial"/>
              </a:defRPr>
            </a:lvl2pPr>
            <a:lvl3pPr indent="-331469" lvl="2" marL="1371600" marR="0" rtl="0" algn="l">
              <a:spcBef>
                <a:spcPts val="360"/>
              </a:spcBef>
              <a:spcAft>
                <a:spcPts val="0"/>
              </a:spcAft>
              <a:buClr>
                <a:srgbClr val="000066"/>
              </a:buClr>
              <a:buSzPts val="1620"/>
              <a:buFont typeface="Arial"/>
              <a:buChar char="•"/>
              <a:defRPr b="0" i="0" sz="1800" u="none" cap="none" strike="noStrike">
                <a:solidFill>
                  <a:srgbClr val="7F7F7F"/>
                </a:solidFill>
                <a:latin typeface="Arial"/>
                <a:ea typeface="Arial"/>
                <a:cs typeface="Arial"/>
                <a:sym typeface="Arial"/>
              </a:defRPr>
            </a:lvl3pPr>
            <a:lvl4pPr indent="-330200" lvl="3" marL="1828800" marR="0" rtl="0" algn="l">
              <a:spcBef>
                <a:spcPts val="320"/>
              </a:spcBef>
              <a:spcAft>
                <a:spcPts val="0"/>
              </a:spcAft>
              <a:buClr>
                <a:srgbClr val="7F7F7F"/>
              </a:buClr>
              <a:buSzPts val="1600"/>
              <a:buFont typeface="Arial"/>
              <a:buChar char="–"/>
              <a:defRPr b="0" i="0" sz="1600" u="none" cap="none" strike="noStrike">
                <a:solidFill>
                  <a:srgbClr val="7F7F7F"/>
                </a:solidFill>
                <a:latin typeface="Arial"/>
                <a:ea typeface="Arial"/>
                <a:cs typeface="Arial"/>
                <a:sym typeface="Arial"/>
              </a:defRPr>
            </a:lvl4pPr>
            <a:lvl5pPr indent="-317500" lvl="4" marL="2286000" marR="0" rtl="0" algn="l">
              <a:spcBef>
                <a:spcPts val="280"/>
              </a:spcBef>
              <a:spcAft>
                <a:spcPts val="0"/>
              </a:spcAft>
              <a:buClr>
                <a:srgbClr val="7F7F7F"/>
              </a:buClr>
              <a:buSzPts val="1400"/>
              <a:buFont typeface="Arial"/>
              <a:buChar char="»"/>
              <a:defRPr b="0" i="0" sz="1400" u="none" cap="none" strike="noStrike">
                <a:solidFill>
                  <a:srgbClr val="7F7F7F"/>
                </a:solidFill>
                <a:latin typeface="Arial"/>
                <a:ea typeface="Arial"/>
                <a:cs typeface="Arial"/>
                <a:sym typeface="Arial"/>
              </a:defRPr>
            </a:lvl5pPr>
            <a:lvl6pPr indent="-317500" lvl="5" marL="2743200" marR="0" rtl="0" algn="l">
              <a:spcBef>
                <a:spcPts val="28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6pPr>
            <a:lvl7pPr indent="-317500" lvl="6" marL="3200400" marR="0" rtl="0" algn="l">
              <a:spcBef>
                <a:spcPts val="28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7pPr>
            <a:lvl8pPr indent="-317500" lvl="7" marL="3657600" marR="0" rtl="0" algn="l">
              <a:spcBef>
                <a:spcPts val="28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8pPr>
            <a:lvl9pPr indent="-317500" lvl="8" marL="4114800" marR="0" rtl="0" algn="l">
              <a:spcBef>
                <a:spcPts val="28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9pPr>
          </a:lstStyle>
          <a:p/>
        </p:txBody>
      </p:sp>
      <p:sp>
        <p:nvSpPr>
          <p:cNvPr id="17" name="Google Shape;17;p41"/>
          <p:cNvSpPr txBox="1"/>
          <p:nvPr>
            <p:ph idx="11" type="ftr"/>
          </p:nvPr>
        </p:nvSpPr>
        <p:spPr>
          <a:xfrm>
            <a:off x="6588125" y="4893469"/>
            <a:ext cx="2556000" cy="249900"/>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SzPts val="1400"/>
              <a:buNone/>
              <a:defRPr b="1" i="0" sz="1200" u="none">
                <a:solidFill>
                  <a:srgbClr val="7F7F7F"/>
                </a:solidFill>
                <a:latin typeface="Arial"/>
                <a:ea typeface="Arial"/>
                <a:cs typeface="Arial"/>
                <a:sym typeface="Arial"/>
              </a:defRPr>
            </a:lvl1pPr>
            <a:lvl2pPr lvl="1" marR="0" rtl="0" algn="ctr">
              <a:lnSpc>
                <a:spcPct val="100000"/>
              </a:lnSpc>
              <a:spcBef>
                <a:spcPts val="0"/>
              </a:spcBef>
              <a:spcAft>
                <a:spcPts val="0"/>
              </a:spcAft>
              <a:buSzPts val="1400"/>
              <a:buNone/>
              <a:defRPr b="0" i="0" sz="1400" u="none" cap="none" strike="noStrike">
                <a:solidFill>
                  <a:schemeClr val="lt2"/>
                </a:solidFill>
                <a:latin typeface="Arial"/>
                <a:ea typeface="Arial"/>
                <a:cs typeface="Arial"/>
                <a:sym typeface="Arial"/>
              </a:defRPr>
            </a:lvl2pPr>
            <a:lvl3pPr lvl="2" marR="0" rtl="0" algn="ctr">
              <a:lnSpc>
                <a:spcPct val="100000"/>
              </a:lnSpc>
              <a:spcBef>
                <a:spcPts val="0"/>
              </a:spcBef>
              <a:spcAft>
                <a:spcPts val="0"/>
              </a:spcAft>
              <a:buSzPts val="1400"/>
              <a:buNone/>
              <a:defRPr b="0" i="0" sz="1400" u="none" cap="none" strike="noStrike">
                <a:solidFill>
                  <a:schemeClr val="lt2"/>
                </a:solidFill>
                <a:latin typeface="Arial"/>
                <a:ea typeface="Arial"/>
                <a:cs typeface="Arial"/>
                <a:sym typeface="Arial"/>
              </a:defRPr>
            </a:lvl3pPr>
            <a:lvl4pPr lvl="3" marR="0" rtl="0" algn="ctr">
              <a:lnSpc>
                <a:spcPct val="100000"/>
              </a:lnSpc>
              <a:spcBef>
                <a:spcPts val="0"/>
              </a:spcBef>
              <a:spcAft>
                <a:spcPts val="0"/>
              </a:spcAft>
              <a:buSzPts val="1400"/>
              <a:buNone/>
              <a:defRPr b="0" i="0" sz="1400" u="none" cap="none" strike="noStrike">
                <a:solidFill>
                  <a:schemeClr val="lt2"/>
                </a:solidFill>
                <a:latin typeface="Arial"/>
                <a:ea typeface="Arial"/>
                <a:cs typeface="Arial"/>
                <a:sym typeface="Arial"/>
              </a:defRPr>
            </a:lvl4pPr>
            <a:lvl5pPr lvl="4" marR="0" rtl="0" algn="ctr">
              <a:lnSpc>
                <a:spcPct val="100000"/>
              </a:lnSpc>
              <a:spcBef>
                <a:spcPts val="0"/>
              </a:spcBef>
              <a:spcAft>
                <a:spcPts val="0"/>
              </a:spcAft>
              <a:buSzPts val="1400"/>
              <a:buNone/>
              <a:defRPr b="0" i="0" sz="1400" u="none" cap="none" strike="noStrike">
                <a:solidFill>
                  <a:schemeClr val="lt2"/>
                </a:solidFill>
                <a:latin typeface="Arial"/>
                <a:ea typeface="Arial"/>
                <a:cs typeface="Arial"/>
                <a:sym typeface="Arial"/>
              </a:defRPr>
            </a:lvl5pPr>
            <a:lvl6pPr lvl="5" marR="0" rtl="0" algn="ctr">
              <a:lnSpc>
                <a:spcPct val="100000"/>
              </a:lnSpc>
              <a:spcBef>
                <a:spcPts val="0"/>
              </a:spcBef>
              <a:spcAft>
                <a:spcPts val="0"/>
              </a:spcAft>
              <a:buSzPts val="1400"/>
              <a:buNone/>
              <a:defRPr b="0" i="0" sz="1400" u="none" cap="none" strike="noStrike">
                <a:solidFill>
                  <a:schemeClr val="lt2"/>
                </a:solidFill>
                <a:latin typeface="Arial"/>
                <a:ea typeface="Arial"/>
                <a:cs typeface="Arial"/>
                <a:sym typeface="Arial"/>
              </a:defRPr>
            </a:lvl6pPr>
            <a:lvl7pPr lvl="6" marR="0" rtl="0" algn="ctr">
              <a:lnSpc>
                <a:spcPct val="100000"/>
              </a:lnSpc>
              <a:spcBef>
                <a:spcPts val="0"/>
              </a:spcBef>
              <a:spcAft>
                <a:spcPts val="0"/>
              </a:spcAft>
              <a:buSzPts val="1400"/>
              <a:buNone/>
              <a:defRPr b="0" i="0" sz="1400" u="none" cap="none" strike="noStrike">
                <a:solidFill>
                  <a:schemeClr val="lt2"/>
                </a:solidFill>
                <a:latin typeface="Arial"/>
                <a:ea typeface="Arial"/>
                <a:cs typeface="Arial"/>
                <a:sym typeface="Arial"/>
              </a:defRPr>
            </a:lvl7pPr>
            <a:lvl8pPr lvl="7" marR="0" rtl="0" algn="ctr">
              <a:lnSpc>
                <a:spcPct val="100000"/>
              </a:lnSpc>
              <a:spcBef>
                <a:spcPts val="0"/>
              </a:spcBef>
              <a:spcAft>
                <a:spcPts val="0"/>
              </a:spcAft>
              <a:buSzPts val="1400"/>
              <a:buNone/>
              <a:defRPr b="0" i="0" sz="1400" u="none" cap="none" strike="noStrike">
                <a:solidFill>
                  <a:schemeClr val="lt2"/>
                </a:solidFill>
                <a:latin typeface="Arial"/>
                <a:ea typeface="Arial"/>
                <a:cs typeface="Arial"/>
                <a:sym typeface="Arial"/>
              </a:defRPr>
            </a:lvl8pPr>
            <a:lvl9pPr lvl="8" marR="0" rtl="0" algn="ctr">
              <a:lnSpc>
                <a:spcPct val="100000"/>
              </a:lnSpc>
              <a:spcBef>
                <a:spcPts val="0"/>
              </a:spcBef>
              <a:spcAft>
                <a:spcPts val="0"/>
              </a:spcAft>
              <a:buSzPts val="1400"/>
              <a:buNone/>
              <a:defRPr b="0" i="0" sz="1400" u="none" cap="none" strike="noStrike">
                <a:solidFill>
                  <a:schemeClr val="lt2"/>
                </a:solidFill>
                <a:latin typeface="Arial"/>
                <a:ea typeface="Arial"/>
                <a:cs typeface="Arial"/>
                <a:sym typeface="Arial"/>
              </a:defRPr>
            </a:lvl9pPr>
          </a:lstStyle>
          <a:p/>
        </p:txBody>
      </p:sp>
      <p:sp>
        <p:nvSpPr>
          <p:cNvPr id="18" name="Google Shape;18;p41"/>
          <p:cNvSpPr txBox="1"/>
          <p:nvPr/>
        </p:nvSpPr>
        <p:spPr>
          <a:xfrm>
            <a:off x="250825" y="4893469"/>
            <a:ext cx="2556000" cy="1953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7F7F7F"/>
              </a:buClr>
              <a:buSzPts val="1200"/>
              <a:buFont typeface="Arial"/>
              <a:buNone/>
            </a:pPr>
            <a:r>
              <a:rPr b="1" i="0" lang="en-US" sz="1200" u="none">
                <a:solidFill>
                  <a:srgbClr val="7F7F7F"/>
                </a:solidFill>
                <a:latin typeface="Arial"/>
                <a:ea typeface="Arial"/>
                <a:cs typeface="Arial"/>
                <a:sym typeface="Arial"/>
              </a:rPr>
              <a:t>CernVM Users Workshop</a:t>
            </a:r>
            <a:endParaRPr/>
          </a:p>
        </p:txBody>
      </p:sp>
      <p:pic>
        <p:nvPicPr>
          <p:cNvPr descr="lg-CernVM.jpg" id="19" name="Google Shape;19;p41"/>
          <p:cNvPicPr preferRelativeResize="0"/>
          <p:nvPr/>
        </p:nvPicPr>
        <p:blipFill rotWithShape="1">
          <a:blip r:embed="rId1">
            <a:alphaModFix/>
          </a:blip>
          <a:srcRect b="0" l="0" r="0" t="0"/>
          <a:stretch/>
        </p:blipFill>
        <p:spPr>
          <a:xfrm>
            <a:off x="114300" y="114300"/>
            <a:ext cx="2209800" cy="866775"/>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51" r:id="rId2"/>
  </p:sldLayoutIdLst>
  <p:transition>
    <p:fade/>
  </p:transition>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4" name="Shape 24"/>
        <p:cNvGrpSpPr/>
        <p:nvPr/>
      </p:nvGrpSpPr>
      <p:grpSpPr>
        <a:xfrm>
          <a:off x="0" y="0"/>
          <a:ext cx="0" cy="0"/>
          <a:chOff x="0" y="0"/>
          <a:chExt cx="0" cy="0"/>
        </a:xfrm>
      </p:grpSpPr>
      <p:sp>
        <p:nvSpPr>
          <p:cNvPr id="25" name="Google Shape;25;p47"/>
          <p:cNvSpPr txBox="1"/>
          <p:nvPr/>
        </p:nvSpPr>
        <p:spPr>
          <a:xfrm>
            <a:off x="250825" y="4893469"/>
            <a:ext cx="2556000" cy="1953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7F7F7F"/>
              </a:buClr>
              <a:buSzPts val="1200"/>
              <a:buFont typeface="Arial"/>
              <a:buNone/>
            </a:pPr>
            <a:r>
              <a:rPr b="1" i="0" lang="en-US" sz="1200" u="none">
                <a:solidFill>
                  <a:srgbClr val="7F7F7F"/>
                </a:solidFill>
                <a:latin typeface="Arial"/>
                <a:ea typeface="Arial"/>
                <a:cs typeface="Arial"/>
                <a:sym typeface="Arial"/>
              </a:rPr>
              <a:t>CernVM Users Workshop</a:t>
            </a:r>
            <a:endParaRPr/>
          </a:p>
        </p:txBody>
      </p:sp>
      <p:sp>
        <p:nvSpPr>
          <p:cNvPr id="26" name="Google Shape;26;p47"/>
          <p:cNvSpPr txBox="1"/>
          <p:nvPr/>
        </p:nvSpPr>
        <p:spPr>
          <a:xfrm>
            <a:off x="2484437" y="4893469"/>
            <a:ext cx="3887700" cy="4002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7F7F7F"/>
              </a:buClr>
              <a:buSzPts val="1200"/>
              <a:buFont typeface="Arial"/>
              <a:buNone/>
            </a:pPr>
            <a:r>
              <a:rPr b="1" i="0" lang="en-US" sz="1200" u="none">
                <a:solidFill>
                  <a:srgbClr val="7F7F7F"/>
                </a:solidFill>
                <a:latin typeface="Arial"/>
                <a:ea typeface="Arial"/>
                <a:cs typeface="Arial"/>
                <a:sym typeface="Arial"/>
              </a:rPr>
              <a:t>Predrag.Buncic@cern.ch</a:t>
            </a:r>
            <a:endParaRPr/>
          </a:p>
        </p:txBody>
      </p:sp>
      <p:pic>
        <p:nvPicPr>
          <p:cNvPr descr="lg-CernVM.jpg" id="27" name="Google Shape;27;p47"/>
          <p:cNvPicPr preferRelativeResize="0"/>
          <p:nvPr/>
        </p:nvPicPr>
        <p:blipFill rotWithShape="1">
          <a:blip r:embed="rId1">
            <a:alphaModFix/>
          </a:blip>
          <a:srcRect b="0" l="0" r="0" t="0"/>
          <a:stretch/>
        </p:blipFill>
        <p:spPr>
          <a:xfrm>
            <a:off x="114300" y="114300"/>
            <a:ext cx="2209800" cy="866775"/>
          </a:xfrm>
          <a:prstGeom prst="rect">
            <a:avLst/>
          </a:prstGeom>
          <a:noFill/>
          <a:ln>
            <a:noFill/>
          </a:ln>
        </p:spPr>
      </p:pic>
      <p:sp>
        <p:nvSpPr>
          <p:cNvPr id="28" name="Google Shape;28;p47"/>
          <p:cNvSpPr txBox="1"/>
          <p:nvPr>
            <p:ph type="title"/>
          </p:nvPr>
        </p:nvSpPr>
        <p:spPr>
          <a:xfrm>
            <a:off x="3132137" y="303609"/>
            <a:ext cx="5715000" cy="514500"/>
          </a:xfrm>
          <a:prstGeom prst="rect">
            <a:avLst/>
          </a:prstGeom>
          <a:noFill/>
          <a:ln>
            <a:noFill/>
          </a:ln>
        </p:spPr>
        <p:txBody>
          <a:bodyPr anchorCtr="0" anchor="ctr" bIns="45700" lIns="91425" spcFirstLastPara="1" rIns="91425" wrap="square" tIns="45700">
            <a:noAutofit/>
          </a:bodyPr>
          <a:lstStyle>
            <a:lvl1pPr lvl="0" marR="0" rtl="0" algn="r">
              <a:spcBef>
                <a:spcPts val="0"/>
              </a:spcBef>
              <a:spcAft>
                <a:spcPts val="0"/>
              </a:spcAft>
              <a:buSzPts val="1400"/>
              <a:buNone/>
              <a:defRPr b="1" i="0" sz="3600" u="none" cap="none" strike="noStrike">
                <a:solidFill>
                  <a:srgbClr val="7F7F7F"/>
                </a:solidFill>
                <a:latin typeface="Arial"/>
                <a:ea typeface="Arial"/>
                <a:cs typeface="Arial"/>
                <a:sym typeface="Arial"/>
              </a:defRPr>
            </a:lvl1pPr>
            <a:lvl2pPr lvl="1" marR="0" rtl="0" algn="r">
              <a:spcBef>
                <a:spcPts val="0"/>
              </a:spcBef>
              <a:spcAft>
                <a:spcPts val="0"/>
              </a:spcAft>
              <a:buSzPts val="1400"/>
              <a:buNone/>
              <a:defRPr b="1" i="0" sz="3600" u="none" cap="none" strike="noStrike">
                <a:solidFill>
                  <a:srgbClr val="7F7F7F"/>
                </a:solidFill>
                <a:latin typeface="Arial"/>
                <a:ea typeface="Arial"/>
                <a:cs typeface="Arial"/>
                <a:sym typeface="Arial"/>
              </a:defRPr>
            </a:lvl2pPr>
            <a:lvl3pPr lvl="2" marR="0" rtl="0" algn="r">
              <a:spcBef>
                <a:spcPts val="0"/>
              </a:spcBef>
              <a:spcAft>
                <a:spcPts val="0"/>
              </a:spcAft>
              <a:buSzPts val="1400"/>
              <a:buNone/>
              <a:defRPr b="1" i="0" sz="3600" u="none" cap="none" strike="noStrike">
                <a:solidFill>
                  <a:srgbClr val="7F7F7F"/>
                </a:solidFill>
                <a:latin typeface="Arial"/>
                <a:ea typeface="Arial"/>
                <a:cs typeface="Arial"/>
                <a:sym typeface="Arial"/>
              </a:defRPr>
            </a:lvl3pPr>
            <a:lvl4pPr lvl="3" marR="0" rtl="0" algn="r">
              <a:spcBef>
                <a:spcPts val="0"/>
              </a:spcBef>
              <a:spcAft>
                <a:spcPts val="0"/>
              </a:spcAft>
              <a:buSzPts val="1400"/>
              <a:buNone/>
              <a:defRPr b="1" i="0" sz="3600" u="none" cap="none" strike="noStrike">
                <a:solidFill>
                  <a:srgbClr val="7F7F7F"/>
                </a:solidFill>
                <a:latin typeface="Arial"/>
                <a:ea typeface="Arial"/>
                <a:cs typeface="Arial"/>
                <a:sym typeface="Arial"/>
              </a:defRPr>
            </a:lvl4pPr>
            <a:lvl5pPr lvl="4" marR="0" rtl="0" algn="r">
              <a:spcBef>
                <a:spcPts val="0"/>
              </a:spcBef>
              <a:spcAft>
                <a:spcPts val="0"/>
              </a:spcAft>
              <a:buSzPts val="1400"/>
              <a:buNone/>
              <a:defRPr b="1" i="0" sz="3600" u="none" cap="none" strike="noStrike">
                <a:solidFill>
                  <a:srgbClr val="7F7F7F"/>
                </a:solidFill>
                <a:latin typeface="Arial"/>
                <a:ea typeface="Arial"/>
                <a:cs typeface="Arial"/>
                <a:sym typeface="Arial"/>
              </a:defRPr>
            </a:lvl5pPr>
            <a:lvl6pPr lvl="5" marR="0" rtl="0" algn="r">
              <a:spcBef>
                <a:spcPts val="0"/>
              </a:spcBef>
              <a:spcAft>
                <a:spcPts val="0"/>
              </a:spcAft>
              <a:buSzPts val="1400"/>
              <a:buNone/>
              <a:defRPr b="1" i="0" sz="3200" u="none" cap="none" strike="noStrike">
                <a:solidFill>
                  <a:schemeClr val="dk2"/>
                </a:solidFill>
                <a:latin typeface="Arial"/>
                <a:ea typeface="Arial"/>
                <a:cs typeface="Arial"/>
                <a:sym typeface="Arial"/>
              </a:defRPr>
            </a:lvl6pPr>
            <a:lvl7pPr lvl="6" marR="0" rtl="0" algn="r">
              <a:spcBef>
                <a:spcPts val="0"/>
              </a:spcBef>
              <a:spcAft>
                <a:spcPts val="0"/>
              </a:spcAft>
              <a:buSzPts val="1400"/>
              <a:buNone/>
              <a:defRPr b="1" i="0" sz="3200" u="none" cap="none" strike="noStrike">
                <a:solidFill>
                  <a:schemeClr val="dk2"/>
                </a:solidFill>
                <a:latin typeface="Arial"/>
                <a:ea typeface="Arial"/>
                <a:cs typeface="Arial"/>
                <a:sym typeface="Arial"/>
              </a:defRPr>
            </a:lvl7pPr>
            <a:lvl8pPr lvl="7" marR="0" rtl="0" algn="r">
              <a:spcBef>
                <a:spcPts val="0"/>
              </a:spcBef>
              <a:spcAft>
                <a:spcPts val="0"/>
              </a:spcAft>
              <a:buSzPts val="1400"/>
              <a:buNone/>
              <a:defRPr b="1" i="0" sz="3200" u="none" cap="none" strike="noStrike">
                <a:solidFill>
                  <a:schemeClr val="dk2"/>
                </a:solidFill>
                <a:latin typeface="Arial"/>
                <a:ea typeface="Arial"/>
                <a:cs typeface="Arial"/>
                <a:sym typeface="Arial"/>
              </a:defRPr>
            </a:lvl8pPr>
            <a:lvl9pPr lvl="8" marR="0" rtl="0" algn="r">
              <a:spcBef>
                <a:spcPts val="0"/>
              </a:spcBef>
              <a:spcAft>
                <a:spcPts val="0"/>
              </a:spcAft>
              <a:buSzPts val="1400"/>
              <a:buNone/>
              <a:defRPr b="1" i="0" sz="3200" u="none" cap="none" strike="noStrike">
                <a:solidFill>
                  <a:schemeClr val="dk2"/>
                </a:solidFill>
                <a:latin typeface="Arial"/>
                <a:ea typeface="Arial"/>
                <a:cs typeface="Arial"/>
                <a:sym typeface="Arial"/>
              </a:defRPr>
            </a:lvl9pPr>
          </a:lstStyle>
          <a:p/>
        </p:txBody>
      </p:sp>
      <p:sp>
        <p:nvSpPr>
          <p:cNvPr id="29" name="Google Shape;29;p47"/>
          <p:cNvSpPr txBox="1"/>
          <p:nvPr>
            <p:ph idx="1" type="body"/>
          </p:nvPr>
        </p:nvSpPr>
        <p:spPr>
          <a:xfrm>
            <a:off x="342900" y="1113234"/>
            <a:ext cx="8610600" cy="3516000"/>
          </a:xfrm>
          <a:prstGeom prst="rect">
            <a:avLst/>
          </a:prstGeom>
          <a:noFill/>
          <a:ln>
            <a:noFill/>
          </a:ln>
        </p:spPr>
        <p:txBody>
          <a:bodyPr anchorCtr="0" anchor="t" bIns="45700" lIns="91425" spcFirstLastPara="1" rIns="91425" wrap="square" tIns="45700">
            <a:noAutofit/>
          </a:bodyPr>
          <a:lstStyle>
            <a:lvl1pPr indent="-396240" lvl="0" marL="457200" marR="0" rtl="0" algn="l">
              <a:spcBef>
                <a:spcPts val="480"/>
              </a:spcBef>
              <a:spcAft>
                <a:spcPts val="0"/>
              </a:spcAft>
              <a:buClr>
                <a:srgbClr val="ECAE14"/>
              </a:buClr>
              <a:buSzPts val="2640"/>
              <a:buFont typeface="Arial"/>
              <a:buChar char="•"/>
              <a:defRPr b="0" i="0" sz="2400" u="none" cap="none" strike="noStrike">
                <a:solidFill>
                  <a:srgbClr val="7F7F7F"/>
                </a:solidFill>
                <a:latin typeface="Arial"/>
                <a:ea typeface="Arial"/>
                <a:cs typeface="Arial"/>
                <a:sym typeface="Arial"/>
              </a:defRPr>
            </a:lvl1pPr>
            <a:lvl2pPr indent="-342900" lvl="1" marL="914400" marR="0" rtl="0" algn="l">
              <a:spcBef>
                <a:spcPts val="400"/>
              </a:spcBef>
              <a:spcAft>
                <a:spcPts val="0"/>
              </a:spcAft>
              <a:buClr>
                <a:srgbClr val="000066"/>
              </a:buClr>
              <a:buSzPts val="1800"/>
              <a:buFont typeface="Noto Sans Symbols"/>
              <a:buChar char="▪"/>
              <a:defRPr b="0" i="0" sz="2000" u="none" cap="none" strike="noStrike">
                <a:solidFill>
                  <a:srgbClr val="7F7F7F"/>
                </a:solidFill>
                <a:latin typeface="Arial"/>
                <a:ea typeface="Arial"/>
                <a:cs typeface="Arial"/>
                <a:sym typeface="Arial"/>
              </a:defRPr>
            </a:lvl2pPr>
            <a:lvl3pPr indent="-331469" lvl="2" marL="1371600" marR="0" rtl="0" algn="l">
              <a:spcBef>
                <a:spcPts val="360"/>
              </a:spcBef>
              <a:spcAft>
                <a:spcPts val="0"/>
              </a:spcAft>
              <a:buClr>
                <a:srgbClr val="000066"/>
              </a:buClr>
              <a:buSzPts val="1620"/>
              <a:buFont typeface="Arial"/>
              <a:buChar char="•"/>
              <a:defRPr b="0" i="0" sz="1800" u="none" cap="none" strike="noStrike">
                <a:solidFill>
                  <a:srgbClr val="7F7F7F"/>
                </a:solidFill>
                <a:latin typeface="Arial"/>
                <a:ea typeface="Arial"/>
                <a:cs typeface="Arial"/>
                <a:sym typeface="Arial"/>
              </a:defRPr>
            </a:lvl3pPr>
            <a:lvl4pPr indent="-330200" lvl="3" marL="1828800" marR="0" rtl="0" algn="l">
              <a:spcBef>
                <a:spcPts val="320"/>
              </a:spcBef>
              <a:spcAft>
                <a:spcPts val="0"/>
              </a:spcAft>
              <a:buClr>
                <a:srgbClr val="7F7F7F"/>
              </a:buClr>
              <a:buSzPts val="1600"/>
              <a:buFont typeface="Arial"/>
              <a:buChar char="–"/>
              <a:defRPr b="0" i="0" sz="1600" u="none" cap="none" strike="noStrike">
                <a:solidFill>
                  <a:srgbClr val="7F7F7F"/>
                </a:solidFill>
                <a:latin typeface="Arial"/>
                <a:ea typeface="Arial"/>
                <a:cs typeface="Arial"/>
                <a:sym typeface="Arial"/>
              </a:defRPr>
            </a:lvl4pPr>
            <a:lvl5pPr indent="-317500" lvl="4" marL="2286000" marR="0" rtl="0" algn="l">
              <a:spcBef>
                <a:spcPts val="280"/>
              </a:spcBef>
              <a:spcAft>
                <a:spcPts val="0"/>
              </a:spcAft>
              <a:buClr>
                <a:srgbClr val="7F7F7F"/>
              </a:buClr>
              <a:buSzPts val="1400"/>
              <a:buFont typeface="Arial"/>
              <a:buChar char="»"/>
              <a:defRPr b="0" i="0" sz="1400" u="none" cap="none" strike="noStrike">
                <a:solidFill>
                  <a:srgbClr val="7F7F7F"/>
                </a:solidFill>
                <a:latin typeface="Arial"/>
                <a:ea typeface="Arial"/>
                <a:cs typeface="Arial"/>
                <a:sym typeface="Arial"/>
              </a:defRPr>
            </a:lvl5pPr>
            <a:lvl6pPr indent="-317500" lvl="5" marL="2743200" marR="0" rtl="0" algn="l">
              <a:spcBef>
                <a:spcPts val="28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6pPr>
            <a:lvl7pPr indent="-317500" lvl="6" marL="3200400" marR="0" rtl="0" algn="l">
              <a:spcBef>
                <a:spcPts val="28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7pPr>
            <a:lvl8pPr indent="-317500" lvl="7" marL="3657600" marR="0" rtl="0" algn="l">
              <a:spcBef>
                <a:spcPts val="28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8pPr>
            <a:lvl9pPr indent="-317500" lvl="8" marL="4114800" marR="0" rtl="0" algn="l">
              <a:spcBef>
                <a:spcPts val="28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9pPr>
          </a:lstStyle>
          <a:p/>
        </p:txBody>
      </p:sp>
      <p:sp>
        <p:nvSpPr>
          <p:cNvPr id="30" name="Google Shape;30;p47"/>
          <p:cNvSpPr txBox="1"/>
          <p:nvPr>
            <p:ph idx="11" type="ftr"/>
          </p:nvPr>
        </p:nvSpPr>
        <p:spPr>
          <a:xfrm>
            <a:off x="6588125" y="4893469"/>
            <a:ext cx="2556000" cy="249900"/>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SzPts val="1400"/>
              <a:buNone/>
              <a:defRPr b="1" i="0" sz="1200" u="none">
                <a:solidFill>
                  <a:srgbClr val="7F7F7F"/>
                </a:solidFill>
                <a:latin typeface="Arial"/>
                <a:ea typeface="Arial"/>
                <a:cs typeface="Arial"/>
                <a:sym typeface="Arial"/>
              </a:defRPr>
            </a:lvl1pPr>
            <a:lvl2pPr lvl="1" marR="0" rtl="0" algn="ctr">
              <a:lnSpc>
                <a:spcPct val="100000"/>
              </a:lnSpc>
              <a:spcBef>
                <a:spcPts val="0"/>
              </a:spcBef>
              <a:spcAft>
                <a:spcPts val="0"/>
              </a:spcAft>
              <a:buSzPts val="1400"/>
              <a:buNone/>
              <a:defRPr b="0" i="0" sz="1400" u="none" cap="none" strike="noStrike">
                <a:solidFill>
                  <a:schemeClr val="lt2"/>
                </a:solidFill>
                <a:latin typeface="Arial"/>
                <a:ea typeface="Arial"/>
                <a:cs typeface="Arial"/>
                <a:sym typeface="Arial"/>
              </a:defRPr>
            </a:lvl2pPr>
            <a:lvl3pPr lvl="2" marR="0" rtl="0" algn="ctr">
              <a:lnSpc>
                <a:spcPct val="100000"/>
              </a:lnSpc>
              <a:spcBef>
                <a:spcPts val="0"/>
              </a:spcBef>
              <a:spcAft>
                <a:spcPts val="0"/>
              </a:spcAft>
              <a:buSzPts val="1400"/>
              <a:buNone/>
              <a:defRPr b="0" i="0" sz="1400" u="none" cap="none" strike="noStrike">
                <a:solidFill>
                  <a:schemeClr val="lt2"/>
                </a:solidFill>
                <a:latin typeface="Arial"/>
                <a:ea typeface="Arial"/>
                <a:cs typeface="Arial"/>
                <a:sym typeface="Arial"/>
              </a:defRPr>
            </a:lvl3pPr>
            <a:lvl4pPr lvl="3" marR="0" rtl="0" algn="ctr">
              <a:lnSpc>
                <a:spcPct val="100000"/>
              </a:lnSpc>
              <a:spcBef>
                <a:spcPts val="0"/>
              </a:spcBef>
              <a:spcAft>
                <a:spcPts val="0"/>
              </a:spcAft>
              <a:buSzPts val="1400"/>
              <a:buNone/>
              <a:defRPr b="0" i="0" sz="1400" u="none" cap="none" strike="noStrike">
                <a:solidFill>
                  <a:schemeClr val="lt2"/>
                </a:solidFill>
                <a:latin typeface="Arial"/>
                <a:ea typeface="Arial"/>
                <a:cs typeface="Arial"/>
                <a:sym typeface="Arial"/>
              </a:defRPr>
            </a:lvl4pPr>
            <a:lvl5pPr lvl="4" marR="0" rtl="0" algn="ctr">
              <a:lnSpc>
                <a:spcPct val="100000"/>
              </a:lnSpc>
              <a:spcBef>
                <a:spcPts val="0"/>
              </a:spcBef>
              <a:spcAft>
                <a:spcPts val="0"/>
              </a:spcAft>
              <a:buSzPts val="1400"/>
              <a:buNone/>
              <a:defRPr b="0" i="0" sz="1400" u="none" cap="none" strike="noStrike">
                <a:solidFill>
                  <a:schemeClr val="lt2"/>
                </a:solidFill>
                <a:latin typeface="Arial"/>
                <a:ea typeface="Arial"/>
                <a:cs typeface="Arial"/>
                <a:sym typeface="Arial"/>
              </a:defRPr>
            </a:lvl5pPr>
            <a:lvl6pPr lvl="5" marR="0" rtl="0" algn="ctr">
              <a:lnSpc>
                <a:spcPct val="100000"/>
              </a:lnSpc>
              <a:spcBef>
                <a:spcPts val="0"/>
              </a:spcBef>
              <a:spcAft>
                <a:spcPts val="0"/>
              </a:spcAft>
              <a:buSzPts val="1400"/>
              <a:buNone/>
              <a:defRPr b="0" i="0" sz="1400" u="none" cap="none" strike="noStrike">
                <a:solidFill>
                  <a:schemeClr val="lt2"/>
                </a:solidFill>
                <a:latin typeface="Arial"/>
                <a:ea typeface="Arial"/>
                <a:cs typeface="Arial"/>
                <a:sym typeface="Arial"/>
              </a:defRPr>
            </a:lvl6pPr>
            <a:lvl7pPr lvl="6" marR="0" rtl="0" algn="ctr">
              <a:lnSpc>
                <a:spcPct val="100000"/>
              </a:lnSpc>
              <a:spcBef>
                <a:spcPts val="0"/>
              </a:spcBef>
              <a:spcAft>
                <a:spcPts val="0"/>
              </a:spcAft>
              <a:buSzPts val="1400"/>
              <a:buNone/>
              <a:defRPr b="0" i="0" sz="1400" u="none" cap="none" strike="noStrike">
                <a:solidFill>
                  <a:schemeClr val="lt2"/>
                </a:solidFill>
                <a:latin typeface="Arial"/>
                <a:ea typeface="Arial"/>
                <a:cs typeface="Arial"/>
                <a:sym typeface="Arial"/>
              </a:defRPr>
            </a:lvl7pPr>
            <a:lvl8pPr lvl="7" marR="0" rtl="0" algn="ctr">
              <a:lnSpc>
                <a:spcPct val="100000"/>
              </a:lnSpc>
              <a:spcBef>
                <a:spcPts val="0"/>
              </a:spcBef>
              <a:spcAft>
                <a:spcPts val="0"/>
              </a:spcAft>
              <a:buSzPts val="1400"/>
              <a:buNone/>
              <a:defRPr b="0" i="0" sz="1400" u="none" cap="none" strike="noStrike">
                <a:solidFill>
                  <a:schemeClr val="lt2"/>
                </a:solidFill>
                <a:latin typeface="Arial"/>
                <a:ea typeface="Arial"/>
                <a:cs typeface="Arial"/>
                <a:sym typeface="Arial"/>
              </a:defRPr>
            </a:lvl8pPr>
            <a:lvl9pPr lvl="8" marR="0" rtl="0" algn="ctr">
              <a:lnSpc>
                <a:spcPct val="100000"/>
              </a:lnSpc>
              <a:spcBef>
                <a:spcPts val="0"/>
              </a:spcBef>
              <a:spcAft>
                <a:spcPts val="0"/>
              </a:spcAft>
              <a:buSzPts val="1400"/>
              <a:buNone/>
              <a:defRPr b="0" i="0" sz="1400" u="none" cap="none" strike="noStrike">
                <a:solidFill>
                  <a:schemeClr val="lt2"/>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53" r:id="rId2"/>
  </p:sldLayoutIdLst>
  <p:transition>
    <p:fade/>
  </p:transition>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33" name="Shape 33"/>
        <p:cNvGrpSpPr/>
        <p:nvPr/>
      </p:nvGrpSpPr>
      <p:grpSpPr>
        <a:xfrm>
          <a:off x="0" y="0"/>
          <a:ext cx="0" cy="0"/>
          <a:chOff x="0" y="0"/>
          <a:chExt cx="0" cy="0"/>
        </a:xfrm>
      </p:grpSpPr>
      <p:sp>
        <p:nvSpPr>
          <p:cNvPr id="34" name="Google Shape;34;p49"/>
          <p:cNvSpPr txBox="1"/>
          <p:nvPr/>
        </p:nvSpPr>
        <p:spPr>
          <a:xfrm>
            <a:off x="250825" y="4893469"/>
            <a:ext cx="2556000" cy="1953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7F7F7F"/>
              </a:buClr>
              <a:buSzPts val="1200"/>
              <a:buFont typeface="Arial"/>
              <a:buNone/>
            </a:pPr>
            <a:r>
              <a:rPr b="1" i="0" lang="en-US" sz="1200" u="none">
                <a:solidFill>
                  <a:srgbClr val="7F7F7F"/>
                </a:solidFill>
                <a:latin typeface="Arial"/>
                <a:ea typeface="Arial"/>
                <a:cs typeface="Arial"/>
                <a:sym typeface="Arial"/>
              </a:rPr>
              <a:t>CernVM Users Workshop</a:t>
            </a:r>
            <a:endParaRPr/>
          </a:p>
        </p:txBody>
      </p:sp>
      <p:sp>
        <p:nvSpPr>
          <p:cNvPr id="35" name="Google Shape;35;p49"/>
          <p:cNvSpPr txBox="1"/>
          <p:nvPr/>
        </p:nvSpPr>
        <p:spPr>
          <a:xfrm>
            <a:off x="2484437" y="4893469"/>
            <a:ext cx="3887700" cy="4002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7F7F7F"/>
              </a:buClr>
              <a:buSzPts val="1200"/>
              <a:buFont typeface="Arial"/>
              <a:buNone/>
            </a:pPr>
            <a:r>
              <a:rPr b="1" i="0" lang="en-US" sz="1200" u="none">
                <a:solidFill>
                  <a:srgbClr val="7F7F7F"/>
                </a:solidFill>
                <a:latin typeface="Arial"/>
                <a:ea typeface="Arial"/>
                <a:cs typeface="Arial"/>
                <a:sym typeface="Arial"/>
              </a:rPr>
              <a:t>Predrag.Buncic@cern.ch</a:t>
            </a:r>
            <a:endParaRPr/>
          </a:p>
        </p:txBody>
      </p:sp>
      <p:pic>
        <p:nvPicPr>
          <p:cNvPr descr="lg-CernVM.jpg" id="36" name="Google Shape;36;p49"/>
          <p:cNvPicPr preferRelativeResize="0"/>
          <p:nvPr/>
        </p:nvPicPr>
        <p:blipFill rotWithShape="1">
          <a:blip r:embed="rId1">
            <a:alphaModFix/>
          </a:blip>
          <a:srcRect b="0" l="0" r="0" t="0"/>
          <a:stretch/>
        </p:blipFill>
        <p:spPr>
          <a:xfrm>
            <a:off x="114300" y="114300"/>
            <a:ext cx="2209800" cy="866775"/>
          </a:xfrm>
          <a:prstGeom prst="rect">
            <a:avLst/>
          </a:prstGeom>
          <a:noFill/>
          <a:ln>
            <a:noFill/>
          </a:ln>
        </p:spPr>
      </p:pic>
      <p:sp>
        <p:nvSpPr>
          <p:cNvPr id="37" name="Google Shape;37;p49"/>
          <p:cNvSpPr txBox="1"/>
          <p:nvPr>
            <p:ph type="title"/>
          </p:nvPr>
        </p:nvSpPr>
        <p:spPr>
          <a:xfrm>
            <a:off x="3132137" y="303609"/>
            <a:ext cx="5715000" cy="514500"/>
          </a:xfrm>
          <a:prstGeom prst="rect">
            <a:avLst/>
          </a:prstGeom>
          <a:noFill/>
          <a:ln>
            <a:noFill/>
          </a:ln>
        </p:spPr>
        <p:txBody>
          <a:bodyPr anchorCtr="0" anchor="ctr" bIns="45700" lIns="91425" spcFirstLastPara="1" rIns="91425" wrap="square" tIns="45700">
            <a:noAutofit/>
          </a:bodyPr>
          <a:lstStyle>
            <a:lvl1pPr lvl="0" marR="0" rtl="0" algn="r">
              <a:spcBef>
                <a:spcPts val="0"/>
              </a:spcBef>
              <a:spcAft>
                <a:spcPts val="0"/>
              </a:spcAft>
              <a:buSzPts val="1400"/>
              <a:buNone/>
              <a:defRPr b="1" i="0" sz="3600" u="none" cap="none" strike="noStrike">
                <a:solidFill>
                  <a:srgbClr val="7F7F7F"/>
                </a:solidFill>
                <a:latin typeface="Arial"/>
                <a:ea typeface="Arial"/>
                <a:cs typeface="Arial"/>
                <a:sym typeface="Arial"/>
              </a:defRPr>
            </a:lvl1pPr>
            <a:lvl2pPr lvl="1" marR="0" rtl="0" algn="r">
              <a:spcBef>
                <a:spcPts val="0"/>
              </a:spcBef>
              <a:spcAft>
                <a:spcPts val="0"/>
              </a:spcAft>
              <a:buSzPts val="1400"/>
              <a:buNone/>
              <a:defRPr b="1" i="0" sz="3600" u="none" cap="none" strike="noStrike">
                <a:solidFill>
                  <a:srgbClr val="7F7F7F"/>
                </a:solidFill>
                <a:latin typeface="Arial"/>
                <a:ea typeface="Arial"/>
                <a:cs typeface="Arial"/>
                <a:sym typeface="Arial"/>
              </a:defRPr>
            </a:lvl2pPr>
            <a:lvl3pPr lvl="2" marR="0" rtl="0" algn="r">
              <a:spcBef>
                <a:spcPts val="0"/>
              </a:spcBef>
              <a:spcAft>
                <a:spcPts val="0"/>
              </a:spcAft>
              <a:buSzPts val="1400"/>
              <a:buNone/>
              <a:defRPr b="1" i="0" sz="3600" u="none" cap="none" strike="noStrike">
                <a:solidFill>
                  <a:srgbClr val="7F7F7F"/>
                </a:solidFill>
                <a:latin typeface="Arial"/>
                <a:ea typeface="Arial"/>
                <a:cs typeface="Arial"/>
                <a:sym typeface="Arial"/>
              </a:defRPr>
            </a:lvl3pPr>
            <a:lvl4pPr lvl="3" marR="0" rtl="0" algn="r">
              <a:spcBef>
                <a:spcPts val="0"/>
              </a:spcBef>
              <a:spcAft>
                <a:spcPts val="0"/>
              </a:spcAft>
              <a:buSzPts val="1400"/>
              <a:buNone/>
              <a:defRPr b="1" i="0" sz="3600" u="none" cap="none" strike="noStrike">
                <a:solidFill>
                  <a:srgbClr val="7F7F7F"/>
                </a:solidFill>
                <a:latin typeface="Arial"/>
                <a:ea typeface="Arial"/>
                <a:cs typeface="Arial"/>
                <a:sym typeface="Arial"/>
              </a:defRPr>
            </a:lvl4pPr>
            <a:lvl5pPr lvl="4" marR="0" rtl="0" algn="r">
              <a:spcBef>
                <a:spcPts val="0"/>
              </a:spcBef>
              <a:spcAft>
                <a:spcPts val="0"/>
              </a:spcAft>
              <a:buSzPts val="1400"/>
              <a:buNone/>
              <a:defRPr b="1" i="0" sz="3600" u="none" cap="none" strike="noStrike">
                <a:solidFill>
                  <a:srgbClr val="7F7F7F"/>
                </a:solidFill>
                <a:latin typeface="Arial"/>
                <a:ea typeface="Arial"/>
                <a:cs typeface="Arial"/>
                <a:sym typeface="Arial"/>
              </a:defRPr>
            </a:lvl5pPr>
            <a:lvl6pPr lvl="5" marR="0" rtl="0" algn="r">
              <a:spcBef>
                <a:spcPts val="0"/>
              </a:spcBef>
              <a:spcAft>
                <a:spcPts val="0"/>
              </a:spcAft>
              <a:buSzPts val="1400"/>
              <a:buNone/>
              <a:defRPr b="1" i="0" sz="3200" u="none" cap="none" strike="noStrike">
                <a:solidFill>
                  <a:schemeClr val="dk2"/>
                </a:solidFill>
                <a:latin typeface="Arial"/>
                <a:ea typeface="Arial"/>
                <a:cs typeface="Arial"/>
                <a:sym typeface="Arial"/>
              </a:defRPr>
            </a:lvl6pPr>
            <a:lvl7pPr lvl="6" marR="0" rtl="0" algn="r">
              <a:spcBef>
                <a:spcPts val="0"/>
              </a:spcBef>
              <a:spcAft>
                <a:spcPts val="0"/>
              </a:spcAft>
              <a:buSzPts val="1400"/>
              <a:buNone/>
              <a:defRPr b="1" i="0" sz="3200" u="none" cap="none" strike="noStrike">
                <a:solidFill>
                  <a:schemeClr val="dk2"/>
                </a:solidFill>
                <a:latin typeface="Arial"/>
                <a:ea typeface="Arial"/>
                <a:cs typeface="Arial"/>
                <a:sym typeface="Arial"/>
              </a:defRPr>
            </a:lvl7pPr>
            <a:lvl8pPr lvl="7" marR="0" rtl="0" algn="r">
              <a:spcBef>
                <a:spcPts val="0"/>
              </a:spcBef>
              <a:spcAft>
                <a:spcPts val="0"/>
              </a:spcAft>
              <a:buSzPts val="1400"/>
              <a:buNone/>
              <a:defRPr b="1" i="0" sz="3200" u="none" cap="none" strike="noStrike">
                <a:solidFill>
                  <a:schemeClr val="dk2"/>
                </a:solidFill>
                <a:latin typeface="Arial"/>
                <a:ea typeface="Arial"/>
                <a:cs typeface="Arial"/>
                <a:sym typeface="Arial"/>
              </a:defRPr>
            </a:lvl8pPr>
            <a:lvl9pPr lvl="8" marR="0" rtl="0" algn="r">
              <a:spcBef>
                <a:spcPts val="0"/>
              </a:spcBef>
              <a:spcAft>
                <a:spcPts val="0"/>
              </a:spcAft>
              <a:buSzPts val="1400"/>
              <a:buNone/>
              <a:defRPr b="1" i="0" sz="3200" u="none" cap="none" strike="noStrike">
                <a:solidFill>
                  <a:schemeClr val="dk2"/>
                </a:solidFill>
                <a:latin typeface="Arial"/>
                <a:ea typeface="Arial"/>
                <a:cs typeface="Arial"/>
                <a:sym typeface="Arial"/>
              </a:defRPr>
            </a:lvl9pPr>
          </a:lstStyle>
          <a:p/>
        </p:txBody>
      </p:sp>
      <p:sp>
        <p:nvSpPr>
          <p:cNvPr id="38" name="Google Shape;38;p49"/>
          <p:cNvSpPr txBox="1"/>
          <p:nvPr>
            <p:ph idx="1" type="body"/>
          </p:nvPr>
        </p:nvSpPr>
        <p:spPr>
          <a:xfrm>
            <a:off x="342900" y="1113234"/>
            <a:ext cx="8610600" cy="3516000"/>
          </a:xfrm>
          <a:prstGeom prst="rect">
            <a:avLst/>
          </a:prstGeom>
          <a:noFill/>
          <a:ln>
            <a:noFill/>
          </a:ln>
        </p:spPr>
        <p:txBody>
          <a:bodyPr anchorCtr="0" anchor="t" bIns="45700" lIns="91425" spcFirstLastPara="1" rIns="91425" wrap="square" tIns="45700">
            <a:noAutofit/>
          </a:bodyPr>
          <a:lstStyle>
            <a:lvl1pPr indent="-396240" lvl="0" marL="457200" marR="0" rtl="0" algn="l">
              <a:spcBef>
                <a:spcPts val="480"/>
              </a:spcBef>
              <a:spcAft>
                <a:spcPts val="0"/>
              </a:spcAft>
              <a:buClr>
                <a:srgbClr val="ECAE14"/>
              </a:buClr>
              <a:buSzPts val="2640"/>
              <a:buFont typeface="Arial"/>
              <a:buChar char="•"/>
              <a:defRPr b="0" i="0" sz="2400" u="none" cap="none" strike="noStrike">
                <a:solidFill>
                  <a:srgbClr val="7F7F7F"/>
                </a:solidFill>
                <a:latin typeface="Arial"/>
                <a:ea typeface="Arial"/>
                <a:cs typeface="Arial"/>
                <a:sym typeface="Arial"/>
              </a:defRPr>
            </a:lvl1pPr>
            <a:lvl2pPr indent="-342900" lvl="1" marL="914400" marR="0" rtl="0" algn="l">
              <a:spcBef>
                <a:spcPts val="400"/>
              </a:spcBef>
              <a:spcAft>
                <a:spcPts val="0"/>
              </a:spcAft>
              <a:buClr>
                <a:srgbClr val="000066"/>
              </a:buClr>
              <a:buSzPts val="1800"/>
              <a:buFont typeface="Noto Sans Symbols"/>
              <a:buChar char="▪"/>
              <a:defRPr b="0" i="0" sz="2000" u="none" cap="none" strike="noStrike">
                <a:solidFill>
                  <a:srgbClr val="7F7F7F"/>
                </a:solidFill>
                <a:latin typeface="Arial"/>
                <a:ea typeface="Arial"/>
                <a:cs typeface="Arial"/>
                <a:sym typeface="Arial"/>
              </a:defRPr>
            </a:lvl2pPr>
            <a:lvl3pPr indent="-331469" lvl="2" marL="1371600" marR="0" rtl="0" algn="l">
              <a:spcBef>
                <a:spcPts val="360"/>
              </a:spcBef>
              <a:spcAft>
                <a:spcPts val="0"/>
              </a:spcAft>
              <a:buClr>
                <a:srgbClr val="000066"/>
              </a:buClr>
              <a:buSzPts val="1620"/>
              <a:buFont typeface="Arial"/>
              <a:buChar char="•"/>
              <a:defRPr b="0" i="0" sz="1800" u="none" cap="none" strike="noStrike">
                <a:solidFill>
                  <a:srgbClr val="7F7F7F"/>
                </a:solidFill>
                <a:latin typeface="Arial"/>
                <a:ea typeface="Arial"/>
                <a:cs typeface="Arial"/>
                <a:sym typeface="Arial"/>
              </a:defRPr>
            </a:lvl3pPr>
            <a:lvl4pPr indent="-330200" lvl="3" marL="1828800" marR="0" rtl="0" algn="l">
              <a:spcBef>
                <a:spcPts val="320"/>
              </a:spcBef>
              <a:spcAft>
                <a:spcPts val="0"/>
              </a:spcAft>
              <a:buClr>
                <a:srgbClr val="7F7F7F"/>
              </a:buClr>
              <a:buSzPts val="1600"/>
              <a:buFont typeface="Arial"/>
              <a:buChar char="–"/>
              <a:defRPr b="0" i="0" sz="1600" u="none" cap="none" strike="noStrike">
                <a:solidFill>
                  <a:srgbClr val="7F7F7F"/>
                </a:solidFill>
                <a:latin typeface="Arial"/>
                <a:ea typeface="Arial"/>
                <a:cs typeface="Arial"/>
                <a:sym typeface="Arial"/>
              </a:defRPr>
            </a:lvl4pPr>
            <a:lvl5pPr indent="-317500" lvl="4" marL="2286000" marR="0" rtl="0" algn="l">
              <a:spcBef>
                <a:spcPts val="280"/>
              </a:spcBef>
              <a:spcAft>
                <a:spcPts val="0"/>
              </a:spcAft>
              <a:buClr>
                <a:srgbClr val="7F7F7F"/>
              </a:buClr>
              <a:buSzPts val="1400"/>
              <a:buFont typeface="Arial"/>
              <a:buChar char="»"/>
              <a:defRPr b="0" i="0" sz="1400" u="none" cap="none" strike="noStrike">
                <a:solidFill>
                  <a:srgbClr val="7F7F7F"/>
                </a:solidFill>
                <a:latin typeface="Arial"/>
                <a:ea typeface="Arial"/>
                <a:cs typeface="Arial"/>
                <a:sym typeface="Arial"/>
              </a:defRPr>
            </a:lvl5pPr>
            <a:lvl6pPr indent="-317500" lvl="5" marL="2743200" marR="0" rtl="0" algn="l">
              <a:spcBef>
                <a:spcPts val="28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6pPr>
            <a:lvl7pPr indent="-317500" lvl="6" marL="3200400" marR="0" rtl="0" algn="l">
              <a:spcBef>
                <a:spcPts val="28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7pPr>
            <a:lvl8pPr indent="-317500" lvl="7" marL="3657600" marR="0" rtl="0" algn="l">
              <a:spcBef>
                <a:spcPts val="28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8pPr>
            <a:lvl9pPr indent="-317500" lvl="8" marL="4114800" marR="0" rtl="0" algn="l">
              <a:spcBef>
                <a:spcPts val="28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9pPr>
          </a:lstStyle>
          <a:p/>
        </p:txBody>
      </p:sp>
      <p:sp>
        <p:nvSpPr>
          <p:cNvPr id="39" name="Google Shape;39;p49"/>
          <p:cNvSpPr txBox="1"/>
          <p:nvPr>
            <p:ph idx="11" type="ftr"/>
          </p:nvPr>
        </p:nvSpPr>
        <p:spPr>
          <a:xfrm>
            <a:off x="6588125" y="4893469"/>
            <a:ext cx="2556000" cy="249900"/>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SzPts val="1400"/>
              <a:buNone/>
              <a:defRPr b="1" i="0" sz="1200" u="none">
                <a:solidFill>
                  <a:srgbClr val="7F7F7F"/>
                </a:solidFill>
                <a:latin typeface="Arial"/>
                <a:ea typeface="Arial"/>
                <a:cs typeface="Arial"/>
                <a:sym typeface="Arial"/>
              </a:defRPr>
            </a:lvl1pPr>
            <a:lvl2pPr lvl="1" marR="0" rtl="0" algn="ctr">
              <a:lnSpc>
                <a:spcPct val="100000"/>
              </a:lnSpc>
              <a:spcBef>
                <a:spcPts val="0"/>
              </a:spcBef>
              <a:spcAft>
                <a:spcPts val="0"/>
              </a:spcAft>
              <a:buSzPts val="1400"/>
              <a:buNone/>
              <a:defRPr b="0" i="0" sz="1400" u="none" cap="none" strike="noStrike">
                <a:solidFill>
                  <a:schemeClr val="lt2"/>
                </a:solidFill>
                <a:latin typeface="Arial"/>
                <a:ea typeface="Arial"/>
                <a:cs typeface="Arial"/>
                <a:sym typeface="Arial"/>
              </a:defRPr>
            </a:lvl2pPr>
            <a:lvl3pPr lvl="2" marR="0" rtl="0" algn="ctr">
              <a:lnSpc>
                <a:spcPct val="100000"/>
              </a:lnSpc>
              <a:spcBef>
                <a:spcPts val="0"/>
              </a:spcBef>
              <a:spcAft>
                <a:spcPts val="0"/>
              </a:spcAft>
              <a:buSzPts val="1400"/>
              <a:buNone/>
              <a:defRPr b="0" i="0" sz="1400" u="none" cap="none" strike="noStrike">
                <a:solidFill>
                  <a:schemeClr val="lt2"/>
                </a:solidFill>
                <a:latin typeface="Arial"/>
                <a:ea typeface="Arial"/>
                <a:cs typeface="Arial"/>
                <a:sym typeface="Arial"/>
              </a:defRPr>
            </a:lvl3pPr>
            <a:lvl4pPr lvl="3" marR="0" rtl="0" algn="ctr">
              <a:lnSpc>
                <a:spcPct val="100000"/>
              </a:lnSpc>
              <a:spcBef>
                <a:spcPts val="0"/>
              </a:spcBef>
              <a:spcAft>
                <a:spcPts val="0"/>
              </a:spcAft>
              <a:buSzPts val="1400"/>
              <a:buNone/>
              <a:defRPr b="0" i="0" sz="1400" u="none" cap="none" strike="noStrike">
                <a:solidFill>
                  <a:schemeClr val="lt2"/>
                </a:solidFill>
                <a:latin typeface="Arial"/>
                <a:ea typeface="Arial"/>
                <a:cs typeface="Arial"/>
                <a:sym typeface="Arial"/>
              </a:defRPr>
            </a:lvl4pPr>
            <a:lvl5pPr lvl="4" marR="0" rtl="0" algn="ctr">
              <a:lnSpc>
                <a:spcPct val="100000"/>
              </a:lnSpc>
              <a:spcBef>
                <a:spcPts val="0"/>
              </a:spcBef>
              <a:spcAft>
                <a:spcPts val="0"/>
              </a:spcAft>
              <a:buSzPts val="1400"/>
              <a:buNone/>
              <a:defRPr b="0" i="0" sz="1400" u="none" cap="none" strike="noStrike">
                <a:solidFill>
                  <a:schemeClr val="lt2"/>
                </a:solidFill>
                <a:latin typeface="Arial"/>
                <a:ea typeface="Arial"/>
                <a:cs typeface="Arial"/>
                <a:sym typeface="Arial"/>
              </a:defRPr>
            </a:lvl5pPr>
            <a:lvl6pPr lvl="5" marR="0" rtl="0" algn="ctr">
              <a:lnSpc>
                <a:spcPct val="100000"/>
              </a:lnSpc>
              <a:spcBef>
                <a:spcPts val="0"/>
              </a:spcBef>
              <a:spcAft>
                <a:spcPts val="0"/>
              </a:spcAft>
              <a:buSzPts val="1400"/>
              <a:buNone/>
              <a:defRPr b="0" i="0" sz="1400" u="none" cap="none" strike="noStrike">
                <a:solidFill>
                  <a:schemeClr val="lt2"/>
                </a:solidFill>
                <a:latin typeface="Arial"/>
                <a:ea typeface="Arial"/>
                <a:cs typeface="Arial"/>
                <a:sym typeface="Arial"/>
              </a:defRPr>
            </a:lvl6pPr>
            <a:lvl7pPr lvl="6" marR="0" rtl="0" algn="ctr">
              <a:lnSpc>
                <a:spcPct val="100000"/>
              </a:lnSpc>
              <a:spcBef>
                <a:spcPts val="0"/>
              </a:spcBef>
              <a:spcAft>
                <a:spcPts val="0"/>
              </a:spcAft>
              <a:buSzPts val="1400"/>
              <a:buNone/>
              <a:defRPr b="0" i="0" sz="1400" u="none" cap="none" strike="noStrike">
                <a:solidFill>
                  <a:schemeClr val="lt2"/>
                </a:solidFill>
                <a:latin typeface="Arial"/>
                <a:ea typeface="Arial"/>
                <a:cs typeface="Arial"/>
                <a:sym typeface="Arial"/>
              </a:defRPr>
            </a:lvl7pPr>
            <a:lvl8pPr lvl="7" marR="0" rtl="0" algn="ctr">
              <a:lnSpc>
                <a:spcPct val="100000"/>
              </a:lnSpc>
              <a:spcBef>
                <a:spcPts val="0"/>
              </a:spcBef>
              <a:spcAft>
                <a:spcPts val="0"/>
              </a:spcAft>
              <a:buSzPts val="1400"/>
              <a:buNone/>
              <a:defRPr b="0" i="0" sz="1400" u="none" cap="none" strike="noStrike">
                <a:solidFill>
                  <a:schemeClr val="lt2"/>
                </a:solidFill>
                <a:latin typeface="Arial"/>
                <a:ea typeface="Arial"/>
                <a:cs typeface="Arial"/>
                <a:sym typeface="Arial"/>
              </a:defRPr>
            </a:lvl8pPr>
            <a:lvl9pPr lvl="8" marR="0" rtl="0" algn="ctr">
              <a:lnSpc>
                <a:spcPct val="100000"/>
              </a:lnSpc>
              <a:spcBef>
                <a:spcPts val="0"/>
              </a:spcBef>
              <a:spcAft>
                <a:spcPts val="0"/>
              </a:spcAft>
              <a:buSzPts val="1400"/>
              <a:buNone/>
              <a:defRPr b="0" i="0" sz="1400" u="none" cap="none" strike="noStrike">
                <a:solidFill>
                  <a:schemeClr val="lt2"/>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55" r:id="rId2"/>
  </p:sldLayoutIdLst>
  <p:transition>
    <p:fade/>
  </p:transition>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2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hyperlink" Target="http://rbuilder.cern.ch/project/cernvm/releases"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1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13.jpg"/><Relationship Id="rId4" Type="http://schemas.openxmlformats.org/officeDocument/2006/relationships/image" Target="../media/image18.jpg"/><Relationship Id="rId5" Type="http://schemas.openxmlformats.org/officeDocument/2006/relationships/image" Target="../media/image19.jpg"/><Relationship Id="rId6" Type="http://schemas.openxmlformats.org/officeDocument/2006/relationships/image" Target="../media/image21.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1" Type="http://schemas.openxmlformats.org/officeDocument/2006/relationships/image" Target="../media/image1.png"/><Relationship Id="rId10" Type="http://schemas.openxmlformats.org/officeDocument/2006/relationships/hyperlink" Target="https://www.openafs.org" TargetMode="External"/><Relationship Id="rId13" Type="http://schemas.openxmlformats.org/officeDocument/2006/relationships/hyperlink" Target="http://doi.ieeecomputersociety.org/10.1109/P2P.2008.19" TargetMode="External"/><Relationship Id="rId12" Type="http://schemas.openxmlformats.org/officeDocument/2006/relationships/hyperlink" Target="http://doi.ieeecomputersociety.org/10.1109/P2P.2008.19" TargetMode="External"/><Relationship Id="rId1" Type="http://schemas.openxmlformats.org/officeDocument/2006/relationships/slideLayout" Target="../slideLayouts/slideLayout4.xml"/><Relationship Id="rId2" Type="http://schemas.openxmlformats.org/officeDocument/2006/relationships/notesSlide" Target="../notesSlides/notesSlide4.xml"/><Relationship Id="rId3" Type="http://schemas.openxmlformats.org/officeDocument/2006/relationships/image" Target="../media/image8.png"/><Relationship Id="rId4" Type="http://schemas.openxmlformats.org/officeDocument/2006/relationships/hyperlink" Target="http://www.coda.cs.cmu.edu/" TargetMode="External"/><Relationship Id="rId9" Type="http://schemas.openxmlformats.org/officeDocument/2006/relationships/image" Target="../media/image6.png"/><Relationship Id="rId5" Type="http://schemas.openxmlformats.org/officeDocument/2006/relationships/hyperlink" Target="http://www.coda.cs.cmu.edu/" TargetMode="External"/><Relationship Id="rId6" Type="http://schemas.openxmlformats.org/officeDocument/2006/relationships/image" Target="../media/image16.png"/><Relationship Id="rId7" Type="http://schemas.openxmlformats.org/officeDocument/2006/relationships/hyperlink" Target="https://ccl.cse.nd.edu/" TargetMode="External"/><Relationship Id="rId8" Type="http://schemas.openxmlformats.org/officeDocument/2006/relationships/hyperlink" Target="https://ccl.cse.nd.edu/"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22.png"/><Relationship Id="rId4" Type="http://schemas.openxmlformats.org/officeDocument/2006/relationships/hyperlink" Target="http://www.cctools.org/" TargetMode="External"/><Relationship Id="rId5" Type="http://schemas.openxmlformats.org/officeDocument/2006/relationships/image" Target="../media/image20.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7.png"/><Relationship Id="rId4" Type="http://schemas.openxmlformats.org/officeDocument/2006/relationships/image" Target="../media/image15.png"/><Relationship Id="rId5"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10.jpg"/><Relationship Id="rId4" Type="http://schemas.openxmlformats.org/officeDocument/2006/relationships/image" Target="../media/image9.png"/><Relationship Id="rId5" Type="http://schemas.openxmlformats.org/officeDocument/2006/relationships/image" Target="../media/image12.jpg"/><Relationship Id="rId6" Type="http://schemas.openxmlformats.org/officeDocument/2006/relationships/image" Target="../media/image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1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 name="Shape 50"/>
        <p:cNvGrpSpPr/>
        <p:nvPr/>
      </p:nvGrpSpPr>
      <p:grpSpPr>
        <a:xfrm>
          <a:off x="0" y="0"/>
          <a:ext cx="0" cy="0"/>
          <a:chOff x="0" y="0"/>
          <a:chExt cx="0" cy="0"/>
        </a:xfrm>
      </p:grpSpPr>
      <p:sp>
        <p:nvSpPr>
          <p:cNvPr id="51" name="Google Shape;51;p1"/>
          <p:cNvSpPr txBox="1"/>
          <p:nvPr/>
        </p:nvSpPr>
        <p:spPr>
          <a:xfrm>
            <a:off x="4343400" y="1714500"/>
            <a:ext cx="3276600" cy="6288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a:solidFill>
                <a:schemeClr val="lt2"/>
              </a:solidFill>
              <a:latin typeface="Arial"/>
              <a:ea typeface="Arial"/>
              <a:cs typeface="Arial"/>
              <a:sym typeface="Arial"/>
            </a:endParaRPr>
          </a:p>
        </p:txBody>
      </p:sp>
      <p:sp>
        <p:nvSpPr>
          <p:cNvPr id="52" name="Google Shape;52;p1"/>
          <p:cNvSpPr txBox="1"/>
          <p:nvPr/>
        </p:nvSpPr>
        <p:spPr>
          <a:xfrm>
            <a:off x="4859337" y="4083844"/>
            <a:ext cx="3648000" cy="646500"/>
          </a:xfrm>
          <a:prstGeom prst="rect">
            <a:avLst/>
          </a:prstGeom>
          <a:noFill/>
          <a:ln>
            <a:noFill/>
          </a:ln>
        </p:spPr>
        <p:txBody>
          <a:bodyPr anchorCtr="0" anchor="t" bIns="45700" lIns="91425" spcFirstLastPara="1" rIns="91425" wrap="square" tIns="45700">
            <a:spAutoFit/>
          </a:bodyPr>
          <a:lstStyle/>
          <a:p>
            <a:pPr indent="0" lvl="0" marL="0" marR="0" rtl="0" algn="r">
              <a:lnSpc>
                <a:spcPct val="100000"/>
              </a:lnSpc>
              <a:spcBef>
                <a:spcPts val="0"/>
              </a:spcBef>
              <a:spcAft>
                <a:spcPts val="0"/>
              </a:spcAft>
              <a:buClr>
                <a:srgbClr val="7F7F7F"/>
              </a:buClr>
              <a:buSzPts val="1800"/>
              <a:buFont typeface="Arial"/>
              <a:buNone/>
            </a:pPr>
            <a:r>
              <a:rPr b="1" i="0" lang="en-US" sz="1800" u="none">
                <a:solidFill>
                  <a:srgbClr val="7F7F7F"/>
                </a:solidFill>
                <a:latin typeface="Arial"/>
                <a:ea typeface="Arial"/>
                <a:cs typeface="Arial"/>
                <a:sym typeface="Arial"/>
              </a:rPr>
              <a:t>Predrag Buncic, </a:t>
            </a:r>
            <a:r>
              <a:rPr b="1" i="0" lang="en-US" sz="1800" u="sng">
                <a:solidFill>
                  <a:srgbClr val="7F7F7F"/>
                </a:solidFill>
                <a:latin typeface="Arial"/>
                <a:ea typeface="Arial"/>
                <a:cs typeface="Arial"/>
                <a:sym typeface="Arial"/>
              </a:rPr>
              <a:t>Gerardo Ganis</a:t>
            </a:r>
            <a:r>
              <a:rPr b="1" i="0" lang="en-US" sz="1800" u="none">
                <a:solidFill>
                  <a:srgbClr val="7F7F7F"/>
                </a:solidFill>
                <a:latin typeface="Arial"/>
                <a:ea typeface="Arial"/>
                <a:cs typeface="Arial"/>
                <a:sym typeface="Arial"/>
              </a:rPr>
              <a:t> (CERN/EP-SFT)</a:t>
            </a:r>
            <a:endParaRPr/>
          </a:p>
        </p:txBody>
      </p:sp>
      <p:sp>
        <p:nvSpPr>
          <p:cNvPr id="53" name="Google Shape;53;p1"/>
          <p:cNvSpPr txBox="1"/>
          <p:nvPr/>
        </p:nvSpPr>
        <p:spPr>
          <a:xfrm>
            <a:off x="65087" y="4900613"/>
            <a:ext cx="115800" cy="257400"/>
          </a:xfrm>
          <a:prstGeom prst="rect">
            <a:avLst/>
          </a:prstGeom>
          <a:noFill/>
          <a:ln>
            <a:noFill/>
          </a:ln>
        </p:spPr>
        <p:txBody>
          <a:bodyPr anchorCtr="0" anchor="t" bIns="36000" lIns="36000" spcFirstLastPara="1" rIns="36000" wrap="square" tIns="36000">
            <a:spAutoFit/>
          </a:bodyPr>
          <a:lstStyle/>
          <a:p>
            <a:pPr indent="0" lvl="0" marL="0" marR="0" rtl="0" algn="l">
              <a:lnSpc>
                <a:spcPct val="100000"/>
              </a:lnSpc>
              <a:spcBef>
                <a:spcPts val="0"/>
              </a:spcBef>
              <a:spcAft>
                <a:spcPts val="0"/>
              </a:spcAft>
              <a:buClr>
                <a:schemeClr val="lt2"/>
              </a:buClr>
              <a:buSzPts val="1200"/>
              <a:buFont typeface="Arial"/>
              <a:buNone/>
            </a:pPr>
            <a:r>
              <a:rPr b="0" i="0" lang="en-US" sz="1200" u="none">
                <a:solidFill>
                  <a:schemeClr val="lt2"/>
                </a:solidFill>
                <a:latin typeface="Arial"/>
                <a:ea typeface="Arial"/>
                <a:cs typeface="Arial"/>
                <a:sym typeface="Arial"/>
              </a:rPr>
              <a:t> </a:t>
            </a:r>
            <a:endParaRPr/>
          </a:p>
        </p:txBody>
      </p:sp>
      <p:sp>
        <p:nvSpPr>
          <p:cNvPr id="54" name="Google Shape;54;p1"/>
          <p:cNvSpPr txBox="1"/>
          <p:nvPr>
            <p:ph idx="4294967295" type="ctrTitle"/>
          </p:nvPr>
        </p:nvSpPr>
        <p:spPr>
          <a:xfrm>
            <a:off x="685800" y="1815703"/>
            <a:ext cx="7772400" cy="857400"/>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7F7F7F"/>
              </a:buClr>
              <a:buSzPts val="3600"/>
              <a:buFont typeface="Arial"/>
              <a:buNone/>
            </a:pPr>
            <a:r>
              <a:rPr b="1" i="0" lang="en-US" sz="3600" u="none" cap="none" strike="noStrike">
                <a:solidFill>
                  <a:srgbClr val="7F7F7F"/>
                </a:solidFill>
                <a:latin typeface="Arial"/>
                <a:ea typeface="Arial"/>
                <a:cs typeface="Arial"/>
                <a:sym typeface="Arial"/>
              </a:rPr>
              <a:t>CernVM: </a:t>
            </a:r>
            <a:r>
              <a:rPr lang="en-US" strike="sngStrike"/>
              <a:t>15</a:t>
            </a:r>
            <a:r>
              <a:rPr b="1" i="0" lang="en-US" sz="3600" u="none" cap="none" strike="noStrike">
                <a:solidFill>
                  <a:srgbClr val="7F7F7F"/>
                </a:solidFill>
                <a:latin typeface="Arial"/>
                <a:ea typeface="Arial"/>
                <a:cs typeface="Arial"/>
                <a:sym typeface="Arial"/>
              </a:rPr>
              <a:t> 17 Years After</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2" name="Shape 152"/>
        <p:cNvGrpSpPr/>
        <p:nvPr/>
      </p:nvGrpSpPr>
      <p:grpSpPr>
        <a:xfrm>
          <a:off x="0" y="0"/>
          <a:ext cx="0" cy="0"/>
          <a:chOff x="0" y="0"/>
          <a:chExt cx="0" cy="0"/>
        </a:xfrm>
      </p:grpSpPr>
      <p:grpSp>
        <p:nvGrpSpPr>
          <p:cNvPr id="153" name="Google Shape;153;p29"/>
          <p:cNvGrpSpPr/>
          <p:nvPr/>
        </p:nvGrpSpPr>
        <p:grpSpPr>
          <a:xfrm>
            <a:off x="0" y="1028700"/>
            <a:ext cx="9102726" cy="3448051"/>
            <a:chOff x="0" y="0"/>
            <a:chExt cx="16536" cy="8352"/>
          </a:xfrm>
        </p:grpSpPr>
        <p:pic>
          <p:nvPicPr>
            <p:cNvPr descr="cvmcdn-nolabel" id="154" name="Google Shape;154;p29"/>
            <p:cNvPicPr preferRelativeResize="0"/>
            <p:nvPr/>
          </p:nvPicPr>
          <p:blipFill rotWithShape="1">
            <a:blip r:embed="rId3">
              <a:alphaModFix/>
            </a:blip>
            <a:srcRect b="0" l="0" r="0" t="0"/>
            <a:stretch/>
          </p:blipFill>
          <p:spPr>
            <a:xfrm>
              <a:off x="0" y="0"/>
              <a:ext cx="16536" cy="8352"/>
            </a:xfrm>
            <a:prstGeom prst="rect">
              <a:avLst/>
            </a:prstGeom>
            <a:noFill/>
            <a:ln>
              <a:noFill/>
            </a:ln>
          </p:spPr>
        </p:pic>
        <p:sp>
          <p:nvSpPr>
            <p:cNvPr id="155" name="Google Shape;155;p29"/>
            <p:cNvSpPr txBox="1"/>
            <p:nvPr/>
          </p:nvSpPr>
          <p:spPr>
            <a:xfrm>
              <a:off x="7192" y="998"/>
              <a:ext cx="3600" cy="900"/>
            </a:xfrm>
            <a:prstGeom prst="rect">
              <a:avLst/>
            </a:prstGeom>
            <a:noFill/>
            <a:ln>
              <a:noFill/>
            </a:ln>
          </p:spPr>
          <p:txBody>
            <a:bodyPr anchorCtr="0" anchor="ctr" bIns="45700" lIns="91425" spcFirstLastPara="1" rIns="91425" wrap="square" tIns="45700">
              <a:spAutoFit/>
            </a:bodyPr>
            <a:lstStyle/>
            <a:p>
              <a:pPr indent="0" lvl="0" marL="0" marR="0" rtl="0" algn="l">
                <a:lnSpc>
                  <a:spcPct val="100000"/>
                </a:lnSpc>
                <a:spcBef>
                  <a:spcPts val="0"/>
                </a:spcBef>
                <a:spcAft>
                  <a:spcPts val="0"/>
                </a:spcAft>
                <a:buClr>
                  <a:schemeClr val="dk1"/>
                </a:buClr>
                <a:buSzPts val="1200"/>
                <a:buFont typeface="Arial"/>
                <a:buNone/>
              </a:pPr>
              <a:r>
                <a:rPr b="0" i="0" lang="en-US" sz="900" u="none">
                  <a:solidFill>
                    <a:schemeClr val="dk1"/>
                  </a:solidFill>
                  <a:latin typeface="Arial"/>
                  <a:ea typeface="Arial"/>
                  <a:cs typeface="Arial"/>
                  <a:sym typeface="Arial"/>
                </a:rPr>
                <a:t>Primary (master) software</a:t>
              </a:r>
              <a:endParaRPr sz="1100"/>
            </a:p>
            <a:p>
              <a:pPr indent="0" lvl="0" marL="0" marR="0" rtl="0" algn="l">
                <a:lnSpc>
                  <a:spcPct val="100000"/>
                </a:lnSpc>
                <a:spcBef>
                  <a:spcPts val="0"/>
                </a:spcBef>
                <a:spcAft>
                  <a:spcPts val="0"/>
                </a:spcAft>
                <a:buClr>
                  <a:schemeClr val="dk1"/>
                </a:buClr>
                <a:buSzPts val="1200"/>
                <a:buFont typeface="Arial"/>
                <a:buNone/>
              </a:pPr>
              <a:r>
                <a:rPr b="0" i="0" lang="en-US" sz="900" u="none">
                  <a:solidFill>
                    <a:schemeClr val="dk1"/>
                  </a:solidFill>
                  <a:latin typeface="Arial"/>
                  <a:ea typeface="Arial"/>
                  <a:cs typeface="Arial"/>
                  <a:sym typeface="Arial"/>
                </a:rPr>
                <a:t>repository</a:t>
              </a:r>
              <a:endParaRPr sz="1100"/>
            </a:p>
          </p:txBody>
        </p:sp>
        <p:sp>
          <p:nvSpPr>
            <p:cNvPr id="156" name="Google Shape;156;p29"/>
            <p:cNvSpPr txBox="1"/>
            <p:nvPr/>
          </p:nvSpPr>
          <p:spPr>
            <a:xfrm>
              <a:off x="13603" y="1523"/>
              <a:ext cx="2700" cy="900"/>
            </a:xfrm>
            <a:prstGeom prst="rect">
              <a:avLst/>
            </a:prstGeom>
            <a:noFill/>
            <a:ln>
              <a:noFill/>
            </a:ln>
          </p:spPr>
          <p:txBody>
            <a:bodyPr anchorCtr="0" anchor="ctr" bIns="45700" lIns="91425" spcFirstLastPara="1" rIns="91425" wrap="square" tIns="45700">
              <a:spAutoFit/>
            </a:bodyPr>
            <a:lstStyle/>
            <a:p>
              <a:pPr indent="0" lvl="0" marL="0" marR="0" rtl="0" algn="l">
                <a:lnSpc>
                  <a:spcPct val="100000"/>
                </a:lnSpc>
                <a:spcBef>
                  <a:spcPts val="0"/>
                </a:spcBef>
                <a:spcAft>
                  <a:spcPts val="0"/>
                </a:spcAft>
                <a:buClr>
                  <a:schemeClr val="dk1"/>
                </a:buClr>
                <a:buSzPts val="1200"/>
                <a:buFont typeface="Arial"/>
                <a:buNone/>
              </a:pPr>
              <a:r>
                <a:rPr b="0" i="0" lang="en-US" sz="900" u="none">
                  <a:solidFill>
                    <a:schemeClr val="dk1"/>
                  </a:solidFill>
                  <a:latin typeface="Arial"/>
                  <a:ea typeface="Arial"/>
                  <a:cs typeface="Arial"/>
                  <a:sym typeface="Arial"/>
                </a:rPr>
                <a:t>Secondary software</a:t>
              </a:r>
              <a:endParaRPr sz="1100"/>
            </a:p>
            <a:p>
              <a:pPr indent="0" lvl="0" marL="0" marR="0" rtl="0" algn="l">
                <a:lnSpc>
                  <a:spcPct val="100000"/>
                </a:lnSpc>
                <a:spcBef>
                  <a:spcPts val="0"/>
                </a:spcBef>
                <a:spcAft>
                  <a:spcPts val="0"/>
                </a:spcAft>
                <a:buClr>
                  <a:schemeClr val="dk1"/>
                </a:buClr>
                <a:buSzPts val="1200"/>
                <a:buFont typeface="Arial"/>
                <a:buNone/>
              </a:pPr>
              <a:r>
                <a:rPr b="0" i="0" lang="en-US" sz="900" u="none">
                  <a:solidFill>
                    <a:schemeClr val="dk1"/>
                  </a:solidFill>
                  <a:latin typeface="Arial"/>
                  <a:ea typeface="Arial"/>
                  <a:cs typeface="Arial"/>
                  <a:sym typeface="Arial"/>
                </a:rPr>
                <a:t>repository</a:t>
              </a:r>
              <a:endParaRPr sz="1100"/>
            </a:p>
          </p:txBody>
        </p:sp>
        <p:sp>
          <p:nvSpPr>
            <p:cNvPr id="157" name="Google Shape;157;p29"/>
            <p:cNvSpPr txBox="1"/>
            <p:nvPr/>
          </p:nvSpPr>
          <p:spPr>
            <a:xfrm>
              <a:off x="113" y="1670"/>
              <a:ext cx="2700" cy="900"/>
            </a:xfrm>
            <a:prstGeom prst="rect">
              <a:avLst/>
            </a:prstGeom>
            <a:noFill/>
            <a:ln>
              <a:noFill/>
            </a:ln>
          </p:spPr>
          <p:txBody>
            <a:bodyPr anchorCtr="0" anchor="ctr" bIns="45700" lIns="91425" spcFirstLastPara="1" rIns="91425" wrap="square" tIns="45700">
              <a:spAutoFit/>
            </a:bodyPr>
            <a:lstStyle/>
            <a:p>
              <a:pPr indent="0" lvl="0" marL="0" marR="0" rtl="0" algn="l">
                <a:lnSpc>
                  <a:spcPct val="100000"/>
                </a:lnSpc>
                <a:spcBef>
                  <a:spcPts val="0"/>
                </a:spcBef>
                <a:spcAft>
                  <a:spcPts val="0"/>
                </a:spcAft>
                <a:buClr>
                  <a:schemeClr val="dk1"/>
                </a:buClr>
                <a:buSzPts val="1200"/>
                <a:buFont typeface="Arial"/>
                <a:buNone/>
              </a:pPr>
              <a:r>
                <a:rPr b="0" i="0" lang="en-US" sz="900" u="none">
                  <a:solidFill>
                    <a:schemeClr val="dk1"/>
                  </a:solidFill>
                  <a:latin typeface="Arial"/>
                  <a:ea typeface="Arial"/>
                  <a:cs typeface="Arial"/>
                  <a:sym typeface="Arial"/>
                </a:rPr>
                <a:t>Secondary software</a:t>
              </a:r>
              <a:endParaRPr sz="1100"/>
            </a:p>
            <a:p>
              <a:pPr indent="0" lvl="0" marL="0" marR="0" rtl="0" algn="l">
                <a:lnSpc>
                  <a:spcPct val="100000"/>
                </a:lnSpc>
                <a:spcBef>
                  <a:spcPts val="0"/>
                </a:spcBef>
                <a:spcAft>
                  <a:spcPts val="0"/>
                </a:spcAft>
                <a:buClr>
                  <a:schemeClr val="dk1"/>
                </a:buClr>
                <a:buSzPts val="1200"/>
                <a:buFont typeface="Arial"/>
                <a:buNone/>
              </a:pPr>
              <a:r>
                <a:rPr b="0" i="0" lang="en-US" sz="900" u="none">
                  <a:solidFill>
                    <a:schemeClr val="dk1"/>
                  </a:solidFill>
                  <a:latin typeface="Arial"/>
                  <a:ea typeface="Arial"/>
                  <a:cs typeface="Arial"/>
                  <a:sym typeface="Arial"/>
                </a:rPr>
                <a:t>repository</a:t>
              </a:r>
              <a:endParaRPr sz="1100"/>
            </a:p>
          </p:txBody>
        </p:sp>
        <p:sp>
          <p:nvSpPr>
            <p:cNvPr id="158" name="Google Shape;158;p29"/>
            <p:cNvSpPr txBox="1"/>
            <p:nvPr/>
          </p:nvSpPr>
          <p:spPr>
            <a:xfrm>
              <a:off x="3135" y="1811"/>
              <a:ext cx="2100" cy="600"/>
            </a:xfrm>
            <a:prstGeom prst="rect">
              <a:avLst/>
            </a:prstGeom>
            <a:noFill/>
            <a:ln>
              <a:noFill/>
            </a:ln>
          </p:spPr>
          <p:txBody>
            <a:bodyPr anchorCtr="0" anchor="ctr" bIns="45700" lIns="91425" spcFirstLastPara="1" rIns="91425" wrap="square" tIns="45700">
              <a:spAutoFit/>
            </a:bodyPr>
            <a:lstStyle/>
            <a:p>
              <a:pPr indent="0" lvl="0" marL="0" marR="0" rtl="0" algn="l">
                <a:lnSpc>
                  <a:spcPct val="100000"/>
                </a:lnSpc>
                <a:spcBef>
                  <a:spcPts val="0"/>
                </a:spcBef>
                <a:spcAft>
                  <a:spcPts val="0"/>
                </a:spcAft>
                <a:buClr>
                  <a:schemeClr val="dk1"/>
                </a:buClr>
                <a:buSzPts val="1200"/>
                <a:buFont typeface="Arial"/>
                <a:buNone/>
              </a:pPr>
              <a:r>
                <a:rPr b="0" i="0" lang="en-US" sz="900" u="none">
                  <a:solidFill>
                    <a:schemeClr val="dk1"/>
                  </a:solidFill>
                  <a:latin typeface="Arial"/>
                  <a:ea typeface="Arial"/>
                  <a:cs typeface="Arial"/>
                  <a:sym typeface="Arial"/>
                </a:rPr>
                <a:t>Reverse Proxy</a:t>
              </a:r>
              <a:endParaRPr sz="1100"/>
            </a:p>
          </p:txBody>
        </p:sp>
        <p:sp>
          <p:nvSpPr>
            <p:cNvPr id="159" name="Google Shape;159;p29"/>
            <p:cNvSpPr txBox="1"/>
            <p:nvPr/>
          </p:nvSpPr>
          <p:spPr>
            <a:xfrm>
              <a:off x="5696" y="1439"/>
              <a:ext cx="2100" cy="1200"/>
            </a:xfrm>
            <a:prstGeom prst="rect">
              <a:avLst/>
            </a:prstGeom>
            <a:noFill/>
            <a:ln>
              <a:noFill/>
            </a:ln>
          </p:spPr>
          <p:txBody>
            <a:bodyPr anchorCtr="0" anchor="ctr" bIns="45700" lIns="91425" spcFirstLastPara="1" rIns="91425" wrap="square" tIns="45700">
              <a:spAutoFit/>
            </a:bodyPr>
            <a:lstStyle/>
            <a:p>
              <a:pPr indent="0" lvl="0" marL="0" marR="0" rtl="0" algn="l">
                <a:lnSpc>
                  <a:spcPct val="100000"/>
                </a:lnSpc>
                <a:spcBef>
                  <a:spcPts val="0"/>
                </a:spcBef>
                <a:spcAft>
                  <a:spcPts val="0"/>
                </a:spcAft>
                <a:buClr>
                  <a:schemeClr val="dk1"/>
                </a:buClr>
                <a:buSzPts val="1200"/>
                <a:buFont typeface="Arial"/>
                <a:buNone/>
              </a:pPr>
              <a:r>
                <a:rPr b="0" i="0" lang="en-US" sz="900" u="none">
                  <a:solidFill>
                    <a:schemeClr val="dk1"/>
                  </a:solidFill>
                  <a:latin typeface="Arial"/>
                  <a:ea typeface="Arial"/>
                  <a:cs typeface="Arial"/>
                  <a:sym typeface="Arial"/>
                </a:rPr>
                <a:t>Load </a:t>
              </a:r>
              <a:endParaRPr sz="1100"/>
            </a:p>
            <a:p>
              <a:pPr indent="0" lvl="0" marL="0" marR="0" rtl="0" algn="l">
                <a:lnSpc>
                  <a:spcPct val="100000"/>
                </a:lnSpc>
                <a:spcBef>
                  <a:spcPts val="0"/>
                </a:spcBef>
                <a:spcAft>
                  <a:spcPts val="0"/>
                </a:spcAft>
                <a:buClr>
                  <a:schemeClr val="dk1"/>
                </a:buClr>
                <a:buSzPts val="1200"/>
                <a:buFont typeface="Arial"/>
                <a:buNone/>
              </a:pPr>
              <a:r>
                <a:rPr b="0" i="0" lang="en-US" sz="900" u="none">
                  <a:solidFill>
                    <a:schemeClr val="dk1"/>
                  </a:solidFill>
                  <a:latin typeface="Arial"/>
                  <a:ea typeface="Arial"/>
                  <a:cs typeface="Arial"/>
                  <a:sym typeface="Arial"/>
                </a:rPr>
                <a:t>Balancing</a:t>
              </a:r>
              <a:endParaRPr sz="1100"/>
            </a:p>
            <a:p>
              <a:pPr indent="0" lvl="0" marL="0" marR="0" rtl="0" algn="l">
                <a:lnSpc>
                  <a:spcPct val="100000"/>
                </a:lnSpc>
                <a:spcBef>
                  <a:spcPts val="0"/>
                </a:spcBef>
                <a:spcAft>
                  <a:spcPts val="0"/>
                </a:spcAft>
                <a:buClr>
                  <a:schemeClr val="dk1"/>
                </a:buClr>
                <a:buSzPts val="1200"/>
                <a:buFont typeface="Arial"/>
                <a:buNone/>
              </a:pPr>
              <a:r>
                <a:rPr b="0" i="0" lang="en-US" sz="900" u="none">
                  <a:solidFill>
                    <a:schemeClr val="dk1"/>
                  </a:solidFill>
                  <a:latin typeface="Arial"/>
                  <a:ea typeface="Arial"/>
                  <a:cs typeface="Arial"/>
                  <a:sym typeface="Arial"/>
                </a:rPr>
                <a:t>Reverse Proxy</a:t>
              </a:r>
              <a:endParaRPr sz="1100"/>
            </a:p>
          </p:txBody>
        </p:sp>
        <p:sp>
          <p:nvSpPr>
            <p:cNvPr id="160" name="Google Shape;160;p29"/>
            <p:cNvSpPr txBox="1"/>
            <p:nvPr/>
          </p:nvSpPr>
          <p:spPr>
            <a:xfrm>
              <a:off x="705" y="2872"/>
              <a:ext cx="2100" cy="1200"/>
            </a:xfrm>
            <a:prstGeom prst="rect">
              <a:avLst/>
            </a:prstGeom>
            <a:noFill/>
            <a:ln>
              <a:noFill/>
            </a:ln>
          </p:spPr>
          <p:txBody>
            <a:bodyPr anchorCtr="0" anchor="ctr" bIns="45700" lIns="91425" spcFirstLastPara="1" rIns="91425" wrap="square" tIns="45700">
              <a:spAutoFit/>
            </a:bodyPr>
            <a:lstStyle/>
            <a:p>
              <a:pPr indent="0" lvl="0" marL="0" marR="0" rtl="0" algn="l">
                <a:lnSpc>
                  <a:spcPct val="100000"/>
                </a:lnSpc>
                <a:spcBef>
                  <a:spcPts val="0"/>
                </a:spcBef>
                <a:spcAft>
                  <a:spcPts val="0"/>
                </a:spcAft>
                <a:buClr>
                  <a:schemeClr val="dk1"/>
                </a:buClr>
                <a:buSzPts val="1200"/>
                <a:buFont typeface="Arial"/>
                <a:buNone/>
              </a:pPr>
              <a:r>
                <a:rPr b="0" i="0" lang="en-US" sz="900" u="none">
                  <a:solidFill>
                    <a:schemeClr val="dk1"/>
                  </a:solidFill>
                  <a:latin typeface="Arial"/>
                  <a:ea typeface="Arial"/>
                  <a:cs typeface="Arial"/>
                  <a:sym typeface="Arial"/>
                </a:rPr>
                <a:t>Load</a:t>
              </a:r>
              <a:endParaRPr sz="1100"/>
            </a:p>
            <a:p>
              <a:pPr indent="0" lvl="0" marL="0" marR="0" rtl="0" algn="l">
                <a:lnSpc>
                  <a:spcPct val="100000"/>
                </a:lnSpc>
                <a:spcBef>
                  <a:spcPts val="0"/>
                </a:spcBef>
                <a:spcAft>
                  <a:spcPts val="0"/>
                </a:spcAft>
                <a:buClr>
                  <a:schemeClr val="dk1"/>
                </a:buClr>
                <a:buSzPts val="1200"/>
                <a:buFont typeface="Arial"/>
                <a:buNone/>
              </a:pPr>
              <a:r>
                <a:rPr b="0" i="0" lang="en-US" sz="900" u="none">
                  <a:solidFill>
                    <a:schemeClr val="dk1"/>
                  </a:solidFill>
                  <a:latin typeface="Arial"/>
                  <a:ea typeface="Arial"/>
                  <a:cs typeface="Arial"/>
                  <a:sym typeface="Arial"/>
                </a:rPr>
                <a:t>Balancing</a:t>
              </a:r>
              <a:endParaRPr sz="1100"/>
            </a:p>
            <a:p>
              <a:pPr indent="0" lvl="0" marL="0" marR="0" rtl="0" algn="l">
                <a:lnSpc>
                  <a:spcPct val="100000"/>
                </a:lnSpc>
                <a:spcBef>
                  <a:spcPts val="0"/>
                </a:spcBef>
                <a:spcAft>
                  <a:spcPts val="0"/>
                </a:spcAft>
                <a:buClr>
                  <a:schemeClr val="dk1"/>
                </a:buClr>
                <a:buSzPts val="1200"/>
                <a:buFont typeface="Arial"/>
                <a:buNone/>
              </a:pPr>
              <a:r>
                <a:rPr b="0" i="0" lang="en-US" sz="900" u="none">
                  <a:solidFill>
                    <a:schemeClr val="dk1"/>
                  </a:solidFill>
                  <a:latin typeface="Arial"/>
                  <a:ea typeface="Arial"/>
                  <a:cs typeface="Arial"/>
                  <a:sym typeface="Arial"/>
                </a:rPr>
                <a:t>Reverse Proxy</a:t>
              </a:r>
              <a:endParaRPr sz="1100"/>
            </a:p>
          </p:txBody>
        </p:sp>
        <p:sp>
          <p:nvSpPr>
            <p:cNvPr id="161" name="Google Shape;161;p29"/>
            <p:cNvSpPr txBox="1"/>
            <p:nvPr/>
          </p:nvSpPr>
          <p:spPr>
            <a:xfrm>
              <a:off x="4623" y="5958"/>
              <a:ext cx="2100" cy="600"/>
            </a:xfrm>
            <a:prstGeom prst="rect">
              <a:avLst/>
            </a:prstGeom>
            <a:noFill/>
            <a:ln>
              <a:noFill/>
            </a:ln>
          </p:spPr>
          <p:txBody>
            <a:bodyPr anchorCtr="0" anchor="ctr" bIns="45700" lIns="91425" spcFirstLastPara="1" rIns="91425" wrap="square" tIns="45700">
              <a:spAutoFit/>
            </a:bodyPr>
            <a:lstStyle/>
            <a:p>
              <a:pPr indent="0" lvl="0" marL="0" marR="0" rtl="0" algn="l">
                <a:lnSpc>
                  <a:spcPct val="100000"/>
                </a:lnSpc>
                <a:spcBef>
                  <a:spcPts val="0"/>
                </a:spcBef>
                <a:spcAft>
                  <a:spcPts val="0"/>
                </a:spcAft>
                <a:buClr>
                  <a:schemeClr val="dk1"/>
                </a:buClr>
                <a:buSzPts val="1200"/>
                <a:buFont typeface="Arial"/>
                <a:buNone/>
              </a:pPr>
              <a:r>
                <a:rPr b="0" i="0" lang="en-US" sz="900" u="none">
                  <a:solidFill>
                    <a:schemeClr val="dk1"/>
                  </a:solidFill>
                  <a:latin typeface="Arial"/>
                  <a:ea typeface="Arial"/>
                  <a:cs typeface="Arial"/>
                  <a:sym typeface="Arial"/>
                </a:rPr>
                <a:t>Reverse Proxy</a:t>
              </a:r>
              <a:endParaRPr sz="1100"/>
            </a:p>
          </p:txBody>
        </p:sp>
        <p:sp>
          <p:nvSpPr>
            <p:cNvPr id="162" name="Google Shape;162;p29"/>
            <p:cNvSpPr txBox="1"/>
            <p:nvPr/>
          </p:nvSpPr>
          <p:spPr>
            <a:xfrm>
              <a:off x="3991" y="3925"/>
              <a:ext cx="1800" cy="900"/>
            </a:xfrm>
            <a:prstGeom prst="rect">
              <a:avLst/>
            </a:prstGeom>
            <a:noFill/>
            <a:ln>
              <a:noFill/>
            </a:ln>
          </p:spPr>
          <p:txBody>
            <a:bodyPr anchorCtr="0" anchor="ctr" bIns="45700" lIns="91425" spcFirstLastPara="1" rIns="91425" wrap="square" tIns="45700">
              <a:spAutoFit/>
            </a:bodyPr>
            <a:lstStyle/>
            <a:p>
              <a:pPr indent="0" lvl="0" marL="0" marR="0" rtl="0" algn="l">
                <a:lnSpc>
                  <a:spcPct val="100000"/>
                </a:lnSpc>
                <a:spcBef>
                  <a:spcPts val="0"/>
                </a:spcBef>
                <a:spcAft>
                  <a:spcPts val="0"/>
                </a:spcAft>
                <a:buClr>
                  <a:schemeClr val="dk1"/>
                </a:buClr>
                <a:buSzPts val="1200"/>
                <a:buFont typeface="Arial"/>
                <a:buNone/>
              </a:pPr>
              <a:r>
                <a:rPr b="0" i="0" lang="en-US" sz="900" u="none">
                  <a:solidFill>
                    <a:schemeClr val="dk1"/>
                  </a:solidFill>
                  <a:latin typeface="Arial"/>
                  <a:ea typeface="Arial"/>
                  <a:cs typeface="Arial"/>
                  <a:sym typeface="Arial"/>
                </a:rPr>
                <a:t>CernVM</a:t>
              </a:r>
              <a:endParaRPr sz="1100"/>
            </a:p>
            <a:p>
              <a:pPr indent="0" lvl="0" marL="0" marR="0" rtl="0" algn="l">
                <a:lnSpc>
                  <a:spcPct val="100000"/>
                </a:lnSpc>
                <a:spcBef>
                  <a:spcPts val="0"/>
                </a:spcBef>
                <a:spcAft>
                  <a:spcPts val="0"/>
                </a:spcAft>
                <a:buClr>
                  <a:schemeClr val="dk1"/>
                </a:buClr>
                <a:buSzPts val="1200"/>
                <a:buFont typeface="Arial"/>
                <a:buNone/>
              </a:pPr>
              <a:r>
                <a:rPr b="0" i="0" lang="en-US" sz="900" u="none">
                  <a:solidFill>
                    <a:schemeClr val="dk1"/>
                  </a:solidFill>
                  <a:latin typeface="Arial"/>
                  <a:ea typeface="Arial"/>
                  <a:cs typeface="Arial"/>
                  <a:sym typeface="Arial"/>
                </a:rPr>
                <a:t>(thin client)</a:t>
              </a:r>
              <a:endParaRPr sz="1100"/>
            </a:p>
          </p:txBody>
        </p:sp>
        <p:sp>
          <p:nvSpPr>
            <p:cNvPr id="163" name="Google Shape;163;p29"/>
            <p:cNvSpPr txBox="1"/>
            <p:nvPr/>
          </p:nvSpPr>
          <p:spPr>
            <a:xfrm>
              <a:off x="9522" y="6102"/>
              <a:ext cx="2100" cy="900"/>
            </a:xfrm>
            <a:prstGeom prst="rect">
              <a:avLst/>
            </a:prstGeom>
            <a:noFill/>
            <a:ln>
              <a:noFill/>
            </a:ln>
          </p:spPr>
          <p:txBody>
            <a:bodyPr anchorCtr="0" anchor="ctr" bIns="45700" lIns="91425" spcFirstLastPara="1" rIns="91425" wrap="square" tIns="45700">
              <a:spAutoFit/>
            </a:bodyPr>
            <a:lstStyle/>
            <a:p>
              <a:pPr indent="0" lvl="0" marL="0" marR="0" rtl="0" algn="l">
                <a:lnSpc>
                  <a:spcPct val="100000"/>
                </a:lnSpc>
                <a:spcBef>
                  <a:spcPts val="0"/>
                </a:spcBef>
                <a:spcAft>
                  <a:spcPts val="0"/>
                </a:spcAft>
                <a:buClr>
                  <a:schemeClr val="dk1"/>
                </a:buClr>
                <a:buSzPts val="1200"/>
                <a:buFont typeface="Arial"/>
                <a:buNone/>
              </a:pPr>
              <a:r>
                <a:rPr b="0" i="0" lang="en-US" sz="900" u="none">
                  <a:solidFill>
                    <a:schemeClr val="dk1"/>
                  </a:solidFill>
                  <a:latin typeface="Arial"/>
                  <a:ea typeface="Arial"/>
                  <a:cs typeface="Arial"/>
                  <a:sym typeface="Arial"/>
                </a:rPr>
                <a:t>Site</a:t>
              </a:r>
              <a:endParaRPr sz="1100"/>
            </a:p>
            <a:p>
              <a:pPr indent="0" lvl="0" marL="0" marR="0" rtl="0" algn="l">
                <a:lnSpc>
                  <a:spcPct val="100000"/>
                </a:lnSpc>
                <a:spcBef>
                  <a:spcPts val="0"/>
                </a:spcBef>
                <a:spcAft>
                  <a:spcPts val="0"/>
                </a:spcAft>
                <a:buClr>
                  <a:schemeClr val="dk1"/>
                </a:buClr>
                <a:buSzPts val="1200"/>
                <a:buFont typeface="Arial"/>
                <a:buNone/>
              </a:pPr>
              <a:r>
                <a:rPr b="0" i="0" lang="en-US" sz="900" u="none">
                  <a:solidFill>
                    <a:schemeClr val="dk1"/>
                  </a:solidFill>
                  <a:latin typeface="Arial"/>
                  <a:ea typeface="Arial"/>
                  <a:cs typeface="Arial"/>
                  <a:sym typeface="Arial"/>
                </a:rPr>
                <a:t>Reverse Proxy</a:t>
              </a:r>
              <a:endParaRPr sz="1100"/>
            </a:p>
          </p:txBody>
        </p:sp>
        <p:sp>
          <p:nvSpPr>
            <p:cNvPr id="164" name="Google Shape;164;p29"/>
            <p:cNvSpPr txBox="1"/>
            <p:nvPr/>
          </p:nvSpPr>
          <p:spPr>
            <a:xfrm>
              <a:off x="11570" y="1996"/>
              <a:ext cx="2100" cy="1200"/>
            </a:xfrm>
            <a:prstGeom prst="rect">
              <a:avLst/>
            </a:prstGeom>
            <a:noFill/>
            <a:ln>
              <a:noFill/>
            </a:ln>
          </p:spPr>
          <p:txBody>
            <a:bodyPr anchorCtr="0" anchor="ctr" bIns="45700" lIns="91425" spcFirstLastPara="1" rIns="91425" wrap="square" tIns="45700">
              <a:spAutoFit/>
            </a:bodyPr>
            <a:lstStyle/>
            <a:p>
              <a:pPr indent="0" lvl="0" marL="0" marR="0" rtl="0" algn="l">
                <a:lnSpc>
                  <a:spcPct val="100000"/>
                </a:lnSpc>
                <a:spcBef>
                  <a:spcPts val="0"/>
                </a:spcBef>
                <a:spcAft>
                  <a:spcPts val="0"/>
                </a:spcAft>
                <a:buClr>
                  <a:schemeClr val="dk1"/>
                </a:buClr>
                <a:buSzPts val="1200"/>
                <a:buFont typeface="Arial"/>
                <a:buNone/>
              </a:pPr>
              <a:r>
                <a:rPr b="0" i="0" lang="en-US" sz="900" u="none">
                  <a:solidFill>
                    <a:schemeClr val="dk1"/>
                  </a:solidFill>
                  <a:latin typeface="Arial"/>
                  <a:ea typeface="Arial"/>
                  <a:cs typeface="Arial"/>
                  <a:sym typeface="Arial"/>
                </a:rPr>
                <a:t>Load </a:t>
              </a:r>
              <a:endParaRPr sz="1100"/>
            </a:p>
            <a:p>
              <a:pPr indent="0" lvl="0" marL="0" marR="0" rtl="0" algn="l">
                <a:lnSpc>
                  <a:spcPct val="100000"/>
                </a:lnSpc>
                <a:spcBef>
                  <a:spcPts val="0"/>
                </a:spcBef>
                <a:spcAft>
                  <a:spcPts val="0"/>
                </a:spcAft>
                <a:buClr>
                  <a:schemeClr val="dk1"/>
                </a:buClr>
                <a:buSzPts val="1200"/>
                <a:buFont typeface="Arial"/>
                <a:buNone/>
              </a:pPr>
              <a:r>
                <a:rPr b="0" i="0" lang="en-US" sz="900" u="none">
                  <a:solidFill>
                    <a:schemeClr val="dk1"/>
                  </a:solidFill>
                  <a:latin typeface="Arial"/>
                  <a:ea typeface="Arial"/>
                  <a:cs typeface="Arial"/>
                  <a:sym typeface="Arial"/>
                </a:rPr>
                <a:t>Balancing</a:t>
              </a:r>
              <a:endParaRPr sz="1100"/>
            </a:p>
            <a:p>
              <a:pPr indent="0" lvl="0" marL="0" marR="0" rtl="0" algn="l">
                <a:lnSpc>
                  <a:spcPct val="100000"/>
                </a:lnSpc>
                <a:spcBef>
                  <a:spcPts val="0"/>
                </a:spcBef>
                <a:spcAft>
                  <a:spcPts val="0"/>
                </a:spcAft>
                <a:buClr>
                  <a:schemeClr val="dk1"/>
                </a:buClr>
                <a:buSzPts val="1200"/>
                <a:buFont typeface="Arial"/>
                <a:buNone/>
              </a:pPr>
              <a:r>
                <a:rPr b="0" i="0" lang="en-US" sz="900" u="none">
                  <a:solidFill>
                    <a:schemeClr val="dk1"/>
                  </a:solidFill>
                  <a:latin typeface="Arial"/>
                  <a:ea typeface="Arial"/>
                  <a:cs typeface="Arial"/>
                  <a:sym typeface="Arial"/>
                </a:rPr>
                <a:t>Reverse Proxy</a:t>
              </a:r>
              <a:endParaRPr sz="1100"/>
            </a:p>
          </p:txBody>
        </p:sp>
        <p:sp>
          <p:nvSpPr>
            <p:cNvPr id="165" name="Google Shape;165;p29"/>
            <p:cNvSpPr txBox="1"/>
            <p:nvPr/>
          </p:nvSpPr>
          <p:spPr>
            <a:xfrm>
              <a:off x="9537" y="2849"/>
              <a:ext cx="2100" cy="900"/>
            </a:xfrm>
            <a:prstGeom prst="rect">
              <a:avLst/>
            </a:prstGeom>
            <a:noFill/>
            <a:ln>
              <a:noFill/>
            </a:ln>
          </p:spPr>
          <p:txBody>
            <a:bodyPr anchorCtr="0" anchor="ctr" bIns="45700" lIns="91425" spcFirstLastPara="1" rIns="91425" wrap="square" tIns="45700">
              <a:spAutoFit/>
            </a:bodyPr>
            <a:lstStyle/>
            <a:p>
              <a:pPr indent="0" lvl="0" marL="0" marR="0" rtl="0" algn="l">
                <a:lnSpc>
                  <a:spcPct val="100000"/>
                </a:lnSpc>
                <a:spcBef>
                  <a:spcPts val="0"/>
                </a:spcBef>
                <a:spcAft>
                  <a:spcPts val="0"/>
                </a:spcAft>
                <a:buClr>
                  <a:schemeClr val="dk1"/>
                </a:buClr>
                <a:buSzPts val="1200"/>
                <a:buFont typeface="Arial"/>
                <a:buNone/>
              </a:pPr>
              <a:r>
                <a:rPr b="0" i="0" lang="en-US" sz="900" u="none">
                  <a:solidFill>
                    <a:schemeClr val="dk1"/>
                  </a:solidFill>
                  <a:latin typeface="Arial"/>
                  <a:ea typeface="Arial"/>
                  <a:cs typeface="Arial"/>
                  <a:sym typeface="Arial"/>
                </a:rPr>
                <a:t>Regional</a:t>
              </a:r>
              <a:endParaRPr sz="1100"/>
            </a:p>
            <a:p>
              <a:pPr indent="0" lvl="0" marL="0" marR="0" rtl="0" algn="l">
                <a:lnSpc>
                  <a:spcPct val="100000"/>
                </a:lnSpc>
                <a:spcBef>
                  <a:spcPts val="0"/>
                </a:spcBef>
                <a:spcAft>
                  <a:spcPts val="0"/>
                </a:spcAft>
                <a:buClr>
                  <a:schemeClr val="dk1"/>
                </a:buClr>
                <a:buSzPts val="1200"/>
                <a:buFont typeface="Arial"/>
                <a:buNone/>
              </a:pPr>
              <a:r>
                <a:rPr b="0" i="0" lang="en-US" sz="900" u="none">
                  <a:solidFill>
                    <a:schemeClr val="dk1"/>
                  </a:solidFill>
                  <a:latin typeface="Arial"/>
                  <a:ea typeface="Arial"/>
                  <a:cs typeface="Arial"/>
                  <a:sym typeface="Arial"/>
                </a:rPr>
                <a:t>Reverse Proxy</a:t>
              </a:r>
              <a:endParaRPr sz="1100"/>
            </a:p>
          </p:txBody>
        </p:sp>
      </p:grpSp>
      <p:sp>
        <p:nvSpPr>
          <p:cNvPr id="166" name="Google Shape;166;p29"/>
          <p:cNvSpPr txBox="1"/>
          <p:nvPr/>
        </p:nvSpPr>
        <p:spPr>
          <a:xfrm>
            <a:off x="3124200" y="171450"/>
            <a:ext cx="5715000" cy="51450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7F7F7F"/>
              </a:buClr>
              <a:buSzPts val="3200"/>
              <a:buFont typeface="Arial"/>
              <a:buNone/>
            </a:pPr>
            <a:r>
              <a:rPr b="1" i="0" lang="en-US" sz="3200" u="none">
                <a:solidFill>
                  <a:srgbClr val="7F7F7F"/>
                </a:solidFill>
                <a:latin typeface="Arial"/>
                <a:ea typeface="Arial"/>
                <a:cs typeface="Arial"/>
                <a:sym typeface="Arial"/>
              </a:rPr>
              <a:t>Deployment picture</a:t>
            </a:r>
            <a:endParaRPr/>
          </a:p>
        </p:txBody>
      </p:sp>
      <p:sp>
        <p:nvSpPr>
          <p:cNvPr id="167" name="Google Shape;167;p29"/>
          <p:cNvSpPr txBox="1"/>
          <p:nvPr/>
        </p:nvSpPr>
        <p:spPr>
          <a:xfrm>
            <a:off x="6588125" y="4893469"/>
            <a:ext cx="2556000" cy="249900"/>
          </a:xfrm>
          <a:prstGeom prst="rect">
            <a:avLst/>
          </a:prstGeom>
          <a:noFill/>
          <a:ln>
            <a:noFill/>
          </a:ln>
        </p:spPr>
        <p:txBody>
          <a:bodyPr anchorCtr="0" anchor="t" bIns="45700" lIns="91425" spcFirstLastPara="1" rIns="91425" wrap="square" tIns="45700">
            <a:noAutofit/>
          </a:bodyPr>
          <a:lstStyle/>
          <a:p>
            <a:pPr indent="0" lvl="0" marL="0" marR="0" rtl="0" algn="r">
              <a:lnSpc>
                <a:spcPct val="100000"/>
              </a:lnSpc>
              <a:spcBef>
                <a:spcPts val="0"/>
              </a:spcBef>
              <a:spcAft>
                <a:spcPts val="0"/>
              </a:spcAft>
              <a:buClr>
                <a:srgbClr val="7F7F7F"/>
              </a:buClr>
              <a:buSzPts val="1200"/>
              <a:buFont typeface="Arial"/>
              <a:buNone/>
            </a:pPr>
            <a:r>
              <a:rPr b="1" i="0" lang="en-US" sz="1200" u="none">
                <a:solidFill>
                  <a:srgbClr val="7F7F7F"/>
                </a:solidFill>
                <a:latin typeface="Arial"/>
                <a:ea typeface="Arial"/>
                <a:cs typeface="Arial"/>
                <a:sym typeface="Arial"/>
              </a:rPr>
              <a:t>CERN, </a:t>
            </a:r>
            <a:r>
              <a:rPr b="1" lang="en-US" sz="1200">
                <a:solidFill>
                  <a:srgbClr val="7F7F7F"/>
                </a:solidFill>
              </a:rPr>
              <a:t>16</a:t>
            </a:r>
            <a:r>
              <a:rPr b="1" i="0" lang="en-US" sz="1200" u="none">
                <a:solidFill>
                  <a:srgbClr val="7F7F7F"/>
                </a:solidFill>
                <a:latin typeface="Arial"/>
                <a:ea typeface="Arial"/>
                <a:cs typeface="Arial"/>
                <a:sym typeface="Arial"/>
              </a:rPr>
              <a:t>/</a:t>
            </a:r>
            <a:r>
              <a:rPr b="1" lang="en-US" sz="1200">
                <a:solidFill>
                  <a:srgbClr val="7F7F7F"/>
                </a:solidFill>
              </a:rPr>
              <a:t>09</a:t>
            </a:r>
            <a:r>
              <a:rPr b="1" i="0" lang="en-US" sz="1200" u="none">
                <a:solidFill>
                  <a:srgbClr val="7F7F7F"/>
                </a:solidFill>
                <a:latin typeface="Arial"/>
                <a:ea typeface="Arial"/>
                <a:cs typeface="Arial"/>
                <a:sym typeface="Arial"/>
              </a:rPr>
              <a:t>/</a:t>
            </a:r>
            <a:r>
              <a:rPr b="1" lang="en-US" sz="1200">
                <a:solidFill>
                  <a:srgbClr val="7F7F7F"/>
                </a:solidFill>
              </a:rPr>
              <a:t>24</a:t>
            </a:r>
            <a:r>
              <a:rPr b="1" i="0" lang="en-US" sz="1200" u="none">
                <a:solidFill>
                  <a:srgbClr val="7F7F7F"/>
                </a:solidFill>
                <a:latin typeface="Arial"/>
                <a:ea typeface="Arial"/>
                <a:cs typeface="Arial"/>
                <a:sym typeface="Arial"/>
              </a:rPr>
              <a:t> - </a:t>
            </a:r>
            <a:fld id="{00000000-1234-1234-1234-123412341234}" type="slidenum">
              <a:rPr b="1" i="0" lang="en-US" sz="1200" u="none">
                <a:solidFill>
                  <a:srgbClr val="7F7F7F"/>
                </a:solidFill>
                <a:latin typeface="Arial"/>
                <a:ea typeface="Arial"/>
                <a:cs typeface="Arial"/>
                <a:sym typeface="Arial"/>
              </a:rPr>
              <a:t>‹#›</a:t>
            </a:fld>
            <a:endParaRPr b="1" i="0" sz="1200" u="none">
              <a:solidFill>
                <a:srgbClr val="7F7F7F"/>
              </a:solidFill>
              <a:latin typeface="Arial"/>
              <a:ea typeface="Arial"/>
              <a:cs typeface="Arial"/>
              <a:sym typeface="Arial"/>
            </a:endParaRPr>
          </a:p>
          <a:p>
            <a:pPr indent="0" lvl="0" marL="0" marR="0" rtl="0" algn="r">
              <a:lnSpc>
                <a:spcPct val="100000"/>
              </a:lnSpc>
              <a:spcBef>
                <a:spcPts val="0"/>
              </a:spcBef>
              <a:spcAft>
                <a:spcPts val="0"/>
              </a:spcAft>
              <a:buClr>
                <a:srgbClr val="7F7F7F"/>
              </a:buClr>
              <a:buSzPts val="1200"/>
              <a:buFont typeface="Arial"/>
              <a:buNone/>
            </a:pPr>
            <a:r>
              <a:t/>
            </a:r>
            <a:endParaRPr b="1" sz="1200">
              <a:solidFill>
                <a:srgbClr val="7F7F7F"/>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2" name="Shape 172"/>
        <p:cNvGrpSpPr/>
        <p:nvPr/>
      </p:nvGrpSpPr>
      <p:grpSpPr>
        <a:xfrm>
          <a:off x="0" y="0"/>
          <a:ext cx="0" cy="0"/>
          <a:chOff x="0" y="0"/>
          <a:chExt cx="0" cy="0"/>
        </a:xfrm>
      </p:grpSpPr>
      <p:sp>
        <p:nvSpPr>
          <p:cNvPr id="173" name="Google Shape;173;p30"/>
          <p:cNvSpPr txBox="1"/>
          <p:nvPr>
            <p:ph type="title"/>
          </p:nvPr>
        </p:nvSpPr>
        <p:spPr>
          <a:xfrm>
            <a:off x="3132137" y="303609"/>
            <a:ext cx="5715000" cy="5145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Clr>
                <a:srgbClr val="7F7F7F"/>
              </a:buClr>
              <a:buSzPts val="3600"/>
              <a:buFont typeface="Arial"/>
              <a:buNone/>
            </a:pPr>
            <a:r>
              <a:rPr b="1" i="0" lang="en-US" sz="3600" u="none">
                <a:solidFill>
                  <a:srgbClr val="7F7F7F"/>
                </a:solidFill>
                <a:latin typeface="Arial"/>
                <a:ea typeface="Arial"/>
                <a:cs typeface="Arial"/>
                <a:sym typeface="Arial"/>
              </a:rPr>
              <a:t>Sales pitch (2009)</a:t>
            </a:r>
            <a:endParaRPr/>
          </a:p>
        </p:txBody>
      </p:sp>
      <p:sp>
        <p:nvSpPr>
          <p:cNvPr id="174" name="Google Shape;174;p30"/>
          <p:cNvSpPr txBox="1"/>
          <p:nvPr>
            <p:ph idx="1" type="body"/>
          </p:nvPr>
        </p:nvSpPr>
        <p:spPr>
          <a:xfrm>
            <a:off x="303212" y="1006078"/>
            <a:ext cx="8839200" cy="3714900"/>
          </a:xfrm>
          <a:prstGeom prst="rect">
            <a:avLst/>
          </a:prstGeom>
          <a:noFill/>
          <a:ln>
            <a:noFill/>
          </a:ln>
        </p:spPr>
        <p:txBody>
          <a:bodyPr anchorCtr="0" anchor="t" bIns="45700" lIns="91425" spcFirstLastPara="1" rIns="91425" wrap="square" tIns="45700">
            <a:noAutofit/>
          </a:bodyPr>
          <a:lstStyle/>
          <a:p>
            <a:pPr indent="-330200" lvl="0" marL="342900" rtl="0" algn="l">
              <a:lnSpc>
                <a:spcPct val="100000"/>
              </a:lnSpc>
              <a:spcBef>
                <a:spcPts val="0"/>
              </a:spcBef>
              <a:spcAft>
                <a:spcPts val="0"/>
              </a:spcAft>
              <a:buClr>
                <a:srgbClr val="ECAE14"/>
              </a:buClr>
              <a:buSzPts val="2000"/>
              <a:buFont typeface="Arial"/>
              <a:buChar char="•"/>
            </a:pPr>
            <a:r>
              <a:rPr b="0" i="0" lang="en-US" sz="1800" u="none">
                <a:solidFill>
                  <a:srgbClr val="7F7F7F"/>
                </a:solidFill>
                <a:latin typeface="Arial"/>
                <a:ea typeface="Arial"/>
                <a:cs typeface="Arial"/>
                <a:sym typeface="Arial"/>
              </a:rPr>
              <a:t>I</a:t>
            </a:r>
            <a:r>
              <a:rPr b="0" i="1" lang="en-US" sz="1800">
                <a:solidFill>
                  <a:srgbClr val="7F7F7F"/>
                </a:solidFill>
                <a:latin typeface="Arial"/>
                <a:ea typeface="Arial"/>
                <a:cs typeface="Arial"/>
                <a:sym typeface="Arial"/>
              </a:rPr>
              <a:t>f you believe that it is time to jump on bandwagon and explore direction in which major software industry players are going and if you have one of these problems:</a:t>
            </a:r>
            <a:endParaRPr i="1" sz="2200"/>
          </a:p>
          <a:p>
            <a:pPr indent="-273050" lvl="1" marL="742950" rtl="0" algn="l">
              <a:lnSpc>
                <a:spcPct val="100000"/>
              </a:lnSpc>
              <a:spcBef>
                <a:spcPts val="360"/>
              </a:spcBef>
              <a:spcAft>
                <a:spcPts val="0"/>
              </a:spcAft>
              <a:buClr>
                <a:srgbClr val="000066"/>
              </a:buClr>
              <a:buSzPts val="1420"/>
              <a:buFont typeface="Noto Sans Symbols"/>
              <a:buChar char="▪"/>
            </a:pPr>
            <a:r>
              <a:rPr b="0" i="1" lang="en-US" sz="1600">
                <a:solidFill>
                  <a:srgbClr val="7F7F7F"/>
                </a:solidFill>
                <a:latin typeface="Arial"/>
                <a:ea typeface="Arial"/>
                <a:cs typeface="Arial"/>
                <a:sym typeface="Arial"/>
              </a:rPr>
              <a:t>You work for LHC experiment and its software is not compatible with your favorite hardware or s/w platform running on your laptop/desktop</a:t>
            </a:r>
            <a:endParaRPr i="1" sz="1800"/>
          </a:p>
          <a:p>
            <a:pPr indent="-273050" lvl="1" marL="742950" rtl="0" algn="l">
              <a:lnSpc>
                <a:spcPct val="100000"/>
              </a:lnSpc>
              <a:spcBef>
                <a:spcPts val="360"/>
              </a:spcBef>
              <a:spcAft>
                <a:spcPts val="0"/>
              </a:spcAft>
              <a:buClr>
                <a:srgbClr val="000066"/>
              </a:buClr>
              <a:buSzPts val="1420"/>
              <a:buFont typeface="Noto Sans Symbols"/>
              <a:buChar char="▪"/>
            </a:pPr>
            <a:r>
              <a:rPr b="0" i="1" lang="en-US" sz="1600">
                <a:solidFill>
                  <a:srgbClr val="7F7F7F"/>
                </a:solidFill>
                <a:latin typeface="Arial"/>
                <a:ea typeface="Arial"/>
                <a:cs typeface="Arial"/>
                <a:sym typeface="Arial"/>
              </a:rPr>
              <a:t>You do not want to spend time to manually keep software up to date</a:t>
            </a:r>
            <a:endParaRPr i="1" sz="1800"/>
          </a:p>
          <a:p>
            <a:pPr indent="-273050" lvl="1" marL="742950" rtl="0" algn="l">
              <a:lnSpc>
                <a:spcPct val="100000"/>
              </a:lnSpc>
              <a:spcBef>
                <a:spcPts val="360"/>
              </a:spcBef>
              <a:spcAft>
                <a:spcPts val="0"/>
              </a:spcAft>
              <a:buClr>
                <a:srgbClr val="000066"/>
              </a:buClr>
              <a:buSzPts val="1420"/>
              <a:buFont typeface="Noto Sans Symbols"/>
              <a:buChar char="▪"/>
            </a:pPr>
            <a:r>
              <a:rPr b="0" i="1" lang="en-US" sz="1600">
                <a:solidFill>
                  <a:srgbClr val="7F7F7F"/>
                </a:solidFill>
                <a:latin typeface="Arial"/>
                <a:ea typeface="Arial"/>
                <a:cs typeface="Arial"/>
                <a:sym typeface="Arial"/>
              </a:rPr>
              <a:t>Your want to profit from the latest developments in CPU technology and use your multi/many core CPU to its maximal potential without modifying your application</a:t>
            </a:r>
            <a:endParaRPr i="1" sz="1800"/>
          </a:p>
          <a:p>
            <a:pPr indent="-273050" lvl="1" marL="742950" rtl="0" algn="l">
              <a:lnSpc>
                <a:spcPct val="100000"/>
              </a:lnSpc>
              <a:spcBef>
                <a:spcPts val="360"/>
              </a:spcBef>
              <a:spcAft>
                <a:spcPts val="0"/>
              </a:spcAft>
              <a:buClr>
                <a:srgbClr val="000066"/>
              </a:buClr>
              <a:buSzPts val="1420"/>
              <a:buFont typeface="Noto Sans Symbols"/>
              <a:buChar char="▪"/>
            </a:pPr>
            <a:r>
              <a:rPr b="0" i="1" lang="en-US" sz="1600">
                <a:solidFill>
                  <a:srgbClr val="7F7F7F"/>
                </a:solidFill>
                <a:latin typeface="Arial"/>
                <a:ea typeface="Arial"/>
                <a:cs typeface="Arial"/>
                <a:sym typeface="Arial"/>
              </a:rPr>
              <a:t>You want to share spare CPU cores/cycles with others</a:t>
            </a:r>
            <a:endParaRPr i="1" sz="1800"/>
          </a:p>
          <a:p>
            <a:pPr indent="-273050" lvl="1" marL="742950" rtl="0" algn="l">
              <a:lnSpc>
                <a:spcPct val="100000"/>
              </a:lnSpc>
              <a:spcBef>
                <a:spcPts val="360"/>
              </a:spcBef>
              <a:spcAft>
                <a:spcPts val="0"/>
              </a:spcAft>
              <a:buClr>
                <a:srgbClr val="000066"/>
              </a:buClr>
              <a:buSzPts val="1420"/>
              <a:buFont typeface="Noto Sans Symbols"/>
              <a:buChar char="▪"/>
            </a:pPr>
            <a:r>
              <a:rPr b="0" i="1" lang="en-US" sz="1600">
                <a:solidFill>
                  <a:srgbClr val="7F7F7F"/>
                </a:solidFill>
                <a:latin typeface="Arial"/>
                <a:ea typeface="Arial"/>
                <a:cs typeface="Arial"/>
                <a:sym typeface="Arial"/>
              </a:rPr>
              <a:t>You want to run your software on voluntary resources beyond the current Grid</a:t>
            </a:r>
            <a:endParaRPr i="1" sz="1800"/>
          </a:p>
          <a:p>
            <a:pPr indent="-342900" lvl="0" marL="342900" rtl="0" algn="l">
              <a:lnSpc>
                <a:spcPct val="100000"/>
              </a:lnSpc>
              <a:spcBef>
                <a:spcPts val="400"/>
              </a:spcBef>
              <a:spcAft>
                <a:spcPts val="0"/>
              </a:spcAft>
              <a:buSzPts val="2200"/>
              <a:buFont typeface="Arial"/>
              <a:buNone/>
            </a:pPr>
            <a:r>
              <a:t/>
            </a:r>
            <a:endParaRPr b="0" i="0" sz="1800" u="none">
              <a:solidFill>
                <a:srgbClr val="7F7F7F"/>
              </a:solidFill>
              <a:latin typeface="Arial"/>
              <a:ea typeface="Arial"/>
              <a:cs typeface="Arial"/>
              <a:sym typeface="Arial"/>
            </a:endParaRPr>
          </a:p>
          <a:p>
            <a:pPr indent="-342900" lvl="0" marL="342900" rtl="0" algn="l">
              <a:lnSpc>
                <a:spcPct val="100000"/>
              </a:lnSpc>
              <a:spcBef>
                <a:spcPts val="400"/>
              </a:spcBef>
              <a:spcAft>
                <a:spcPts val="0"/>
              </a:spcAft>
              <a:buSzPts val="2200"/>
              <a:buFont typeface="Arial"/>
              <a:buNone/>
            </a:pPr>
            <a:r>
              <a:rPr b="0" i="0" lang="en-US" sz="1800" u="none">
                <a:solidFill>
                  <a:srgbClr val="7F7F7F"/>
                </a:solidFill>
                <a:latin typeface="Arial"/>
                <a:ea typeface="Arial"/>
                <a:cs typeface="Arial"/>
                <a:sym typeface="Arial"/>
              </a:rPr>
              <a:t>…then CernVM might be what you are looking for.</a:t>
            </a:r>
            <a:endParaRPr sz="2200"/>
          </a:p>
          <a:p>
            <a:pPr indent="0" lvl="0" marL="0" rtl="0" algn="l">
              <a:lnSpc>
                <a:spcPct val="100000"/>
              </a:lnSpc>
              <a:spcBef>
                <a:spcPts val="400"/>
              </a:spcBef>
              <a:spcAft>
                <a:spcPts val="0"/>
              </a:spcAft>
              <a:buNone/>
            </a:pPr>
            <a:r>
              <a:t/>
            </a:r>
            <a:endParaRPr sz="2200"/>
          </a:p>
          <a:p>
            <a:pPr indent="-231140" lvl="0" marL="342900" rtl="0" algn="l">
              <a:spcBef>
                <a:spcPts val="320"/>
              </a:spcBef>
              <a:spcAft>
                <a:spcPts val="0"/>
              </a:spcAft>
              <a:buSzPts val="1760"/>
              <a:buFont typeface="Arial"/>
              <a:buNone/>
            </a:pPr>
            <a:r>
              <a:t/>
            </a:r>
            <a:endParaRPr b="0" i="0" sz="1400" u="sng">
              <a:solidFill>
                <a:srgbClr val="7F7F7F"/>
              </a:solidFill>
              <a:hlinkClick r:id="rId3">
                <a:extLst>
                  <a:ext uri="{A12FA001-AC4F-418D-AE19-62706E023703}">
                    <ahyp:hlinkClr val="tx"/>
                  </a:ext>
                </a:extLst>
              </a:hlinkClick>
            </a:endParaRPr>
          </a:p>
        </p:txBody>
      </p:sp>
      <p:sp>
        <p:nvSpPr>
          <p:cNvPr id="175" name="Google Shape;175;p30"/>
          <p:cNvSpPr txBox="1"/>
          <p:nvPr/>
        </p:nvSpPr>
        <p:spPr>
          <a:xfrm>
            <a:off x="6588125" y="4893469"/>
            <a:ext cx="2556000" cy="249900"/>
          </a:xfrm>
          <a:prstGeom prst="rect">
            <a:avLst/>
          </a:prstGeom>
          <a:noFill/>
          <a:ln>
            <a:noFill/>
          </a:ln>
        </p:spPr>
        <p:txBody>
          <a:bodyPr anchorCtr="0" anchor="t" bIns="45700" lIns="91425" spcFirstLastPara="1" rIns="91425" wrap="square" tIns="45700">
            <a:noAutofit/>
          </a:bodyPr>
          <a:lstStyle/>
          <a:p>
            <a:pPr indent="0" lvl="0" marL="0" marR="0" rtl="0" algn="r">
              <a:lnSpc>
                <a:spcPct val="100000"/>
              </a:lnSpc>
              <a:spcBef>
                <a:spcPts val="0"/>
              </a:spcBef>
              <a:spcAft>
                <a:spcPts val="0"/>
              </a:spcAft>
              <a:buClr>
                <a:srgbClr val="7F7F7F"/>
              </a:buClr>
              <a:buSzPts val="1200"/>
              <a:buFont typeface="Arial"/>
              <a:buNone/>
            </a:pPr>
            <a:r>
              <a:rPr b="1" i="0" lang="en-US" sz="1200" u="none">
                <a:solidFill>
                  <a:srgbClr val="7F7F7F"/>
                </a:solidFill>
                <a:latin typeface="Arial"/>
                <a:ea typeface="Arial"/>
                <a:cs typeface="Arial"/>
                <a:sym typeface="Arial"/>
              </a:rPr>
              <a:t>CERN, </a:t>
            </a:r>
            <a:r>
              <a:rPr b="1" lang="en-US" sz="1200">
                <a:solidFill>
                  <a:srgbClr val="7F7F7F"/>
                </a:solidFill>
              </a:rPr>
              <a:t>16</a:t>
            </a:r>
            <a:r>
              <a:rPr b="1" i="0" lang="en-US" sz="1200" u="none">
                <a:solidFill>
                  <a:srgbClr val="7F7F7F"/>
                </a:solidFill>
                <a:latin typeface="Arial"/>
                <a:ea typeface="Arial"/>
                <a:cs typeface="Arial"/>
                <a:sym typeface="Arial"/>
              </a:rPr>
              <a:t>/</a:t>
            </a:r>
            <a:r>
              <a:rPr b="1" lang="en-US" sz="1200">
                <a:solidFill>
                  <a:srgbClr val="7F7F7F"/>
                </a:solidFill>
              </a:rPr>
              <a:t>09</a:t>
            </a:r>
            <a:r>
              <a:rPr b="1" i="0" lang="en-US" sz="1200" u="none">
                <a:solidFill>
                  <a:srgbClr val="7F7F7F"/>
                </a:solidFill>
                <a:latin typeface="Arial"/>
                <a:ea typeface="Arial"/>
                <a:cs typeface="Arial"/>
                <a:sym typeface="Arial"/>
              </a:rPr>
              <a:t>/</a:t>
            </a:r>
            <a:r>
              <a:rPr b="1" lang="en-US" sz="1200">
                <a:solidFill>
                  <a:srgbClr val="7F7F7F"/>
                </a:solidFill>
              </a:rPr>
              <a:t>24</a:t>
            </a:r>
            <a:r>
              <a:rPr b="1" i="0" lang="en-US" sz="1200" u="none">
                <a:solidFill>
                  <a:srgbClr val="7F7F7F"/>
                </a:solidFill>
                <a:latin typeface="Arial"/>
                <a:ea typeface="Arial"/>
                <a:cs typeface="Arial"/>
                <a:sym typeface="Arial"/>
              </a:rPr>
              <a:t> - </a:t>
            </a:r>
            <a:fld id="{00000000-1234-1234-1234-123412341234}" type="slidenum">
              <a:rPr b="1" i="0" lang="en-US" sz="1200" u="none">
                <a:solidFill>
                  <a:srgbClr val="7F7F7F"/>
                </a:solidFill>
                <a:latin typeface="Arial"/>
                <a:ea typeface="Arial"/>
                <a:cs typeface="Arial"/>
                <a:sym typeface="Arial"/>
              </a:rPr>
              <a:t>‹#›</a:t>
            </a:fld>
            <a:endParaRPr b="1" i="0" sz="1200" u="none">
              <a:solidFill>
                <a:srgbClr val="7F7F7F"/>
              </a:solidFill>
              <a:latin typeface="Arial"/>
              <a:ea typeface="Arial"/>
              <a:cs typeface="Arial"/>
              <a:sym typeface="Arial"/>
            </a:endParaRPr>
          </a:p>
          <a:p>
            <a:pPr indent="0" lvl="0" marL="0" marR="0" rtl="0" algn="r">
              <a:lnSpc>
                <a:spcPct val="100000"/>
              </a:lnSpc>
              <a:spcBef>
                <a:spcPts val="0"/>
              </a:spcBef>
              <a:spcAft>
                <a:spcPts val="0"/>
              </a:spcAft>
              <a:buClr>
                <a:srgbClr val="7F7F7F"/>
              </a:buClr>
              <a:buSzPts val="1200"/>
              <a:buFont typeface="Arial"/>
              <a:buNone/>
            </a:pPr>
            <a:r>
              <a:t/>
            </a:r>
            <a:endParaRPr b="1" sz="1200">
              <a:solidFill>
                <a:srgbClr val="7F7F7F"/>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9" name="Shape 179"/>
        <p:cNvGrpSpPr/>
        <p:nvPr/>
      </p:nvGrpSpPr>
      <p:grpSpPr>
        <a:xfrm>
          <a:off x="0" y="0"/>
          <a:ext cx="0" cy="0"/>
          <a:chOff x="0" y="0"/>
          <a:chExt cx="0" cy="0"/>
        </a:xfrm>
      </p:grpSpPr>
      <p:sp>
        <p:nvSpPr>
          <p:cNvPr id="180" name="Google Shape;180;p31"/>
          <p:cNvSpPr txBox="1"/>
          <p:nvPr>
            <p:ph idx="4294967295" type="title"/>
          </p:nvPr>
        </p:nvSpPr>
        <p:spPr>
          <a:xfrm>
            <a:off x="3132137" y="303609"/>
            <a:ext cx="5715000" cy="51450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7F7F7F"/>
              </a:buClr>
              <a:buSzPts val="3600"/>
              <a:buFont typeface="Arial"/>
              <a:buNone/>
            </a:pPr>
            <a:r>
              <a:rPr b="1" i="0" lang="en-US" sz="3600" u="none" cap="none" strike="noStrike">
                <a:solidFill>
                  <a:srgbClr val="7F7F7F"/>
                </a:solidFill>
                <a:latin typeface="Arial"/>
                <a:ea typeface="Arial"/>
                <a:cs typeface="Arial"/>
                <a:sym typeface="Arial"/>
              </a:rPr>
              <a:t>CernVM Users</a:t>
            </a:r>
            <a:endParaRPr/>
          </a:p>
        </p:txBody>
      </p:sp>
      <p:sp>
        <p:nvSpPr>
          <p:cNvPr id="181" name="Google Shape;181;p31"/>
          <p:cNvSpPr txBox="1"/>
          <p:nvPr/>
        </p:nvSpPr>
        <p:spPr>
          <a:xfrm>
            <a:off x="3489325" y="4525565"/>
            <a:ext cx="2371800" cy="5232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chemeClr val="dk1"/>
              </a:buClr>
              <a:buSzPts val="1400"/>
              <a:buFont typeface="Arial"/>
              <a:buNone/>
            </a:pPr>
            <a:r>
              <a:rPr b="0" i="0" lang="en-US" sz="1400" u="none">
                <a:solidFill>
                  <a:schemeClr val="dk1"/>
                </a:solidFill>
                <a:latin typeface="Arial"/>
                <a:ea typeface="Arial"/>
                <a:cs typeface="Arial"/>
                <a:sym typeface="Arial"/>
              </a:rPr>
              <a:t>~6000 unique IP addresses (~2</a:t>
            </a:r>
            <a:r>
              <a:rPr lang="en-US">
                <a:solidFill>
                  <a:schemeClr val="dk1"/>
                </a:solidFill>
              </a:rPr>
              <a:t>009?)</a:t>
            </a:r>
            <a:endParaRPr/>
          </a:p>
        </p:txBody>
      </p:sp>
      <p:pic>
        <p:nvPicPr>
          <p:cNvPr descr="users.tiff" id="182" name="Google Shape;182;p31"/>
          <p:cNvPicPr preferRelativeResize="0"/>
          <p:nvPr/>
        </p:nvPicPr>
        <p:blipFill rotWithShape="1">
          <a:blip r:embed="rId3">
            <a:alphaModFix/>
          </a:blip>
          <a:srcRect b="0" l="0" r="0" t="0"/>
          <a:stretch/>
        </p:blipFill>
        <p:spPr>
          <a:xfrm>
            <a:off x="1315575" y="1204738"/>
            <a:ext cx="6316266" cy="3065859"/>
          </a:xfrm>
          <a:prstGeom prst="rect">
            <a:avLst/>
          </a:prstGeom>
          <a:noFill/>
          <a:ln>
            <a:noFill/>
          </a:ln>
        </p:spPr>
      </p:pic>
      <p:sp>
        <p:nvSpPr>
          <p:cNvPr id="183" name="Google Shape;183;p31"/>
          <p:cNvSpPr txBox="1"/>
          <p:nvPr/>
        </p:nvSpPr>
        <p:spPr>
          <a:xfrm>
            <a:off x="6588125" y="4893469"/>
            <a:ext cx="2556000" cy="249900"/>
          </a:xfrm>
          <a:prstGeom prst="rect">
            <a:avLst/>
          </a:prstGeom>
          <a:noFill/>
          <a:ln>
            <a:noFill/>
          </a:ln>
        </p:spPr>
        <p:txBody>
          <a:bodyPr anchorCtr="0" anchor="t" bIns="45700" lIns="91425" spcFirstLastPara="1" rIns="91425" wrap="square" tIns="45700">
            <a:noAutofit/>
          </a:bodyPr>
          <a:lstStyle/>
          <a:p>
            <a:pPr indent="0" lvl="0" marL="0" marR="0" rtl="0" algn="r">
              <a:lnSpc>
                <a:spcPct val="100000"/>
              </a:lnSpc>
              <a:spcBef>
                <a:spcPts val="0"/>
              </a:spcBef>
              <a:spcAft>
                <a:spcPts val="0"/>
              </a:spcAft>
              <a:buClr>
                <a:srgbClr val="7F7F7F"/>
              </a:buClr>
              <a:buSzPts val="1200"/>
              <a:buFont typeface="Arial"/>
              <a:buNone/>
            </a:pPr>
            <a:r>
              <a:rPr b="1" i="0" lang="en-US" sz="1200" u="none">
                <a:solidFill>
                  <a:srgbClr val="7F7F7F"/>
                </a:solidFill>
                <a:latin typeface="Arial"/>
                <a:ea typeface="Arial"/>
                <a:cs typeface="Arial"/>
                <a:sym typeface="Arial"/>
              </a:rPr>
              <a:t>CERN, </a:t>
            </a:r>
            <a:r>
              <a:rPr b="1" lang="en-US" sz="1200">
                <a:solidFill>
                  <a:srgbClr val="7F7F7F"/>
                </a:solidFill>
              </a:rPr>
              <a:t>16</a:t>
            </a:r>
            <a:r>
              <a:rPr b="1" i="0" lang="en-US" sz="1200" u="none">
                <a:solidFill>
                  <a:srgbClr val="7F7F7F"/>
                </a:solidFill>
                <a:latin typeface="Arial"/>
                <a:ea typeface="Arial"/>
                <a:cs typeface="Arial"/>
                <a:sym typeface="Arial"/>
              </a:rPr>
              <a:t>/</a:t>
            </a:r>
            <a:r>
              <a:rPr b="1" lang="en-US" sz="1200">
                <a:solidFill>
                  <a:srgbClr val="7F7F7F"/>
                </a:solidFill>
              </a:rPr>
              <a:t>09</a:t>
            </a:r>
            <a:r>
              <a:rPr b="1" i="0" lang="en-US" sz="1200" u="none">
                <a:solidFill>
                  <a:srgbClr val="7F7F7F"/>
                </a:solidFill>
                <a:latin typeface="Arial"/>
                <a:ea typeface="Arial"/>
                <a:cs typeface="Arial"/>
                <a:sym typeface="Arial"/>
              </a:rPr>
              <a:t>/</a:t>
            </a:r>
            <a:r>
              <a:rPr b="1" lang="en-US" sz="1200">
                <a:solidFill>
                  <a:srgbClr val="7F7F7F"/>
                </a:solidFill>
              </a:rPr>
              <a:t>24</a:t>
            </a:r>
            <a:r>
              <a:rPr b="1" i="0" lang="en-US" sz="1200" u="none">
                <a:solidFill>
                  <a:srgbClr val="7F7F7F"/>
                </a:solidFill>
                <a:latin typeface="Arial"/>
                <a:ea typeface="Arial"/>
                <a:cs typeface="Arial"/>
                <a:sym typeface="Arial"/>
              </a:rPr>
              <a:t> - </a:t>
            </a:r>
            <a:fld id="{00000000-1234-1234-1234-123412341234}" type="slidenum">
              <a:rPr b="1" i="0" lang="en-US" sz="1200" u="none">
                <a:solidFill>
                  <a:srgbClr val="7F7F7F"/>
                </a:solidFill>
                <a:latin typeface="Arial"/>
                <a:ea typeface="Arial"/>
                <a:cs typeface="Arial"/>
                <a:sym typeface="Arial"/>
              </a:rPr>
              <a:t>‹#›</a:t>
            </a:fld>
            <a:endParaRPr b="1" i="0" sz="1200" u="none">
              <a:solidFill>
                <a:srgbClr val="7F7F7F"/>
              </a:solidFill>
              <a:latin typeface="Arial"/>
              <a:ea typeface="Arial"/>
              <a:cs typeface="Arial"/>
              <a:sym typeface="Arial"/>
            </a:endParaRPr>
          </a:p>
          <a:p>
            <a:pPr indent="0" lvl="0" marL="0" marR="0" rtl="0" algn="r">
              <a:lnSpc>
                <a:spcPct val="100000"/>
              </a:lnSpc>
              <a:spcBef>
                <a:spcPts val="0"/>
              </a:spcBef>
              <a:spcAft>
                <a:spcPts val="0"/>
              </a:spcAft>
              <a:buClr>
                <a:srgbClr val="7F7F7F"/>
              </a:buClr>
              <a:buSzPts val="1200"/>
              <a:buFont typeface="Arial"/>
              <a:buNone/>
            </a:pPr>
            <a:r>
              <a:t/>
            </a:r>
            <a:endParaRPr b="1" sz="1200">
              <a:solidFill>
                <a:srgbClr val="7F7F7F"/>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7" name="Shape 187"/>
        <p:cNvGrpSpPr/>
        <p:nvPr/>
      </p:nvGrpSpPr>
      <p:grpSpPr>
        <a:xfrm>
          <a:off x="0" y="0"/>
          <a:ext cx="0" cy="0"/>
          <a:chOff x="0" y="0"/>
          <a:chExt cx="0" cy="0"/>
        </a:xfrm>
      </p:grpSpPr>
      <p:sp>
        <p:nvSpPr>
          <p:cNvPr id="188" name="Google Shape;188;p32"/>
          <p:cNvSpPr txBox="1"/>
          <p:nvPr>
            <p:ph idx="1" type="body"/>
          </p:nvPr>
        </p:nvSpPr>
        <p:spPr>
          <a:xfrm>
            <a:off x="342900" y="1113234"/>
            <a:ext cx="8477400" cy="2916900"/>
          </a:xfrm>
          <a:prstGeom prst="rect">
            <a:avLst/>
          </a:prstGeom>
          <a:noFill/>
          <a:ln>
            <a:noFill/>
          </a:ln>
        </p:spPr>
        <p:txBody>
          <a:bodyPr anchorCtr="0" anchor="t" bIns="45700" lIns="91425" spcFirstLastPara="1" rIns="91425" wrap="square" tIns="45700">
            <a:noAutofit/>
          </a:bodyPr>
          <a:lstStyle/>
          <a:p>
            <a:pPr indent="-346710" lvl="0" marL="342900" rtl="0" algn="l">
              <a:spcBef>
                <a:spcPts val="480"/>
              </a:spcBef>
              <a:spcAft>
                <a:spcPts val="0"/>
              </a:spcAft>
              <a:buSzPts val="2040"/>
              <a:buChar char="•"/>
            </a:pPr>
            <a:r>
              <a:rPr lang="en-US" sz="1800">
                <a:solidFill>
                  <a:srgbClr val="BFBFBF"/>
                </a:solidFill>
              </a:rPr>
              <a:t>How can we profit from the user workstations' modern (multi and many-core) CPU power and use them at least as a development platform?</a:t>
            </a:r>
            <a:endParaRPr sz="1800">
              <a:solidFill>
                <a:srgbClr val="BFBFBF"/>
              </a:solidFill>
            </a:endParaRPr>
          </a:p>
          <a:p>
            <a:pPr indent="-346710" lvl="0" marL="342900" rtl="0" algn="l">
              <a:spcBef>
                <a:spcPts val="480"/>
              </a:spcBef>
              <a:spcAft>
                <a:spcPts val="0"/>
              </a:spcAft>
              <a:buSzPts val="2040"/>
              <a:buChar char="•"/>
            </a:pPr>
            <a:r>
              <a:rPr lang="en-US" sz="1800">
                <a:solidFill>
                  <a:srgbClr val="BFBFBF"/>
                </a:solidFill>
              </a:rPr>
              <a:t>How do we decouple application and infrastructure lifecycles and ensure a homogeneous job execution environment compatible with the one in which the application was developed?</a:t>
            </a:r>
            <a:endParaRPr sz="1800">
              <a:solidFill>
                <a:srgbClr val="BFBFBF"/>
              </a:solidFill>
            </a:endParaRPr>
          </a:p>
          <a:p>
            <a:pPr indent="-346710" lvl="0" marL="342900" rtl="0" algn="l">
              <a:spcBef>
                <a:spcPts val="480"/>
              </a:spcBef>
              <a:spcAft>
                <a:spcPts val="0"/>
              </a:spcAft>
              <a:buClr>
                <a:srgbClr val="7F7F7F"/>
              </a:buClr>
              <a:buSzPts val="2040"/>
              <a:buChar char="•"/>
            </a:pPr>
            <a:r>
              <a:rPr lang="en-US" sz="1800">
                <a:solidFill>
                  <a:srgbClr val="7F7F7F"/>
                </a:solidFill>
              </a:rPr>
              <a:t>How can we preserve experiment software and keep it usable and accountable over many years?</a:t>
            </a:r>
            <a:endParaRPr sz="1800">
              <a:solidFill>
                <a:srgbClr val="7F7F7F"/>
              </a:solidFill>
            </a:endParaRPr>
          </a:p>
          <a:p>
            <a:pPr indent="-304800" lvl="0" marL="342900" marR="0" rtl="0" algn="l">
              <a:lnSpc>
                <a:spcPct val="100000"/>
              </a:lnSpc>
              <a:spcBef>
                <a:spcPts val="480"/>
              </a:spcBef>
              <a:spcAft>
                <a:spcPts val="0"/>
              </a:spcAft>
              <a:buClr>
                <a:srgbClr val="7F7F7F"/>
              </a:buClr>
              <a:buSzPts val="2040"/>
              <a:buChar char="•"/>
            </a:pPr>
            <a:r>
              <a:rPr lang="en-US" sz="1800">
                <a:solidFill>
                  <a:srgbClr val="7F7F7F"/>
                </a:solidFill>
              </a:rPr>
              <a:t>How can unmodified HEP software be used to harvest CPU cycles in a volunteer computing environment?</a:t>
            </a:r>
            <a:endParaRPr sz="1800">
              <a:solidFill>
                <a:srgbClr val="7F7F7F"/>
              </a:solidFill>
            </a:endParaRPr>
          </a:p>
          <a:p>
            <a:pPr indent="-175260" lvl="0" marL="342900" marR="0" rtl="0" algn="l">
              <a:lnSpc>
                <a:spcPct val="100000"/>
              </a:lnSpc>
              <a:spcBef>
                <a:spcPts val="480"/>
              </a:spcBef>
              <a:spcAft>
                <a:spcPts val="0"/>
              </a:spcAft>
              <a:buClr>
                <a:srgbClr val="ECAE14"/>
              </a:buClr>
              <a:buSzPts val="2640"/>
              <a:buFont typeface="Arial"/>
              <a:buNone/>
            </a:pPr>
            <a:r>
              <a:t/>
            </a:r>
            <a:endParaRPr b="0" i="0" sz="1800" u="none">
              <a:solidFill>
                <a:srgbClr val="7F7F7F"/>
              </a:solidFill>
              <a:latin typeface="Arial"/>
              <a:ea typeface="Arial"/>
              <a:cs typeface="Arial"/>
              <a:sym typeface="Arial"/>
            </a:endParaRPr>
          </a:p>
          <a:p>
            <a:pPr indent="-175260" lvl="0" marL="342900" marR="0" rtl="0" algn="l">
              <a:lnSpc>
                <a:spcPct val="100000"/>
              </a:lnSpc>
              <a:spcBef>
                <a:spcPts val="480"/>
              </a:spcBef>
              <a:spcAft>
                <a:spcPts val="0"/>
              </a:spcAft>
              <a:buClr>
                <a:srgbClr val="ECAE14"/>
              </a:buClr>
              <a:buSzPts val="2640"/>
              <a:buFont typeface="Arial"/>
              <a:buNone/>
            </a:pPr>
            <a:r>
              <a:t/>
            </a:r>
            <a:endParaRPr b="0" i="0" sz="1800" u="none">
              <a:solidFill>
                <a:srgbClr val="7F7F7F"/>
              </a:solidFill>
              <a:latin typeface="Arial"/>
              <a:ea typeface="Arial"/>
              <a:cs typeface="Arial"/>
              <a:sym typeface="Arial"/>
            </a:endParaRPr>
          </a:p>
          <a:p>
            <a:pPr indent="-175260" lvl="0" marL="342900" marR="0" rtl="0" algn="l">
              <a:spcBef>
                <a:spcPts val="480"/>
              </a:spcBef>
              <a:spcAft>
                <a:spcPts val="0"/>
              </a:spcAft>
              <a:buClr>
                <a:srgbClr val="ECAE14"/>
              </a:buClr>
              <a:buSzPts val="2640"/>
              <a:buFont typeface="Arial"/>
              <a:buNone/>
            </a:pPr>
            <a:r>
              <a:t/>
            </a:r>
            <a:endParaRPr b="0" i="0" sz="1800" u="none">
              <a:solidFill>
                <a:srgbClr val="7F7F7F"/>
              </a:solidFill>
              <a:latin typeface="Arial"/>
              <a:ea typeface="Arial"/>
              <a:cs typeface="Arial"/>
              <a:sym typeface="Arial"/>
            </a:endParaRPr>
          </a:p>
        </p:txBody>
      </p:sp>
      <p:sp>
        <p:nvSpPr>
          <p:cNvPr id="189" name="Google Shape;189;p32"/>
          <p:cNvSpPr txBox="1"/>
          <p:nvPr>
            <p:ph type="title"/>
          </p:nvPr>
        </p:nvSpPr>
        <p:spPr>
          <a:xfrm>
            <a:off x="3132137" y="303609"/>
            <a:ext cx="5715000" cy="5145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Clr>
                <a:srgbClr val="7F7F7F"/>
              </a:buClr>
              <a:buSzPts val="3600"/>
              <a:buFont typeface="Arial"/>
              <a:buNone/>
            </a:pPr>
            <a:r>
              <a:rPr b="1" i="0" lang="en-US" sz="3600" u="none">
                <a:solidFill>
                  <a:srgbClr val="7F7F7F"/>
                </a:solidFill>
                <a:latin typeface="Arial"/>
                <a:ea typeface="Arial"/>
                <a:cs typeface="Arial"/>
                <a:sym typeface="Arial"/>
              </a:rPr>
              <a:t>Expanding use cases</a:t>
            </a:r>
            <a:endParaRPr/>
          </a:p>
        </p:txBody>
      </p:sp>
      <p:sp>
        <p:nvSpPr>
          <p:cNvPr id="190" name="Google Shape;190;p32"/>
          <p:cNvSpPr txBox="1"/>
          <p:nvPr/>
        </p:nvSpPr>
        <p:spPr>
          <a:xfrm>
            <a:off x="1135062" y="1663303"/>
            <a:ext cx="184200" cy="3078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t/>
            </a:r>
            <a:endParaRPr b="0" i="0" sz="1400" u="none">
              <a:solidFill>
                <a:schemeClr val="lt2"/>
              </a:solidFill>
              <a:latin typeface="Arial"/>
              <a:ea typeface="Arial"/>
              <a:cs typeface="Arial"/>
              <a:sym typeface="Arial"/>
            </a:endParaRPr>
          </a:p>
        </p:txBody>
      </p:sp>
      <p:sp>
        <p:nvSpPr>
          <p:cNvPr id="191" name="Google Shape;191;p32"/>
          <p:cNvSpPr txBox="1"/>
          <p:nvPr/>
        </p:nvSpPr>
        <p:spPr>
          <a:xfrm>
            <a:off x="6588125" y="4893469"/>
            <a:ext cx="2556000" cy="249900"/>
          </a:xfrm>
          <a:prstGeom prst="rect">
            <a:avLst/>
          </a:prstGeom>
          <a:noFill/>
          <a:ln>
            <a:noFill/>
          </a:ln>
        </p:spPr>
        <p:txBody>
          <a:bodyPr anchorCtr="0" anchor="t" bIns="45700" lIns="91425" spcFirstLastPara="1" rIns="91425" wrap="square" tIns="45700">
            <a:noAutofit/>
          </a:bodyPr>
          <a:lstStyle/>
          <a:p>
            <a:pPr indent="0" lvl="0" marL="0" marR="0" rtl="0" algn="r">
              <a:lnSpc>
                <a:spcPct val="100000"/>
              </a:lnSpc>
              <a:spcBef>
                <a:spcPts val="0"/>
              </a:spcBef>
              <a:spcAft>
                <a:spcPts val="0"/>
              </a:spcAft>
              <a:buClr>
                <a:srgbClr val="7F7F7F"/>
              </a:buClr>
              <a:buSzPts val="1200"/>
              <a:buFont typeface="Arial"/>
              <a:buNone/>
            </a:pPr>
            <a:r>
              <a:rPr b="1" i="0" lang="en-US" sz="1200" u="none">
                <a:solidFill>
                  <a:srgbClr val="7F7F7F"/>
                </a:solidFill>
                <a:latin typeface="Arial"/>
                <a:ea typeface="Arial"/>
                <a:cs typeface="Arial"/>
                <a:sym typeface="Arial"/>
              </a:rPr>
              <a:t>CERN, </a:t>
            </a:r>
            <a:r>
              <a:rPr b="1" lang="en-US" sz="1200">
                <a:solidFill>
                  <a:srgbClr val="7F7F7F"/>
                </a:solidFill>
              </a:rPr>
              <a:t>16</a:t>
            </a:r>
            <a:r>
              <a:rPr b="1" i="0" lang="en-US" sz="1200" u="none">
                <a:solidFill>
                  <a:srgbClr val="7F7F7F"/>
                </a:solidFill>
                <a:latin typeface="Arial"/>
                <a:ea typeface="Arial"/>
                <a:cs typeface="Arial"/>
                <a:sym typeface="Arial"/>
              </a:rPr>
              <a:t>/</a:t>
            </a:r>
            <a:r>
              <a:rPr b="1" lang="en-US" sz="1200">
                <a:solidFill>
                  <a:srgbClr val="7F7F7F"/>
                </a:solidFill>
              </a:rPr>
              <a:t>09</a:t>
            </a:r>
            <a:r>
              <a:rPr b="1" i="0" lang="en-US" sz="1200" u="none">
                <a:solidFill>
                  <a:srgbClr val="7F7F7F"/>
                </a:solidFill>
                <a:latin typeface="Arial"/>
                <a:ea typeface="Arial"/>
                <a:cs typeface="Arial"/>
                <a:sym typeface="Arial"/>
              </a:rPr>
              <a:t>/</a:t>
            </a:r>
            <a:r>
              <a:rPr b="1" lang="en-US" sz="1200">
                <a:solidFill>
                  <a:srgbClr val="7F7F7F"/>
                </a:solidFill>
              </a:rPr>
              <a:t>24</a:t>
            </a:r>
            <a:r>
              <a:rPr b="1" i="0" lang="en-US" sz="1200" u="none">
                <a:solidFill>
                  <a:srgbClr val="7F7F7F"/>
                </a:solidFill>
                <a:latin typeface="Arial"/>
                <a:ea typeface="Arial"/>
                <a:cs typeface="Arial"/>
                <a:sym typeface="Arial"/>
              </a:rPr>
              <a:t> - </a:t>
            </a:r>
            <a:fld id="{00000000-1234-1234-1234-123412341234}" type="slidenum">
              <a:rPr b="1" i="0" lang="en-US" sz="1200" u="none">
                <a:solidFill>
                  <a:srgbClr val="7F7F7F"/>
                </a:solidFill>
                <a:latin typeface="Arial"/>
                <a:ea typeface="Arial"/>
                <a:cs typeface="Arial"/>
                <a:sym typeface="Arial"/>
              </a:rPr>
              <a:t>‹#›</a:t>
            </a:fld>
            <a:endParaRPr b="1" i="0" sz="1200" u="none">
              <a:solidFill>
                <a:srgbClr val="7F7F7F"/>
              </a:solidFill>
              <a:latin typeface="Arial"/>
              <a:ea typeface="Arial"/>
              <a:cs typeface="Arial"/>
              <a:sym typeface="Arial"/>
            </a:endParaRPr>
          </a:p>
          <a:p>
            <a:pPr indent="0" lvl="0" marL="0" marR="0" rtl="0" algn="r">
              <a:lnSpc>
                <a:spcPct val="100000"/>
              </a:lnSpc>
              <a:spcBef>
                <a:spcPts val="0"/>
              </a:spcBef>
              <a:spcAft>
                <a:spcPts val="0"/>
              </a:spcAft>
              <a:buClr>
                <a:srgbClr val="7F7F7F"/>
              </a:buClr>
              <a:buSzPts val="1200"/>
              <a:buFont typeface="Arial"/>
              <a:buNone/>
            </a:pPr>
            <a:r>
              <a:t/>
            </a:r>
            <a:endParaRPr b="1" sz="1200">
              <a:solidFill>
                <a:srgbClr val="7F7F7F"/>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5" name="Shape 195"/>
        <p:cNvGrpSpPr/>
        <p:nvPr/>
      </p:nvGrpSpPr>
      <p:grpSpPr>
        <a:xfrm>
          <a:off x="0" y="0"/>
          <a:ext cx="0" cy="0"/>
          <a:chOff x="0" y="0"/>
          <a:chExt cx="0" cy="0"/>
        </a:xfrm>
      </p:grpSpPr>
      <p:sp>
        <p:nvSpPr>
          <p:cNvPr id="196" name="Google Shape;196;p33"/>
          <p:cNvSpPr txBox="1"/>
          <p:nvPr>
            <p:ph type="title"/>
          </p:nvPr>
        </p:nvSpPr>
        <p:spPr>
          <a:xfrm>
            <a:off x="3132137" y="303609"/>
            <a:ext cx="5715000" cy="5145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Clr>
                <a:srgbClr val="7F7F7F"/>
              </a:buClr>
              <a:buSzPts val="3600"/>
              <a:buFont typeface="Arial"/>
              <a:buNone/>
            </a:pPr>
            <a:r>
              <a:rPr b="1" i="0" lang="en-US" sz="3600" u="none">
                <a:solidFill>
                  <a:srgbClr val="7F7F7F"/>
                </a:solidFill>
                <a:latin typeface="Arial"/>
                <a:ea typeface="Arial"/>
                <a:cs typeface="Arial"/>
                <a:sym typeface="Arial"/>
              </a:rPr>
              <a:t>CernVM</a:t>
            </a:r>
            <a:r>
              <a:rPr lang="en-US"/>
              <a:t>-</a:t>
            </a:r>
            <a:r>
              <a:rPr b="1" i="0" lang="en-US" sz="3600" u="none">
                <a:solidFill>
                  <a:srgbClr val="7F7F7F"/>
                </a:solidFill>
                <a:latin typeface="Arial"/>
                <a:ea typeface="Arial"/>
                <a:cs typeface="Arial"/>
                <a:sym typeface="Arial"/>
              </a:rPr>
              <a:t>FS</a:t>
            </a:r>
            <a:endParaRPr/>
          </a:p>
        </p:txBody>
      </p:sp>
      <p:sp>
        <p:nvSpPr>
          <p:cNvPr id="197" name="Google Shape;197;p33"/>
          <p:cNvSpPr txBox="1"/>
          <p:nvPr/>
        </p:nvSpPr>
        <p:spPr>
          <a:xfrm>
            <a:off x="372425" y="1369675"/>
            <a:ext cx="8717400" cy="3523800"/>
          </a:xfrm>
          <a:prstGeom prst="rect">
            <a:avLst/>
          </a:prstGeom>
          <a:noFill/>
          <a:ln>
            <a:noFill/>
          </a:ln>
        </p:spPr>
        <p:txBody>
          <a:bodyPr anchorCtr="0" anchor="t" bIns="45700" lIns="91425" spcFirstLastPara="1" rIns="91425" wrap="square" tIns="45700">
            <a:noAutofit/>
          </a:bodyPr>
          <a:lstStyle/>
          <a:p>
            <a:pPr indent="-330200" lvl="0" marL="342900" marR="0" rtl="0" algn="l">
              <a:lnSpc>
                <a:spcPct val="80000"/>
              </a:lnSpc>
              <a:spcBef>
                <a:spcPts val="0"/>
              </a:spcBef>
              <a:spcAft>
                <a:spcPts val="0"/>
              </a:spcAft>
              <a:buClr>
                <a:srgbClr val="ECAE14"/>
              </a:buClr>
              <a:buSzPts val="2000"/>
              <a:buFont typeface="Arial"/>
              <a:buChar char="•"/>
            </a:pPr>
            <a:r>
              <a:rPr lang="en-US" sz="1800">
                <a:solidFill>
                  <a:srgbClr val="7F7F7F"/>
                </a:solidFill>
              </a:rPr>
              <a:t>By the end of 4 four-year R&amp;D project, we were still struggling to get clear support from at least two LHC experiments</a:t>
            </a:r>
            <a:endParaRPr sz="1200"/>
          </a:p>
          <a:p>
            <a:pPr indent="-283210" lvl="1" marL="742950" marR="0" rtl="0" algn="l">
              <a:lnSpc>
                <a:spcPct val="80000"/>
              </a:lnSpc>
              <a:spcBef>
                <a:spcPts val="320"/>
              </a:spcBef>
              <a:spcAft>
                <a:spcPts val="0"/>
              </a:spcAft>
              <a:buClr>
                <a:srgbClr val="000066"/>
              </a:buClr>
              <a:buSzPts val="1400"/>
              <a:buFont typeface="Noto Sans Symbols"/>
              <a:buChar char="▪"/>
            </a:pPr>
            <a:r>
              <a:rPr lang="en-US">
                <a:solidFill>
                  <a:srgbClr val="7F7F7F"/>
                </a:solidFill>
              </a:rPr>
              <a:t>We had many users from across all four collaborations using CernVM, but only LHCb would speak loudly about that</a:t>
            </a:r>
            <a:endParaRPr>
              <a:solidFill>
                <a:srgbClr val="7F7F7F"/>
              </a:solidFill>
            </a:endParaRPr>
          </a:p>
          <a:p>
            <a:pPr indent="0" lvl="0" marL="914400" marR="0" rtl="0" algn="l">
              <a:lnSpc>
                <a:spcPct val="80000"/>
              </a:lnSpc>
              <a:spcBef>
                <a:spcPts val="320"/>
              </a:spcBef>
              <a:spcAft>
                <a:spcPts val="0"/>
              </a:spcAft>
              <a:buNone/>
            </a:pPr>
            <a:r>
              <a:t/>
            </a:r>
            <a:endParaRPr>
              <a:solidFill>
                <a:srgbClr val="7F7F7F"/>
              </a:solidFill>
            </a:endParaRPr>
          </a:p>
          <a:p>
            <a:pPr indent="-355600" lvl="0" marL="457200" rtl="0" algn="l">
              <a:lnSpc>
                <a:spcPct val="80000"/>
              </a:lnSpc>
              <a:spcBef>
                <a:spcPts val="0"/>
              </a:spcBef>
              <a:spcAft>
                <a:spcPts val="0"/>
              </a:spcAft>
              <a:buClr>
                <a:srgbClr val="ECAE14"/>
              </a:buClr>
              <a:buSzPts val="2000"/>
              <a:buChar char="•"/>
            </a:pPr>
            <a:r>
              <a:rPr lang="en-US" sz="1800">
                <a:solidFill>
                  <a:srgbClr val="7F7F7F"/>
                </a:solidFill>
              </a:rPr>
              <a:t>Ian Collier from RAL approached us suggesting to </a:t>
            </a:r>
            <a:r>
              <a:rPr b="1" lang="en-US" sz="1800">
                <a:solidFill>
                  <a:srgbClr val="7F7F7F"/>
                </a:solidFill>
              </a:rPr>
              <a:t>factor out </a:t>
            </a:r>
            <a:r>
              <a:rPr lang="en-US" sz="1800">
                <a:solidFill>
                  <a:srgbClr val="7F7F7F"/>
                </a:solidFill>
              </a:rPr>
              <a:t>CernVM-FS from CernVM project</a:t>
            </a:r>
            <a:endParaRPr sz="1200">
              <a:solidFill>
                <a:schemeClr val="dk1"/>
              </a:solidFill>
            </a:endParaRPr>
          </a:p>
          <a:p>
            <a:pPr indent="-317500" lvl="1" marL="914400" rtl="0" algn="l">
              <a:lnSpc>
                <a:spcPct val="80000"/>
              </a:lnSpc>
              <a:spcBef>
                <a:spcPts val="320"/>
              </a:spcBef>
              <a:spcAft>
                <a:spcPts val="0"/>
              </a:spcAft>
              <a:buClr>
                <a:srgbClr val="000066"/>
              </a:buClr>
              <a:buSzPts val="1400"/>
              <a:buFont typeface="Noto Sans Symbols"/>
              <a:buChar char="▪"/>
            </a:pPr>
            <a:r>
              <a:rPr lang="en-US">
                <a:solidFill>
                  <a:srgbClr val="7F7F7F"/>
                </a:solidFill>
              </a:rPr>
              <a:t>It was a hard pill to swallow, but we accepted it under the condition that it remains officially called the CernVM File System.</a:t>
            </a:r>
            <a:endParaRPr>
              <a:solidFill>
                <a:schemeClr val="dk1"/>
              </a:solidFill>
            </a:endParaRPr>
          </a:p>
          <a:p>
            <a:pPr indent="-317500" lvl="1" marL="914400" rtl="0" algn="l">
              <a:lnSpc>
                <a:spcPct val="80000"/>
              </a:lnSpc>
              <a:spcBef>
                <a:spcPts val="320"/>
              </a:spcBef>
              <a:spcAft>
                <a:spcPts val="0"/>
              </a:spcAft>
              <a:buClr>
                <a:srgbClr val="000066"/>
              </a:buClr>
              <a:buSzPts val="1400"/>
              <a:buFont typeface="Noto Sans Symbols"/>
              <a:buChar char="▪"/>
            </a:pPr>
            <a:r>
              <a:rPr lang="en-US">
                <a:solidFill>
                  <a:srgbClr val="7F7F7F"/>
                </a:solidFill>
              </a:rPr>
              <a:t>He did excellent work on convincing the HEPIX community that CernVM-FS meets the security requirements. He put convincing arguments backed up by operational evidence that it solves many problems for large sites.</a:t>
            </a:r>
            <a:endParaRPr>
              <a:solidFill>
                <a:schemeClr val="dk1"/>
              </a:solidFill>
            </a:endParaRPr>
          </a:p>
          <a:p>
            <a:pPr indent="-317500" lvl="1" marL="914400" rtl="0" algn="l">
              <a:lnSpc>
                <a:spcPct val="80000"/>
              </a:lnSpc>
              <a:spcBef>
                <a:spcPts val="320"/>
              </a:spcBef>
              <a:spcAft>
                <a:spcPts val="0"/>
              </a:spcAft>
              <a:buClr>
                <a:srgbClr val="000066"/>
              </a:buClr>
              <a:buSzPts val="1400"/>
              <a:buFont typeface="Noto Sans Symbols"/>
              <a:buChar char="▪"/>
            </a:pPr>
            <a:r>
              <a:rPr lang="en-US">
                <a:solidFill>
                  <a:srgbClr val="7F7F7F"/>
                </a:solidFill>
              </a:rPr>
              <a:t>That is what finally cut it. CernVM-FS was accepted across the board, and CernVM just won’t die ☺</a:t>
            </a:r>
            <a:endParaRPr>
              <a:solidFill>
                <a:srgbClr val="7F7F7F"/>
              </a:solidFill>
            </a:endParaRPr>
          </a:p>
          <a:p>
            <a:pPr indent="0" lvl="0" marL="0" marR="0" rtl="0" algn="l">
              <a:lnSpc>
                <a:spcPct val="80000"/>
              </a:lnSpc>
              <a:spcBef>
                <a:spcPts val="320"/>
              </a:spcBef>
              <a:spcAft>
                <a:spcPts val="0"/>
              </a:spcAft>
              <a:buNone/>
            </a:pPr>
            <a:r>
              <a:t/>
            </a:r>
            <a:endParaRPr>
              <a:solidFill>
                <a:srgbClr val="7F7F7F"/>
              </a:solidFill>
            </a:endParaRPr>
          </a:p>
        </p:txBody>
      </p:sp>
      <p:sp>
        <p:nvSpPr>
          <p:cNvPr id="198" name="Google Shape;198;p33"/>
          <p:cNvSpPr txBox="1"/>
          <p:nvPr/>
        </p:nvSpPr>
        <p:spPr>
          <a:xfrm>
            <a:off x="6588125" y="4893469"/>
            <a:ext cx="2556000" cy="249900"/>
          </a:xfrm>
          <a:prstGeom prst="rect">
            <a:avLst/>
          </a:prstGeom>
          <a:noFill/>
          <a:ln>
            <a:noFill/>
          </a:ln>
        </p:spPr>
        <p:txBody>
          <a:bodyPr anchorCtr="0" anchor="t" bIns="45700" lIns="91425" spcFirstLastPara="1" rIns="91425" wrap="square" tIns="45700">
            <a:noAutofit/>
          </a:bodyPr>
          <a:lstStyle/>
          <a:p>
            <a:pPr indent="0" lvl="0" marL="0" marR="0" rtl="0" algn="r">
              <a:lnSpc>
                <a:spcPct val="100000"/>
              </a:lnSpc>
              <a:spcBef>
                <a:spcPts val="0"/>
              </a:spcBef>
              <a:spcAft>
                <a:spcPts val="0"/>
              </a:spcAft>
              <a:buClr>
                <a:srgbClr val="7F7F7F"/>
              </a:buClr>
              <a:buSzPts val="1200"/>
              <a:buFont typeface="Arial"/>
              <a:buNone/>
            </a:pPr>
            <a:r>
              <a:rPr b="1" i="0" lang="en-US" sz="1200" u="none">
                <a:solidFill>
                  <a:srgbClr val="7F7F7F"/>
                </a:solidFill>
                <a:latin typeface="Arial"/>
                <a:ea typeface="Arial"/>
                <a:cs typeface="Arial"/>
                <a:sym typeface="Arial"/>
              </a:rPr>
              <a:t>CERN, </a:t>
            </a:r>
            <a:r>
              <a:rPr b="1" lang="en-US" sz="1200">
                <a:solidFill>
                  <a:srgbClr val="7F7F7F"/>
                </a:solidFill>
              </a:rPr>
              <a:t>16</a:t>
            </a:r>
            <a:r>
              <a:rPr b="1" i="0" lang="en-US" sz="1200" u="none">
                <a:solidFill>
                  <a:srgbClr val="7F7F7F"/>
                </a:solidFill>
                <a:latin typeface="Arial"/>
                <a:ea typeface="Arial"/>
                <a:cs typeface="Arial"/>
                <a:sym typeface="Arial"/>
              </a:rPr>
              <a:t>/</a:t>
            </a:r>
            <a:r>
              <a:rPr b="1" lang="en-US" sz="1200">
                <a:solidFill>
                  <a:srgbClr val="7F7F7F"/>
                </a:solidFill>
              </a:rPr>
              <a:t>09</a:t>
            </a:r>
            <a:r>
              <a:rPr b="1" i="0" lang="en-US" sz="1200" u="none">
                <a:solidFill>
                  <a:srgbClr val="7F7F7F"/>
                </a:solidFill>
                <a:latin typeface="Arial"/>
                <a:ea typeface="Arial"/>
                <a:cs typeface="Arial"/>
                <a:sym typeface="Arial"/>
              </a:rPr>
              <a:t>/</a:t>
            </a:r>
            <a:r>
              <a:rPr b="1" lang="en-US" sz="1200">
                <a:solidFill>
                  <a:srgbClr val="7F7F7F"/>
                </a:solidFill>
              </a:rPr>
              <a:t>24</a:t>
            </a:r>
            <a:r>
              <a:rPr b="1" i="0" lang="en-US" sz="1200" u="none">
                <a:solidFill>
                  <a:srgbClr val="7F7F7F"/>
                </a:solidFill>
                <a:latin typeface="Arial"/>
                <a:ea typeface="Arial"/>
                <a:cs typeface="Arial"/>
                <a:sym typeface="Arial"/>
              </a:rPr>
              <a:t> - </a:t>
            </a:r>
            <a:fld id="{00000000-1234-1234-1234-123412341234}" type="slidenum">
              <a:rPr b="1" i="0" lang="en-US" sz="1200" u="none">
                <a:solidFill>
                  <a:srgbClr val="7F7F7F"/>
                </a:solidFill>
                <a:latin typeface="Arial"/>
                <a:ea typeface="Arial"/>
                <a:cs typeface="Arial"/>
                <a:sym typeface="Arial"/>
              </a:rPr>
              <a:t>‹#›</a:t>
            </a:fld>
            <a:endParaRPr b="1" i="0" sz="1200" u="none">
              <a:solidFill>
                <a:srgbClr val="7F7F7F"/>
              </a:solidFill>
              <a:latin typeface="Arial"/>
              <a:ea typeface="Arial"/>
              <a:cs typeface="Arial"/>
              <a:sym typeface="Arial"/>
            </a:endParaRPr>
          </a:p>
          <a:p>
            <a:pPr indent="0" lvl="0" marL="0" marR="0" rtl="0" algn="r">
              <a:lnSpc>
                <a:spcPct val="100000"/>
              </a:lnSpc>
              <a:spcBef>
                <a:spcPts val="0"/>
              </a:spcBef>
              <a:spcAft>
                <a:spcPts val="0"/>
              </a:spcAft>
              <a:buClr>
                <a:srgbClr val="7F7F7F"/>
              </a:buClr>
              <a:buSzPts val="1200"/>
              <a:buFont typeface="Arial"/>
              <a:buNone/>
            </a:pPr>
            <a:r>
              <a:t/>
            </a:r>
            <a:endParaRPr b="1" sz="1200">
              <a:solidFill>
                <a:srgbClr val="7F7F7F"/>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2" name="Shape 202"/>
        <p:cNvGrpSpPr/>
        <p:nvPr/>
      </p:nvGrpSpPr>
      <p:grpSpPr>
        <a:xfrm>
          <a:off x="0" y="0"/>
          <a:ext cx="0" cy="0"/>
          <a:chOff x="0" y="0"/>
          <a:chExt cx="0" cy="0"/>
        </a:xfrm>
      </p:grpSpPr>
      <p:sp>
        <p:nvSpPr>
          <p:cNvPr id="203" name="Google Shape;203;g3005d07b7f9_0_4"/>
          <p:cNvSpPr txBox="1"/>
          <p:nvPr>
            <p:ph type="title"/>
          </p:nvPr>
        </p:nvSpPr>
        <p:spPr>
          <a:xfrm>
            <a:off x="2356298" y="303625"/>
            <a:ext cx="6551400" cy="5145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Clr>
                <a:srgbClr val="7F7F7F"/>
              </a:buClr>
              <a:buSzPts val="3600"/>
              <a:buFont typeface="Arial"/>
              <a:buNone/>
            </a:pPr>
            <a:r>
              <a:rPr lang="en-US"/>
              <a:t>CernVM/</a:t>
            </a:r>
            <a:r>
              <a:rPr lang="en-US"/>
              <a:t>FS</a:t>
            </a:r>
            <a:r>
              <a:rPr lang="en-US"/>
              <a:t> Today</a:t>
            </a:r>
            <a:endParaRPr/>
          </a:p>
        </p:txBody>
      </p:sp>
      <p:sp>
        <p:nvSpPr>
          <p:cNvPr id="204" name="Google Shape;204;g3005d07b7f9_0_4"/>
          <p:cNvSpPr txBox="1"/>
          <p:nvPr>
            <p:ph idx="1" type="body"/>
          </p:nvPr>
        </p:nvSpPr>
        <p:spPr>
          <a:xfrm>
            <a:off x="218600" y="998350"/>
            <a:ext cx="8900100" cy="3714900"/>
          </a:xfrm>
          <a:prstGeom prst="rect">
            <a:avLst/>
          </a:prstGeom>
          <a:noFill/>
          <a:ln>
            <a:noFill/>
          </a:ln>
        </p:spPr>
        <p:txBody>
          <a:bodyPr anchorCtr="0" anchor="t" bIns="45700" lIns="91425" spcFirstLastPara="1" rIns="91425" wrap="square" tIns="45700">
            <a:noAutofit/>
          </a:bodyPr>
          <a:lstStyle/>
          <a:p>
            <a:pPr indent="-330200" lvl="0" marL="342900" rtl="0" algn="l">
              <a:lnSpc>
                <a:spcPct val="100000"/>
              </a:lnSpc>
              <a:spcBef>
                <a:spcPts val="0"/>
              </a:spcBef>
              <a:spcAft>
                <a:spcPts val="0"/>
              </a:spcAft>
              <a:buClr>
                <a:srgbClr val="ECAE14"/>
              </a:buClr>
              <a:buSzPts val="2000"/>
              <a:buFont typeface="Arial"/>
              <a:buChar char="•"/>
            </a:pPr>
            <a:r>
              <a:rPr lang="en-US" sz="1800"/>
              <a:t>LHC Run3 is in a full swing</a:t>
            </a:r>
            <a:endParaRPr sz="1800"/>
          </a:p>
          <a:p>
            <a:pPr indent="-271780" lvl="1" marL="742950" rtl="0" algn="l">
              <a:lnSpc>
                <a:spcPct val="100000"/>
              </a:lnSpc>
              <a:spcBef>
                <a:spcPts val="0"/>
              </a:spcBef>
              <a:spcAft>
                <a:spcPts val="0"/>
              </a:spcAft>
              <a:buSzPts val="1400"/>
              <a:buChar char="▪"/>
            </a:pPr>
            <a:r>
              <a:rPr lang="en-US" sz="1400"/>
              <a:t>Experiments have collected exabytes of data, routinely processed across WLCG sites that are seamlessly virtualized or containerized.</a:t>
            </a:r>
            <a:endParaRPr sz="1400"/>
          </a:p>
          <a:p>
            <a:pPr indent="-318770" lvl="0" marL="342900" rtl="0" algn="l">
              <a:spcBef>
                <a:spcPts val="0"/>
              </a:spcBef>
              <a:spcAft>
                <a:spcPts val="0"/>
              </a:spcAft>
              <a:buClr>
                <a:srgbClr val="ECAE14"/>
              </a:buClr>
              <a:buSzPts val="1600"/>
              <a:buFont typeface="Arial"/>
              <a:buChar char="•"/>
            </a:pPr>
            <a:r>
              <a:rPr lang="en-US" sz="1800"/>
              <a:t>The problem of distributing software is almost universally solved using CernVM-FS</a:t>
            </a:r>
            <a:endParaRPr sz="1800"/>
          </a:p>
          <a:p>
            <a:pPr indent="-271780" lvl="1" marL="742950" rtl="0" algn="l">
              <a:lnSpc>
                <a:spcPct val="100000"/>
              </a:lnSpc>
              <a:spcBef>
                <a:spcPts val="0"/>
              </a:spcBef>
              <a:spcAft>
                <a:spcPts val="0"/>
              </a:spcAft>
              <a:buSzPts val="1400"/>
              <a:buChar char="▪"/>
            </a:pPr>
            <a:r>
              <a:rPr lang="en-US" sz="1400"/>
              <a:t>All LHC experiments, many others in HEP and the broader scientific community rely critically on it.</a:t>
            </a:r>
            <a:endParaRPr sz="1400"/>
          </a:p>
          <a:p>
            <a:pPr indent="-331470" lvl="0" marL="342900" rtl="0" algn="l">
              <a:lnSpc>
                <a:spcPct val="100000"/>
              </a:lnSpc>
              <a:spcBef>
                <a:spcPts val="0"/>
              </a:spcBef>
              <a:spcAft>
                <a:spcPts val="0"/>
              </a:spcAft>
              <a:buSzPts val="1800"/>
              <a:buChar char="•"/>
            </a:pPr>
            <a:r>
              <a:rPr lang="en-US" sz="1800"/>
              <a:t>Today, fully virtualized infrastructure is often replaced with lightweight containers</a:t>
            </a:r>
            <a:endParaRPr sz="1800"/>
          </a:p>
          <a:p>
            <a:pPr indent="-271780" lvl="1" marL="742950" rtl="0" algn="l">
              <a:lnSpc>
                <a:spcPct val="100000"/>
              </a:lnSpc>
              <a:spcBef>
                <a:spcPts val="0"/>
              </a:spcBef>
              <a:spcAft>
                <a:spcPts val="0"/>
              </a:spcAft>
              <a:buSzPts val="1400"/>
              <a:buChar char="▪"/>
            </a:pPr>
            <a:r>
              <a:rPr lang="en-US" sz="1400"/>
              <a:t>CernVM-FS can be used from within the container image to reduce image size or to distribute the container root file system itself.</a:t>
            </a:r>
            <a:endParaRPr sz="1400"/>
          </a:p>
          <a:p>
            <a:pPr indent="-318770" lvl="0" marL="342900" rtl="0" algn="l">
              <a:lnSpc>
                <a:spcPct val="100000"/>
              </a:lnSpc>
              <a:spcBef>
                <a:spcPts val="0"/>
              </a:spcBef>
              <a:spcAft>
                <a:spcPts val="0"/>
              </a:spcAft>
              <a:buSzPts val="1600"/>
              <a:buChar char="•"/>
            </a:pPr>
            <a:r>
              <a:rPr lang="en-US" sz="1600"/>
              <a:t>CernVM still has an important role in the context of data preservation</a:t>
            </a:r>
            <a:endParaRPr sz="1600"/>
          </a:p>
          <a:p>
            <a:pPr indent="-271780" lvl="1" marL="742950" rtl="0" algn="l">
              <a:lnSpc>
                <a:spcPct val="100000"/>
              </a:lnSpc>
              <a:spcBef>
                <a:spcPts val="0"/>
              </a:spcBef>
              <a:spcAft>
                <a:spcPts val="0"/>
              </a:spcAft>
              <a:buSzPts val="1400"/>
              <a:buChar char="▪"/>
            </a:pPr>
            <a:r>
              <a:rPr lang="en-US" sz="1400"/>
              <a:t>That is how we can access ALEPH data today, and the same might happen to LHC data in 30 years.</a:t>
            </a:r>
            <a:endParaRPr sz="1400"/>
          </a:p>
          <a:p>
            <a:pPr indent="0" lvl="0" marL="742950" rtl="0" algn="l">
              <a:lnSpc>
                <a:spcPct val="100000"/>
              </a:lnSpc>
              <a:spcBef>
                <a:spcPts val="0"/>
              </a:spcBef>
              <a:spcAft>
                <a:spcPts val="0"/>
              </a:spcAft>
              <a:buNone/>
            </a:pPr>
            <a:r>
              <a:t/>
            </a:r>
            <a:endParaRPr sz="1400"/>
          </a:p>
          <a:p>
            <a:pPr indent="-318770" lvl="0" marL="342900" rtl="0" algn="l">
              <a:lnSpc>
                <a:spcPct val="100000"/>
              </a:lnSpc>
              <a:spcBef>
                <a:spcPts val="0"/>
              </a:spcBef>
              <a:spcAft>
                <a:spcPts val="0"/>
              </a:spcAft>
              <a:buSzPts val="1600"/>
              <a:buChar char="•"/>
            </a:pPr>
            <a:r>
              <a:rPr lang="en-US" sz="1600"/>
              <a:t>There is a growing interest outside HEP to apply the same technology to possible different use cases</a:t>
            </a:r>
            <a:endParaRPr sz="1600"/>
          </a:p>
          <a:p>
            <a:pPr indent="-271780" lvl="1" marL="742950" rtl="0" algn="l">
              <a:lnSpc>
                <a:spcPct val="100000"/>
              </a:lnSpc>
              <a:spcBef>
                <a:spcPts val="0"/>
              </a:spcBef>
              <a:spcAft>
                <a:spcPts val="0"/>
              </a:spcAft>
              <a:buSzPts val="1400"/>
              <a:buChar char="▪"/>
            </a:pPr>
            <a:r>
              <a:rPr lang="en-US" sz="1400"/>
              <a:t>Using CernVM-FS as a scalable namespace while accessing multi-PB datasets via other channels.</a:t>
            </a:r>
            <a:endParaRPr sz="1400"/>
          </a:p>
        </p:txBody>
      </p:sp>
      <p:sp>
        <p:nvSpPr>
          <p:cNvPr id="205" name="Google Shape;205;g3005d07b7f9_0_4"/>
          <p:cNvSpPr txBox="1"/>
          <p:nvPr/>
        </p:nvSpPr>
        <p:spPr>
          <a:xfrm>
            <a:off x="6588125" y="4893469"/>
            <a:ext cx="2556000" cy="249900"/>
          </a:xfrm>
          <a:prstGeom prst="rect">
            <a:avLst/>
          </a:prstGeom>
          <a:noFill/>
          <a:ln>
            <a:noFill/>
          </a:ln>
        </p:spPr>
        <p:txBody>
          <a:bodyPr anchorCtr="0" anchor="t" bIns="45700" lIns="91425" spcFirstLastPara="1" rIns="91425" wrap="square" tIns="45700">
            <a:noAutofit/>
          </a:bodyPr>
          <a:lstStyle/>
          <a:p>
            <a:pPr indent="0" lvl="0" marL="0" marR="0" rtl="0" algn="r">
              <a:lnSpc>
                <a:spcPct val="100000"/>
              </a:lnSpc>
              <a:spcBef>
                <a:spcPts val="0"/>
              </a:spcBef>
              <a:spcAft>
                <a:spcPts val="0"/>
              </a:spcAft>
              <a:buClr>
                <a:srgbClr val="7F7F7F"/>
              </a:buClr>
              <a:buSzPts val="1200"/>
              <a:buFont typeface="Arial"/>
              <a:buNone/>
            </a:pPr>
            <a:r>
              <a:rPr b="1" i="0" lang="en-US" sz="1200" u="none">
                <a:solidFill>
                  <a:srgbClr val="7F7F7F"/>
                </a:solidFill>
                <a:latin typeface="Arial"/>
                <a:ea typeface="Arial"/>
                <a:cs typeface="Arial"/>
                <a:sym typeface="Arial"/>
              </a:rPr>
              <a:t>CERN, </a:t>
            </a:r>
            <a:r>
              <a:rPr b="1" lang="en-US" sz="1200">
                <a:solidFill>
                  <a:srgbClr val="7F7F7F"/>
                </a:solidFill>
              </a:rPr>
              <a:t>16</a:t>
            </a:r>
            <a:r>
              <a:rPr b="1" i="0" lang="en-US" sz="1200" u="none">
                <a:solidFill>
                  <a:srgbClr val="7F7F7F"/>
                </a:solidFill>
                <a:latin typeface="Arial"/>
                <a:ea typeface="Arial"/>
                <a:cs typeface="Arial"/>
                <a:sym typeface="Arial"/>
              </a:rPr>
              <a:t>/</a:t>
            </a:r>
            <a:r>
              <a:rPr b="1" lang="en-US" sz="1200">
                <a:solidFill>
                  <a:srgbClr val="7F7F7F"/>
                </a:solidFill>
              </a:rPr>
              <a:t>09</a:t>
            </a:r>
            <a:r>
              <a:rPr b="1" i="0" lang="en-US" sz="1200" u="none">
                <a:solidFill>
                  <a:srgbClr val="7F7F7F"/>
                </a:solidFill>
                <a:latin typeface="Arial"/>
                <a:ea typeface="Arial"/>
                <a:cs typeface="Arial"/>
                <a:sym typeface="Arial"/>
              </a:rPr>
              <a:t>/</a:t>
            </a:r>
            <a:r>
              <a:rPr b="1" lang="en-US" sz="1200">
                <a:solidFill>
                  <a:srgbClr val="7F7F7F"/>
                </a:solidFill>
              </a:rPr>
              <a:t>24</a:t>
            </a:r>
            <a:r>
              <a:rPr b="1" i="0" lang="en-US" sz="1200" u="none">
                <a:solidFill>
                  <a:srgbClr val="7F7F7F"/>
                </a:solidFill>
                <a:latin typeface="Arial"/>
                <a:ea typeface="Arial"/>
                <a:cs typeface="Arial"/>
                <a:sym typeface="Arial"/>
              </a:rPr>
              <a:t> - </a:t>
            </a:r>
            <a:fld id="{00000000-1234-1234-1234-123412341234}" type="slidenum">
              <a:rPr b="1" i="0" lang="en-US" sz="1200" u="none">
                <a:solidFill>
                  <a:srgbClr val="7F7F7F"/>
                </a:solidFill>
                <a:latin typeface="Arial"/>
                <a:ea typeface="Arial"/>
                <a:cs typeface="Arial"/>
                <a:sym typeface="Arial"/>
              </a:rPr>
              <a:t>‹#›</a:t>
            </a:fld>
            <a:endParaRPr b="1" i="0" sz="1200" u="none">
              <a:solidFill>
                <a:srgbClr val="7F7F7F"/>
              </a:solidFill>
              <a:latin typeface="Arial"/>
              <a:ea typeface="Arial"/>
              <a:cs typeface="Arial"/>
              <a:sym typeface="Arial"/>
            </a:endParaRPr>
          </a:p>
          <a:p>
            <a:pPr indent="0" lvl="0" marL="0" marR="0" rtl="0" algn="r">
              <a:lnSpc>
                <a:spcPct val="100000"/>
              </a:lnSpc>
              <a:spcBef>
                <a:spcPts val="0"/>
              </a:spcBef>
              <a:spcAft>
                <a:spcPts val="0"/>
              </a:spcAft>
              <a:buClr>
                <a:srgbClr val="7F7F7F"/>
              </a:buClr>
              <a:buSzPts val="1200"/>
              <a:buFont typeface="Arial"/>
              <a:buNone/>
            </a:pPr>
            <a:r>
              <a:t/>
            </a:r>
            <a:endParaRPr b="1" sz="1200">
              <a:solidFill>
                <a:srgbClr val="7F7F7F"/>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9" name="Shape 209"/>
        <p:cNvGrpSpPr/>
        <p:nvPr/>
      </p:nvGrpSpPr>
      <p:grpSpPr>
        <a:xfrm>
          <a:off x="0" y="0"/>
          <a:ext cx="0" cy="0"/>
          <a:chOff x="0" y="0"/>
          <a:chExt cx="0" cy="0"/>
        </a:xfrm>
      </p:grpSpPr>
      <p:sp>
        <p:nvSpPr>
          <p:cNvPr id="210" name="Google Shape;210;p38"/>
          <p:cNvSpPr txBox="1"/>
          <p:nvPr>
            <p:ph type="title"/>
          </p:nvPr>
        </p:nvSpPr>
        <p:spPr>
          <a:xfrm>
            <a:off x="3132137" y="303609"/>
            <a:ext cx="5715000" cy="5145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Clr>
                <a:srgbClr val="7F7F7F"/>
              </a:buClr>
              <a:buSzPts val="3600"/>
              <a:buFont typeface="Arial"/>
              <a:buNone/>
            </a:pPr>
            <a:r>
              <a:rPr lang="en-US"/>
              <a:t>Summary</a:t>
            </a:r>
            <a:endParaRPr/>
          </a:p>
        </p:txBody>
      </p:sp>
      <p:sp>
        <p:nvSpPr>
          <p:cNvPr id="211" name="Google Shape;211;p38"/>
          <p:cNvSpPr txBox="1"/>
          <p:nvPr>
            <p:ph idx="1" type="body"/>
          </p:nvPr>
        </p:nvSpPr>
        <p:spPr>
          <a:xfrm>
            <a:off x="218612" y="998340"/>
            <a:ext cx="8839200" cy="3714900"/>
          </a:xfrm>
          <a:prstGeom prst="rect">
            <a:avLst/>
          </a:prstGeom>
          <a:noFill/>
          <a:ln>
            <a:noFill/>
          </a:ln>
        </p:spPr>
        <p:txBody>
          <a:bodyPr anchorCtr="0" anchor="t" bIns="45700" lIns="91425" spcFirstLastPara="1" rIns="91425" wrap="square" tIns="45700">
            <a:noAutofit/>
          </a:bodyPr>
          <a:lstStyle/>
          <a:p>
            <a:pPr indent="-330200" lvl="0" marL="342900" rtl="0" algn="l">
              <a:lnSpc>
                <a:spcPct val="100000"/>
              </a:lnSpc>
              <a:spcBef>
                <a:spcPts val="0"/>
              </a:spcBef>
              <a:spcAft>
                <a:spcPts val="0"/>
              </a:spcAft>
              <a:buClr>
                <a:srgbClr val="ECAE14"/>
              </a:buClr>
              <a:buSzPts val="2000"/>
              <a:buFont typeface="Arial"/>
              <a:buChar char="•"/>
            </a:pPr>
            <a:r>
              <a:rPr lang="en-US" sz="1800"/>
              <a:t>CernVM (including CernVM-FS) is one of the baseline projects within the EP-SFT group at CERN</a:t>
            </a:r>
            <a:endParaRPr sz="1800"/>
          </a:p>
          <a:p>
            <a:pPr indent="-271780" lvl="1" marL="742950" rtl="0" algn="l">
              <a:spcBef>
                <a:spcPts val="0"/>
              </a:spcBef>
              <a:spcAft>
                <a:spcPts val="0"/>
              </a:spcAft>
              <a:buSzPts val="1400"/>
              <a:buChar char="▪"/>
            </a:pPr>
            <a:r>
              <a:rPr lang="en-US" sz="1400"/>
              <a:t>That assures necessary support for the LHC experiments and continuous development to address performance improvement and possible new requirements.</a:t>
            </a:r>
            <a:endParaRPr sz="1400"/>
          </a:p>
          <a:p>
            <a:pPr indent="-271780" lvl="1" marL="742950" rtl="0" algn="l">
              <a:lnSpc>
                <a:spcPct val="100000"/>
              </a:lnSpc>
              <a:spcBef>
                <a:spcPts val="0"/>
              </a:spcBef>
              <a:spcAft>
                <a:spcPts val="0"/>
              </a:spcAft>
              <a:buSzPts val="1400"/>
              <a:buChar char="▪"/>
            </a:pPr>
            <a:r>
              <a:rPr lang="en-US" sz="1400"/>
              <a:t>The aim is to keep the support and development team at about 4 FTEs.</a:t>
            </a:r>
            <a:endParaRPr sz="1400"/>
          </a:p>
          <a:p>
            <a:pPr indent="-318770" lvl="0" marL="342900" rtl="0" algn="l">
              <a:lnSpc>
                <a:spcPct val="100000"/>
              </a:lnSpc>
              <a:spcBef>
                <a:spcPts val="0"/>
              </a:spcBef>
              <a:spcAft>
                <a:spcPts val="0"/>
              </a:spcAft>
              <a:buSzPts val="1600"/>
              <a:buChar char="•"/>
            </a:pPr>
            <a:r>
              <a:rPr lang="en-US" sz="1800"/>
              <a:t>We are engaging with external partners (e.g. JumpTrading) to help them address some of the use cases and performance improvements beyond what we need in traditional deployment scenarios for LHC experiments</a:t>
            </a:r>
            <a:endParaRPr sz="1800"/>
          </a:p>
          <a:p>
            <a:pPr indent="-271780" lvl="1" marL="742950" rtl="0" algn="l">
              <a:lnSpc>
                <a:spcPct val="100000"/>
              </a:lnSpc>
              <a:spcBef>
                <a:spcPts val="0"/>
              </a:spcBef>
              <a:spcAft>
                <a:spcPts val="0"/>
              </a:spcAft>
              <a:buSzPts val="1400"/>
              <a:buChar char="▪"/>
            </a:pPr>
            <a:r>
              <a:rPr lang="en-US" sz="1400"/>
              <a:t>That is beneficial for our community as it helps to uncover and fix the bugs that would otherwise rarely be seen.</a:t>
            </a:r>
            <a:endParaRPr sz="1400"/>
          </a:p>
          <a:p>
            <a:pPr indent="-331470" lvl="0" marL="342900" rtl="0" algn="l">
              <a:lnSpc>
                <a:spcPct val="100000"/>
              </a:lnSpc>
              <a:spcBef>
                <a:spcPts val="0"/>
              </a:spcBef>
              <a:spcAft>
                <a:spcPts val="0"/>
              </a:spcAft>
              <a:buSzPts val="1800"/>
              <a:buChar char="•"/>
            </a:pPr>
            <a:r>
              <a:rPr lang="en-US" sz="1800"/>
              <a:t>While CernVM–FS was designed with scalability and resilience as primary goals, improving performance is for everyone’s benefit</a:t>
            </a:r>
            <a:endParaRPr sz="1800"/>
          </a:p>
          <a:p>
            <a:pPr indent="-271780" lvl="1" marL="742950" rtl="0" algn="l">
              <a:lnSpc>
                <a:spcPct val="100000"/>
              </a:lnSpc>
              <a:spcBef>
                <a:spcPts val="0"/>
              </a:spcBef>
              <a:spcAft>
                <a:spcPts val="0"/>
              </a:spcAft>
              <a:buSzPts val="1400"/>
              <a:buChar char="▪"/>
            </a:pPr>
            <a:r>
              <a:rPr lang="en-US" sz="1400"/>
              <a:t>We are willing to extend engagements in joint projects aimed at performance improvements, providing that this is not disruptive to our primary goals and obligations towards the LHC experiments and HEP community.</a:t>
            </a:r>
            <a:endParaRPr sz="1400"/>
          </a:p>
        </p:txBody>
      </p:sp>
      <p:sp>
        <p:nvSpPr>
          <p:cNvPr id="212" name="Google Shape;212;p38"/>
          <p:cNvSpPr txBox="1"/>
          <p:nvPr/>
        </p:nvSpPr>
        <p:spPr>
          <a:xfrm>
            <a:off x="6588125" y="4893469"/>
            <a:ext cx="2556000" cy="249900"/>
          </a:xfrm>
          <a:prstGeom prst="rect">
            <a:avLst/>
          </a:prstGeom>
          <a:noFill/>
          <a:ln>
            <a:noFill/>
          </a:ln>
        </p:spPr>
        <p:txBody>
          <a:bodyPr anchorCtr="0" anchor="t" bIns="45700" lIns="91425" spcFirstLastPara="1" rIns="91425" wrap="square" tIns="45700">
            <a:noAutofit/>
          </a:bodyPr>
          <a:lstStyle/>
          <a:p>
            <a:pPr indent="0" lvl="0" marL="0" marR="0" rtl="0" algn="r">
              <a:lnSpc>
                <a:spcPct val="100000"/>
              </a:lnSpc>
              <a:spcBef>
                <a:spcPts val="0"/>
              </a:spcBef>
              <a:spcAft>
                <a:spcPts val="0"/>
              </a:spcAft>
              <a:buClr>
                <a:srgbClr val="7F7F7F"/>
              </a:buClr>
              <a:buSzPts val="1200"/>
              <a:buFont typeface="Arial"/>
              <a:buNone/>
            </a:pPr>
            <a:r>
              <a:rPr b="1" i="0" lang="en-US" sz="1200" u="none">
                <a:solidFill>
                  <a:srgbClr val="7F7F7F"/>
                </a:solidFill>
                <a:latin typeface="Arial"/>
                <a:ea typeface="Arial"/>
                <a:cs typeface="Arial"/>
                <a:sym typeface="Arial"/>
              </a:rPr>
              <a:t>CERN, </a:t>
            </a:r>
            <a:r>
              <a:rPr b="1" lang="en-US" sz="1200">
                <a:solidFill>
                  <a:srgbClr val="7F7F7F"/>
                </a:solidFill>
              </a:rPr>
              <a:t>16</a:t>
            </a:r>
            <a:r>
              <a:rPr b="1" i="0" lang="en-US" sz="1200" u="none">
                <a:solidFill>
                  <a:srgbClr val="7F7F7F"/>
                </a:solidFill>
                <a:latin typeface="Arial"/>
                <a:ea typeface="Arial"/>
                <a:cs typeface="Arial"/>
                <a:sym typeface="Arial"/>
              </a:rPr>
              <a:t>/</a:t>
            </a:r>
            <a:r>
              <a:rPr b="1" lang="en-US" sz="1200">
                <a:solidFill>
                  <a:srgbClr val="7F7F7F"/>
                </a:solidFill>
              </a:rPr>
              <a:t>09</a:t>
            </a:r>
            <a:r>
              <a:rPr b="1" i="0" lang="en-US" sz="1200" u="none">
                <a:solidFill>
                  <a:srgbClr val="7F7F7F"/>
                </a:solidFill>
                <a:latin typeface="Arial"/>
                <a:ea typeface="Arial"/>
                <a:cs typeface="Arial"/>
                <a:sym typeface="Arial"/>
              </a:rPr>
              <a:t>/</a:t>
            </a:r>
            <a:r>
              <a:rPr b="1" lang="en-US" sz="1200">
                <a:solidFill>
                  <a:srgbClr val="7F7F7F"/>
                </a:solidFill>
              </a:rPr>
              <a:t>24</a:t>
            </a:r>
            <a:r>
              <a:rPr b="1" i="0" lang="en-US" sz="1200" u="none">
                <a:solidFill>
                  <a:srgbClr val="7F7F7F"/>
                </a:solidFill>
                <a:latin typeface="Arial"/>
                <a:ea typeface="Arial"/>
                <a:cs typeface="Arial"/>
                <a:sym typeface="Arial"/>
              </a:rPr>
              <a:t> - </a:t>
            </a:r>
            <a:fld id="{00000000-1234-1234-1234-123412341234}" type="slidenum">
              <a:rPr b="1" i="0" lang="en-US" sz="1200" u="none">
                <a:solidFill>
                  <a:srgbClr val="7F7F7F"/>
                </a:solidFill>
                <a:latin typeface="Arial"/>
                <a:ea typeface="Arial"/>
                <a:cs typeface="Arial"/>
                <a:sym typeface="Arial"/>
              </a:rPr>
              <a:t>‹#›</a:t>
            </a:fld>
            <a:endParaRPr b="1" i="0" sz="1200" u="none">
              <a:solidFill>
                <a:srgbClr val="7F7F7F"/>
              </a:solidFill>
              <a:latin typeface="Arial"/>
              <a:ea typeface="Arial"/>
              <a:cs typeface="Arial"/>
              <a:sym typeface="Arial"/>
            </a:endParaRPr>
          </a:p>
          <a:p>
            <a:pPr indent="0" lvl="0" marL="0" marR="0" rtl="0" algn="r">
              <a:lnSpc>
                <a:spcPct val="100000"/>
              </a:lnSpc>
              <a:spcBef>
                <a:spcPts val="0"/>
              </a:spcBef>
              <a:spcAft>
                <a:spcPts val="0"/>
              </a:spcAft>
              <a:buClr>
                <a:srgbClr val="7F7F7F"/>
              </a:buClr>
              <a:buSzPts val="1200"/>
              <a:buFont typeface="Arial"/>
              <a:buNone/>
            </a:pPr>
            <a:r>
              <a:t/>
            </a:r>
            <a:endParaRPr b="1" sz="1200">
              <a:solidFill>
                <a:srgbClr val="7F7F7F"/>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6" name="Shape 216"/>
        <p:cNvGrpSpPr/>
        <p:nvPr/>
      </p:nvGrpSpPr>
      <p:grpSpPr>
        <a:xfrm>
          <a:off x="0" y="0"/>
          <a:ext cx="0" cy="0"/>
          <a:chOff x="0" y="0"/>
          <a:chExt cx="0" cy="0"/>
        </a:xfrm>
      </p:grpSpPr>
      <p:sp>
        <p:nvSpPr>
          <p:cNvPr id="217" name="Google Shape;217;g3006b982848_0_1"/>
          <p:cNvSpPr txBox="1"/>
          <p:nvPr>
            <p:ph type="title"/>
          </p:nvPr>
        </p:nvSpPr>
        <p:spPr>
          <a:xfrm>
            <a:off x="3132137" y="303609"/>
            <a:ext cx="5715000" cy="5145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Clr>
                <a:srgbClr val="7F7F7F"/>
              </a:buClr>
              <a:buSzPts val="3600"/>
              <a:buFont typeface="Arial"/>
              <a:buNone/>
            </a:pPr>
            <a:r>
              <a:rPr b="1" i="0" lang="en-US" sz="3200" u="none">
                <a:solidFill>
                  <a:srgbClr val="7F7F7F"/>
                </a:solidFill>
                <a:latin typeface="Arial"/>
                <a:ea typeface="Arial"/>
                <a:cs typeface="Arial"/>
                <a:sym typeface="Arial"/>
              </a:rPr>
              <a:t>CernVM </a:t>
            </a:r>
            <a:r>
              <a:rPr lang="en-US" sz="3200"/>
              <a:t>Core</a:t>
            </a:r>
            <a:r>
              <a:rPr b="1" i="0" lang="en-US" sz="3200" u="none">
                <a:solidFill>
                  <a:srgbClr val="7F7F7F"/>
                </a:solidFill>
                <a:latin typeface="Arial"/>
                <a:ea typeface="Arial"/>
                <a:cs typeface="Arial"/>
                <a:sym typeface="Arial"/>
              </a:rPr>
              <a:t> Team </a:t>
            </a:r>
            <a:r>
              <a:rPr lang="en-US" sz="3200"/>
              <a:t>Today</a:t>
            </a:r>
            <a:endParaRPr sz="3200"/>
          </a:p>
        </p:txBody>
      </p:sp>
      <p:sp>
        <p:nvSpPr>
          <p:cNvPr id="218" name="Google Shape;218;g3006b982848_0_1"/>
          <p:cNvSpPr txBox="1"/>
          <p:nvPr/>
        </p:nvSpPr>
        <p:spPr>
          <a:xfrm>
            <a:off x="2768637" y="2825109"/>
            <a:ext cx="2232000" cy="11082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7F7F7F"/>
              </a:buClr>
              <a:buSzPts val="1400"/>
              <a:buFont typeface="Arial"/>
              <a:buNone/>
            </a:pPr>
            <a:r>
              <a:rPr b="1" lang="en-US">
                <a:solidFill>
                  <a:srgbClr val="7F7F7F"/>
                </a:solidFill>
              </a:rPr>
              <a:t>Laura Promberger</a:t>
            </a:r>
            <a:endParaRPr/>
          </a:p>
          <a:p>
            <a:pPr indent="0" lvl="0" marL="0" marR="0" rtl="0" algn="l">
              <a:lnSpc>
                <a:spcPct val="100000"/>
              </a:lnSpc>
              <a:spcBef>
                <a:spcPts val="0"/>
              </a:spcBef>
              <a:spcAft>
                <a:spcPts val="0"/>
              </a:spcAft>
              <a:buClr>
                <a:schemeClr val="lt2"/>
              </a:buClr>
              <a:buSzPts val="1400"/>
              <a:buFont typeface="Arial"/>
              <a:buNone/>
            </a:pPr>
            <a:r>
              <a:t/>
            </a:r>
            <a:endParaRPr b="0" i="0" sz="1400" u="none">
              <a:solidFill>
                <a:srgbClr val="7F7F7F"/>
              </a:solidFill>
              <a:latin typeface="Arial"/>
              <a:ea typeface="Arial"/>
              <a:cs typeface="Arial"/>
              <a:sym typeface="Arial"/>
            </a:endParaRPr>
          </a:p>
          <a:p>
            <a:pPr indent="0" lvl="0" marL="0" marR="0" rtl="0" algn="l">
              <a:lnSpc>
                <a:spcPct val="100000"/>
              </a:lnSpc>
              <a:spcBef>
                <a:spcPts val="0"/>
              </a:spcBef>
              <a:spcAft>
                <a:spcPts val="0"/>
              </a:spcAft>
              <a:buClr>
                <a:srgbClr val="7F7F7F"/>
              </a:buClr>
              <a:buSzPts val="1400"/>
              <a:buFont typeface="Arial"/>
              <a:buNone/>
            </a:pPr>
            <a:r>
              <a:rPr lang="en-US" sz="800">
                <a:solidFill>
                  <a:srgbClr val="7F7F7F"/>
                </a:solidFill>
              </a:rPr>
              <a:t>CernVM-FS developer</a:t>
            </a:r>
            <a:endParaRPr sz="800">
              <a:solidFill>
                <a:srgbClr val="7F7F7F"/>
              </a:solidFill>
            </a:endParaRPr>
          </a:p>
          <a:p>
            <a:pPr indent="0" lvl="0" marL="0" marR="0" rtl="0" algn="l">
              <a:lnSpc>
                <a:spcPct val="100000"/>
              </a:lnSpc>
              <a:spcBef>
                <a:spcPts val="0"/>
              </a:spcBef>
              <a:spcAft>
                <a:spcPts val="0"/>
              </a:spcAft>
              <a:buClr>
                <a:srgbClr val="7F7F7F"/>
              </a:buClr>
              <a:buSzPts val="1400"/>
              <a:buFont typeface="Arial"/>
              <a:buNone/>
            </a:pPr>
            <a:r>
              <a:t/>
            </a:r>
            <a:endParaRPr sz="800">
              <a:solidFill>
                <a:srgbClr val="7F7F7F"/>
              </a:solidFill>
            </a:endParaRPr>
          </a:p>
          <a:p>
            <a:pPr indent="0" lvl="0" marL="0" marR="0" rtl="0" algn="l">
              <a:lnSpc>
                <a:spcPct val="100000"/>
              </a:lnSpc>
              <a:spcBef>
                <a:spcPts val="0"/>
              </a:spcBef>
              <a:spcAft>
                <a:spcPts val="0"/>
              </a:spcAft>
              <a:buClr>
                <a:srgbClr val="7F7F7F"/>
              </a:buClr>
              <a:buSzPts val="1400"/>
              <a:buFont typeface="Arial"/>
              <a:buNone/>
            </a:pPr>
            <a:r>
              <a:rPr lang="en-US" sz="800">
                <a:solidFill>
                  <a:srgbClr val="7F7F7F"/>
                </a:solidFill>
              </a:rPr>
              <a:t>EP-SFT Fellow funded by JT</a:t>
            </a:r>
            <a:endParaRPr sz="800">
              <a:solidFill>
                <a:srgbClr val="7F7F7F"/>
              </a:solidFill>
            </a:endParaRPr>
          </a:p>
          <a:p>
            <a:pPr indent="0" lvl="0" marL="0" marR="0" rtl="0" algn="ctr">
              <a:lnSpc>
                <a:spcPct val="100000"/>
              </a:lnSpc>
              <a:spcBef>
                <a:spcPts val="0"/>
              </a:spcBef>
              <a:spcAft>
                <a:spcPts val="0"/>
              </a:spcAft>
              <a:buNone/>
            </a:pPr>
            <a:r>
              <a:t/>
            </a:r>
            <a:endParaRPr b="0" i="0" sz="1400" u="none">
              <a:solidFill>
                <a:srgbClr val="7F7F7F"/>
              </a:solidFill>
              <a:latin typeface="Arial"/>
              <a:ea typeface="Arial"/>
              <a:cs typeface="Arial"/>
              <a:sym typeface="Arial"/>
            </a:endParaRPr>
          </a:p>
        </p:txBody>
      </p:sp>
      <p:sp>
        <p:nvSpPr>
          <p:cNvPr id="219" name="Google Shape;219;g3006b982848_0_1"/>
          <p:cNvSpPr txBox="1"/>
          <p:nvPr/>
        </p:nvSpPr>
        <p:spPr>
          <a:xfrm>
            <a:off x="2763837" y="1275159"/>
            <a:ext cx="2160600" cy="10929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7F7F7F"/>
              </a:buClr>
              <a:buSzPts val="1400"/>
              <a:buFont typeface="Arial"/>
              <a:buNone/>
            </a:pPr>
            <a:r>
              <a:rPr b="1" lang="en-US">
                <a:solidFill>
                  <a:srgbClr val="7F7F7F"/>
                </a:solidFill>
              </a:rPr>
              <a:t>Valentin Völkl</a:t>
            </a:r>
            <a:endParaRPr/>
          </a:p>
          <a:p>
            <a:pPr indent="0" lvl="0" marL="0" marR="0" rtl="0" algn="l">
              <a:lnSpc>
                <a:spcPct val="100000"/>
              </a:lnSpc>
              <a:spcBef>
                <a:spcPts val="0"/>
              </a:spcBef>
              <a:spcAft>
                <a:spcPts val="0"/>
              </a:spcAft>
              <a:buClr>
                <a:schemeClr val="lt2"/>
              </a:buClr>
              <a:buSzPts val="1400"/>
              <a:buFont typeface="Arial"/>
              <a:buNone/>
            </a:pPr>
            <a:r>
              <a:t/>
            </a:r>
            <a:endParaRPr b="0" i="0" sz="1300" u="none">
              <a:solidFill>
                <a:srgbClr val="7F7F7F"/>
              </a:solidFill>
              <a:latin typeface="Arial"/>
              <a:ea typeface="Arial"/>
              <a:cs typeface="Arial"/>
              <a:sym typeface="Arial"/>
            </a:endParaRPr>
          </a:p>
          <a:p>
            <a:pPr indent="0" lvl="0" marL="0" marR="0" rtl="0" algn="l">
              <a:lnSpc>
                <a:spcPct val="100000"/>
              </a:lnSpc>
              <a:spcBef>
                <a:spcPts val="0"/>
              </a:spcBef>
              <a:spcAft>
                <a:spcPts val="0"/>
              </a:spcAft>
              <a:buClr>
                <a:srgbClr val="7F7F7F"/>
              </a:buClr>
              <a:buSzPts val="1400"/>
              <a:buFont typeface="Arial"/>
              <a:buNone/>
            </a:pPr>
            <a:r>
              <a:rPr lang="en-US" sz="800">
                <a:solidFill>
                  <a:srgbClr val="7F7F7F"/>
                </a:solidFill>
              </a:rPr>
              <a:t>Developer and Project lead</a:t>
            </a:r>
            <a:endParaRPr sz="800">
              <a:solidFill>
                <a:srgbClr val="7F7F7F"/>
              </a:solidFill>
            </a:endParaRPr>
          </a:p>
          <a:p>
            <a:pPr indent="0" lvl="0" marL="0" marR="0" rtl="0" algn="l">
              <a:lnSpc>
                <a:spcPct val="100000"/>
              </a:lnSpc>
              <a:spcBef>
                <a:spcPts val="0"/>
              </a:spcBef>
              <a:spcAft>
                <a:spcPts val="0"/>
              </a:spcAft>
              <a:buClr>
                <a:srgbClr val="7F7F7F"/>
              </a:buClr>
              <a:buSzPts val="1400"/>
              <a:buFont typeface="Arial"/>
              <a:buNone/>
            </a:pPr>
            <a:r>
              <a:t/>
            </a:r>
            <a:endParaRPr sz="800">
              <a:solidFill>
                <a:srgbClr val="7F7F7F"/>
              </a:solidFill>
            </a:endParaRPr>
          </a:p>
          <a:p>
            <a:pPr indent="0" lvl="0" marL="0" marR="0" rtl="0" algn="l">
              <a:lnSpc>
                <a:spcPct val="100000"/>
              </a:lnSpc>
              <a:spcBef>
                <a:spcPts val="0"/>
              </a:spcBef>
              <a:spcAft>
                <a:spcPts val="0"/>
              </a:spcAft>
              <a:buClr>
                <a:srgbClr val="7F7F7F"/>
              </a:buClr>
              <a:buSzPts val="1400"/>
              <a:buFont typeface="Arial"/>
              <a:buNone/>
            </a:pPr>
            <a:r>
              <a:rPr lang="en-US" sz="800">
                <a:solidFill>
                  <a:srgbClr val="7F7F7F"/>
                </a:solidFill>
              </a:rPr>
              <a:t>EP-SFT staff</a:t>
            </a:r>
            <a:endParaRPr sz="800">
              <a:solidFill>
                <a:srgbClr val="7F7F7F"/>
              </a:solidFill>
            </a:endParaRPr>
          </a:p>
          <a:p>
            <a:pPr indent="0" lvl="0" marL="0" marR="0" rtl="0" algn="ctr">
              <a:lnSpc>
                <a:spcPct val="100000"/>
              </a:lnSpc>
              <a:spcBef>
                <a:spcPts val="0"/>
              </a:spcBef>
              <a:spcAft>
                <a:spcPts val="0"/>
              </a:spcAft>
              <a:buNone/>
            </a:pPr>
            <a:r>
              <a:t/>
            </a:r>
            <a:endParaRPr b="0" i="0" sz="1400" u="none">
              <a:solidFill>
                <a:srgbClr val="7F7F7F"/>
              </a:solidFill>
              <a:latin typeface="Arial"/>
              <a:ea typeface="Arial"/>
              <a:cs typeface="Arial"/>
              <a:sym typeface="Arial"/>
            </a:endParaRPr>
          </a:p>
        </p:txBody>
      </p:sp>
      <p:sp>
        <p:nvSpPr>
          <p:cNvPr id="220" name="Google Shape;220;g3006b982848_0_1"/>
          <p:cNvSpPr txBox="1"/>
          <p:nvPr/>
        </p:nvSpPr>
        <p:spPr>
          <a:xfrm>
            <a:off x="5770212" y="1282897"/>
            <a:ext cx="1727100" cy="10467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7F7F7F"/>
              </a:buClr>
              <a:buSzPts val="1400"/>
              <a:buFont typeface="Arial"/>
              <a:buNone/>
            </a:pPr>
            <a:r>
              <a:rPr b="1" i="0" lang="en-US" sz="1400" u="none">
                <a:solidFill>
                  <a:srgbClr val="7F7F7F"/>
                </a:solidFill>
                <a:latin typeface="Arial"/>
                <a:ea typeface="Arial"/>
                <a:cs typeface="Arial"/>
                <a:sym typeface="Arial"/>
              </a:rPr>
              <a:t>Jakob Blomer</a:t>
            </a:r>
            <a:endParaRPr/>
          </a:p>
          <a:p>
            <a:pPr indent="0" lvl="0" marL="0" marR="0" rtl="0" algn="l">
              <a:lnSpc>
                <a:spcPct val="100000"/>
              </a:lnSpc>
              <a:spcBef>
                <a:spcPts val="0"/>
              </a:spcBef>
              <a:spcAft>
                <a:spcPts val="0"/>
              </a:spcAft>
              <a:buClr>
                <a:schemeClr val="lt2"/>
              </a:buClr>
              <a:buSzPts val="1400"/>
              <a:buFont typeface="Arial"/>
              <a:buNone/>
            </a:pPr>
            <a:r>
              <a:t/>
            </a:r>
            <a:endParaRPr b="0" i="0" sz="1000" u="none">
              <a:solidFill>
                <a:srgbClr val="7F7F7F"/>
              </a:solidFill>
              <a:latin typeface="Arial"/>
              <a:ea typeface="Arial"/>
              <a:cs typeface="Arial"/>
              <a:sym typeface="Arial"/>
            </a:endParaRPr>
          </a:p>
          <a:p>
            <a:pPr indent="0" lvl="0" marL="0" marR="0" rtl="0" algn="l">
              <a:lnSpc>
                <a:spcPct val="100000"/>
              </a:lnSpc>
              <a:spcBef>
                <a:spcPts val="0"/>
              </a:spcBef>
              <a:spcAft>
                <a:spcPts val="0"/>
              </a:spcAft>
              <a:buClr>
                <a:srgbClr val="7F7F7F"/>
              </a:buClr>
              <a:buSzPts val="1400"/>
              <a:buFont typeface="Arial"/>
              <a:buNone/>
            </a:pPr>
            <a:r>
              <a:rPr lang="en-US" sz="800">
                <a:solidFill>
                  <a:srgbClr val="7F7F7F"/>
                </a:solidFill>
              </a:rPr>
              <a:t>D</a:t>
            </a:r>
            <a:r>
              <a:rPr b="0" i="0" lang="en-US" sz="800" u="none">
                <a:solidFill>
                  <a:srgbClr val="7F7F7F"/>
                </a:solidFill>
                <a:latin typeface="Arial"/>
                <a:ea typeface="Arial"/>
                <a:cs typeface="Arial"/>
                <a:sym typeface="Arial"/>
              </a:rPr>
              <a:t>eveloper and advisor</a:t>
            </a:r>
            <a:endParaRPr sz="800"/>
          </a:p>
          <a:p>
            <a:pPr indent="0" lvl="0" marL="0" marR="0" rtl="0" algn="l">
              <a:lnSpc>
                <a:spcPct val="100000"/>
              </a:lnSpc>
              <a:spcBef>
                <a:spcPts val="0"/>
              </a:spcBef>
              <a:spcAft>
                <a:spcPts val="0"/>
              </a:spcAft>
              <a:buClr>
                <a:schemeClr val="lt2"/>
              </a:buClr>
              <a:buSzPts val="1400"/>
              <a:buFont typeface="Arial"/>
              <a:buNone/>
            </a:pPr>
            <a:r>
              <a:t/>
            </a:r>
            <a:endParaRPr b="0" i="0" sz="800" u="none">
              <a:solidFill>
                <a:srgbClr val="7F7F7F"/>
              </a:solidFill>
              <a:latin typeface="Arial"/>
              <a:ea typeface="Arial"/>
              <a:cs typeface="Arial"/>
              <a:sym typeface="Arial"/>
            </a:endParaRPr>
          </a:p>
          <a:p>
            <a:pPr indent="0" lvl="0" marL="0" marR="0" rtl="0" algn="l">
              <a:lnSpc>
                <a:spcPct val="100000"/>
              </a:lnSpc>
              <a:spcBef>
                <a:spcPts val="0"/>
              </a:spcBef>
              <a:spcAft>
                <a:spcPts val="0"/>
              </a:spcAft>
              <a:buClr>
                <a:srgbClr val="7F7F7F"/>
              </a:buClr>
              <a:buSzPts val="1400"/>
              <a:buFont typeface="Arial"/>
              <a:buNone/>
            </a:pPr>
            <a:r>
              <a:rPr b="0" i="0" lang="en-US" sz="800" u="none">
                <a:solidFill>
                  <a:srgbClr val="7F7F7F"/>
                </a:solidFill>
                <a:latin typeface="Arial"/>
                <a:ea typeface="Arial"/>
                <a:cs typeface="Arial"/>
                <a:sym typeface="Arial"/>
              </a:rPr>
              <a:t>EP-SFT staff</a:t>
            </a:r>
            <a:endParaRPr sz="800"/>
          </a:p>
          <a:p>
            <a:pPr indent="0" lvl="0" marL="0" marR="0" rtl="0" algn="ctr">
              <a:lnSpc>
                <a:spcPct val="100000"/>
              </a:lnSpc>
              <a:spcBef>
                <a:spcPts val="0"/>
              </a:spcBef>
              <a:spcAft>
                <a:spcPts val="0"/>
              </a:spcAft>
              <a:buNone/>
            </a:pPr>
            <a:r>
              <a:t/>
            </a:r>
            <a:endParaRPr b="0" i="0" sz="1400" u="none">
              <a:solidFill>
                <a:srgbClr val="7F7F7F"/>
              </a:solidFill>
              <a:latin typeface="Arial"/>
              <a:ea typeface="Arial"/>
              <a:cs typeface="Arial"/>
              <a:sym typeface="Arial"/>
            </a:endParaRPr>
          </a:p>
        </p:txBody>
      </p:sp>
      <p:sp>
        <p:nvSpPr>
          <p:cNvPr id="221" name="Google Shape;221;g3006b982848_0_1"/>
          <p:cNvSpPr txBox="1"/>
          <p:nvPr/>
        </p:nvSpPr>
        <p:spPr>
          <a:xfrm>
            <a:off x="5740400" y="2794400"/>
            <a:ext cx="2160600" cy="892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7F7F7F"/>
              </a:buClr>
              <a:buSzPts val="1400"/>
              <a:buFont typeface="Arial"/>
              <a:buNone/>
            </a:pPr>
            <a:r>
              <a:rPr b="1" lang="en-US">
                <a:solidFill>
                  <a:srgbClr val="7F7F7F"/>
                </a:solidFill>
              </a:rPr>
              <a:t>Amal Thundiyil</a:t>
            </a:r>
            <a:endParaRPr/>
          </a:p>
          <a:p>
            <a:pPr indent="0" lvl="0" marL="0" marR="0" rtl="0" algn="l">
              <a:lnSpc>
                <a:spcPct val="100000"/>
              </a:lnSpc>
              <a:spcBef>
                <a:spcPts val="0"/>
              </a:spcBef>
              <a:spcAft>
                <a:spcPts val="0"/>
              </a:spcAft>
              <a:buClr>
                <a:schemeClr val="lt2"/>
              </a:buClr>
              <a:buSzPts val="1400"/>
              <a:buFont typeface="Arial"/>
              <a:buNone/>
            </a:pPr>
            <a:r>
              <a:t/>
            </a:r>
            <a:endParaRPr b="0" i="0" sz="1400" u="none">
              <a:solidFill>
                <a:srgbClr val="7F7F7F"/>
              </a:solidFill>
              <a:latin typeface="Arial"/>
              <a:ea typeface="Arial"/>
              <a:cs typeface="Arial"/>
              <a:sym typeface="Arial"/>
            </a:endParaRPr>
          </a:p>
          <a:p>
            <a:pPr indent="0" lvl="0" marL="0" marR="0" rtl="0" algn="l">
              <a:lnSpc>
                <a:spcPct val="100000"/>
              </a:lnSpc>
              <a:spcBef>
                <a:spcPts val="0"/>
              </a:spcBef>
              <a:spcAft>
                <a:spcPts val="0"/>
              </a:spcAft>
              <a:buClr>
                <a:srgbClr val="7F7F7F"/>
              </a:buClr>
              <a:buSzPts val="1400"/>
              <a:buFont typeface="Arial"/>
              <a:buNone/>
            </a:pPr>
            <a:r>
              <a:rPr b="0" i="0" lang="en-US" sz="800" u="none">
                <a:solidFill>
                  <a:srgbClr val="7F7F7F"/>
                </a:solidFill>
                <a:latin typeface="Arial"/>
                <a:ea typeface="Arial"/>
                <a:cs typeface="Arial"/>
                <a:sym typeface="Arial"/>
              </a:rPr>
              <a:t>CernVM-FS containerization</a:t>
            </a:r>
            <a:r>
              <a:rPr lang="en-US" sz="800">
                <a:solidFill>
                  <a:srgbClr val="7F7F7F"/>
                </a:solidFill>
              </a:rPr>
              <a:t> developer</a:t>
            </a:r>
            <a:endParaRPr sz="800"/>
          </a:p>
          <a:p>
            <a:pPr indent="0" lvl="0" marL="0" marR="0" rtl="0" algn="l">
              <a:lnSpc>
                <a:spcPct val="100000"/>
              </a:lnSpc>
              <a:spcBef>
                <a:spcPts val="0"/>
              </a:spcBef>
              <a:spcAft>
                <a:spcPts val="0"/>
              </a:spcAft>
              <a:buClr>
                <a:schemeClr val="lt2"/>
              </a:buClr>
              <a:buSzPts val="1400"/>
              <a:buFont typeface="Arial"/>
              <a:buNone/>
            </a:pPr>
            <a:r>
              <a:t/>
            </a:r>
            <a:endParaRPr b="0" i="0" sz="800" u="none">
              <a:solidFill>
                <a:srgbClr val="7F7F7F"/>
              </a:solidFill>
              <a:latin typeface="Arial"/>
              <a:ea typeface="Arial"/>
              <a:cs typeface="Arial"/>
              <a:sym typeface="Arial"/>
            </a:endParaRPr>
          </a:p>
          <a:p>
            <a:pPr indent="0" lvl="0" marL="0" marR="0" rtl="0" algn="l">
              <a:lnSpc>
                <a:spcPct val="100000"/>
              </a:lnSpc>
              <a:spcBef>
                <a:spcPts val="0"/>
              </a:spcBef>
              <a:spcAft>
                <a:spcPts val="0"/>
              </a:spcAft>
              <a:buClr>
                <a:srgbClr val="7F7F7F"/>
              </a:buClr>
              <a:buSzPts val="1400"/>
              <a:buFont typeface="Arial"/>
              <a:buNone/>
            </a:pPr>
            <a:r>
              <a:rPr lang="en-US" sz="800">
                <a:solidFill>
                  <a:srgbClr val="7F7F7F"/>
                </a:solidFill>
              </a:rPr>
              <a:t>EP-SFT Technical student, co-funded by JT</a:t>
            </a:r>
            <a:endParaRPr b="0" i="0" sz="1200" u="none">
              <a:solidFill>
                <a:srgbClr val="7F7F7F"/>
              </a:solidFill>
              <a:latin typeface="Arial"/>
              <a:ea typeface="Arial"/>
              <a:cs typeface="Arial"/>
              <a:sym typeface="Arial"/>
            </a:endParaRPr>
          </a:p>
        </p:txBody>
      </p:sp>
      <p:sp>
        <p:nvSpPr>
          <p:cNvPr id="222" name="Google Shape;222;g3006b982848_0_1"/>
          <p:cNvSpPr txBox="1"/>
          <p:nvPr/>
        </p:nvSpPr>
        <p:spPr>
          <a:xfrm>
            <a:off x="6588125" y="4893469"/>
            <a:ext cx="2556000" cy="249900"/>
          </a:xfrm>
          <a:prstGeom prst="rect">
            <a:avLst/>
          </a:prstGeom>
          <a:noFill/>
          <a:ln>
            <a:noFill/>
          </a:ln>
        </p:spPr>
        <p:txBody>
          <a:bodyPr anchorCtr="0" anchor="t" bIns="45700" lIns="91425" spcFirstLastPara="1" rIns="91425" wrap="square" tIns="45700">
            <a:noAutofit/>
          </a:bodyPr>
          <a:lstStyle/>
          <a:p>
            <a:pPr indent="0" lvl="0" marL="0" marR="0" rtl="0" algn="r">
              <a:lnSpc>
                <a:spcPct val="100000"/>
              </a:lnSpc>
              <a:spcBef>
                <a:spcPts val="0"/>
              </a:spcBef>
              <a:spcAft>
                <a:spcPts val="0"/>
              </a:spcAft>
              <a:buClr>
                <a:srgbClr val="7F7F7F"/>
              </a:buClr>
              <a:buSzPts val="1200"/>
              <a:buFont typeface="Arial"/>
              <a:buNone/>
            </a:pPr>
            <a:r>
              <a:rPr b="1" i="0" lang="en-US" sz="1200" u="none">
                <a:solidFill>
                  <a:srgbClr val="7F7F7F"/>
                </a:solidFill>
                <a:latin typeface="Arial"/>
                <a:ea typeface="Arial"/>
                <a:cs typeface="Arial"/>
                <a:sym typeface="Arial"/>
              </a:rPr>
              <a:t>CERN, </a:t>
            </a:r>
            <a:r>
              <a:rPr b="1" lang="en-US" sz="1200">
                <a:solidFill>
                  <a:srgbClr val="7F7F7F"/>
                </a:solidFill>
              </a:rPr>
              <a:t>16</a:t>
            </a:r>
            <a:r>
              <a:rPr b="1" i="0" lang="en-US" sz="1200" u="none">
                <a:solidFill>
                  <a:srgbClr val="7F7F7F"/>
                </a:solidFill>
                <a:latin typeface="Arial"/>
                <a:ea typeface="Arial"/>
                <a:cs typeface="Arial"/>
                <a:sym typeface="Arial"/>
              </a:rPr>
              <a:t>/</a:t>
            </a:r>
            <a:r>
              <a:rPr b="1" lang="en-US" sz="1200">
                <a:solidFill>
                  <a:srgbClr val="7F7F7F"/>
                </a:solidFill>
              </a:rPr>
              <a:t>09</a:t>
            </a:r>
            <a:r>
              <a:rPr b="1" i="0" lang="en-US" sz="1200" u="none">
                <a:solidFill>
                  <a:srgbClr val="7F7F7F"/>
                </a:solidFill>
                <a:latin typeface="Arial"/>
                <a:ea typeface="Arial"/>
                <a:cs typeface="Arial"/>
                <a:sym typeface="Arial"/>
              </a:rPr>
              <a:t>/</a:t>
            </a:r>
            <a:r>
              <a:rPr b="1" lang="en-US" sz="1200">
                <a:solidFill>
                  <a:srgbClr val="7F7F7F"/>
                </a:solidFill>
              </a:rPr>
              <a:t>24</a:t>
            </a:r>
            <a:r>
              <a:rPr b="1" i="0" lang="en-US" sz="1200" u="none">
                <a:solidFill>
                  <a:srgbClr val="7F7F7F"/>
                </a:solidFill>
                <a:latin typeface="Arial"/>
                <a:ea typeface="Arial"/>
                <a:cs typeface="Arial"/>
                <a:sym typeface="Arial"/>
              </a:rPr>
              <a:t> - </a:t>
            </a:r>
            <a:fld id="{00000000-1234-1234-1234-123412341234}" type="slidenum">
              <a:rPr b="1" i="0" lang="en-US" sz="1200" u="none">
                <a:solidFill>
                  <a:srgbClr val="7F7F7F"/>
                </a:solidFill>
                <a:latin typeface="Arial"/>
                <a:ea typeface="Arial"/>
                <a:cs typeface="Arial"/>
                <a:sym typeface="Arial"/>
              </a:rPr>
              <a:t>‹#›</a:t>
            </a:fld>
            <a:endParaRPr b="1" i="0" sz="1200" u="none">
              <a:solidFill>
                <a:srgbClr val="7F7F7F"/>
              </a:solidFill>
              <a:latin typeface="Arial"/>
              <a:ea typeface="Arial"/>
              <a:cs typeface="Arial"/>
              <a:sym typeface="Arial"/>
            </a:endParaRPr>
          </a:p>
          <a:p>
            <a:pPr indent="0" lvl="0" marL="0" marR="0" rtl="0" algn="r">
              <a:lnSpc>
                <a:spcPct val="100000"/>
              </a:lnSpc>
              <a:spcBef>
                <a:spcPts val="0"/>
              </a:spcBef>
              <a:spcAft>
                <a:spcPts val="0"/>
              </a:spcAft>
              <a:buClr>
                <a:srgbClr val="7F7F7F"/>
              </a:buClr>
              <a:buSzPts val="1200"/>
              <a:buFont typeface="Arial"/>
              <a:buNone/>
            </a:pPr>
            <a:r>
              <a:t/>
            </a:r>
            <a:endParaRPr b="1" sz="1200">
              <a:solidFill>
                <a:srgbClr val="7F7F7F"/>
              </a:solidFill>
            </a:endParaRPr>
          </a:p>
        </p:txBody>
      </p:sp>
      <p:pic>
        <p:nvPicPr>
          <p:cNvPr id="223" name="Google Shape;223;g3006b982848_0_1"/>
          <p:cNvPicPr preferRelativeResize="0"/>
          <p:nvPr/>
        </p:nvPicPr>
        <p:blipFill>
          <a:blip r:embed="rId3">
            <a:alphaModFix/>
          </a:blip>
          <a:stretch>
            <a:fillRect/>
          </a:stretch>
        </p:blipFill>
        <p:spPr>
          <a:xfrm>
            <a:off x="1710425" y="1233141"/>
            <a:ext cx="896400" cy="1192200"/>
          </a:xfrm>
          <a:prstGeom prst="rect">
            <a:avLst/>
          </a:prstGeom>
          <a:noFill/>
          <a:ln>
            <a:noFill/>
          </a:ln>
        </p:spPr>
      </p:pic>
      <p:pic>
        <p:nvPicPr>
          <p:cNvPr id="224" name="Google Shape;224;g3006b982848_0_1"/>
          <p:cNvPicPr preferRelativeResize="0"/>
          <p:nvPr/>
        </p:nvPicPr>
        <p:blipFill>
          <a:blip r:embed="rId4">
            <a:alphaModFix/>
          </a:blip>
          <a:stretch>
            <a:fillRect/>
          </a:stretch>
        </p:blipFill>
        <p:spPr>
          <a:xfrm>
            <a:off x="1734125" y="2794400"/>
            <a:ext cx="896400" cy="1192204"/>
          </a:xfrm>
          <a:prstGeom prst="rect">
            <a:avLst/>
          </a:prstGeom>
          <a:noFill/>
          <a:ln>
            <a:noFill/>
          </a:ln>
        </p:spPr>
      </p:pic>
      <p:pic>
        <p:nvPicPr>
          <p:cNvPr id="225" name="Google Shape;225;g3006b982848_0_1"/>
          <p:cNvPicPr preferRelativeResize="0"/>
          <p:nvPr/>
        </p:nvPicPr>
        <p:blipFill>
          <a:blip r:embed="rId5">
            <a:alphaModFix/>
          </a:blip>
          <a:stretch>
            <a:fillRect/>
          </a:stretch>
        </p:blipFill>
        <p:spPr>
          <a:xfrm>
            <a:off x="4696550" y="1233149"/>
            <a:ext cx="920350" cy="1224075"/>
          </a:xfrm>
          <a:prstGeom prst="rect">
            <a:avLst/>
          </a:prstGeom>
          <a:noFill/>
          <a:ln>
            <a:noFill/>
          </a:ln>
        </p:spPr>
      </p:pic>
      <p:pic>
        <p:nvPicPr>
          <p:cNvPr id="226" name="Google Shape;226;g3006b982848_0_1"/>
          <p:cNvPicPr preferRelativeResize="0"/>
          <p:nvPr/>
        </p:nvPicPr>
        <p:blipFill>
          <a:blip r:embed="rId6">
            <a:alphaModFix/>
          </a:blip>
          <a:stretch>
            <a:fillRect/>
          </a:stretch>
        </p:blipFill>
        <p:spPr>
          <a:xfrm>
            <a:off x="4708525" y="2735586"/>
            <a:ext cx="896400" cy="1192212"/>
          </a:xfrm>
          <a:prstGeom prst="rect">
            <a:avLst/>
          </a:prstGeom>
          <a:noFill/>
          <a:ln>
            <a:noFill/>
          </a:ln>
        </p:spPr>
      </p:pic>
      <p:sp>
        <p:nvSpPr>
          <p:cNvPr id="227" name="Google Shape;227;g3006b982848_0_1"/>
          <p:cNvSpPr txBox="1"/>
          <p:nvPr/>
        </p:nvSpPr>
        <p:spPr>
          <a:xfrm>
            <a:off x="674651" y="4238025"/>
            <a:ext cx="7322400" cy="307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7F7F7F"/>
              </a:buClr>
              <a:buSzPts val="1400"/>
              <a:buFont typeface="Arial"/>
              <a:buNone/>
            </a:pPr>
            <a:r>
              <a:rPr lang="en-US">
                <a:solidFill>
                  <a:srgbClr val="7F7F7F"/>
                </a:solidFill>
              </a:rPr>
              <a:t>+ crucial external contributors and invaluable help from Stratum {0,1} operation teams</a:t>
            </a:r>
            <a:endParaRPr b="0" i="0" sz="1400" u="none">
              <a:solidFill>
                <a:srgbClr val="7F7F7F"/>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 name="Shape 58"/>
        <p:cNvGrpSpPr/>
        <p:nvPr/>
      </p:nvGrpSpPr>
      <p:grpSpPr>
        <a:xfrm>
          <a:off x="0" y="0"/>
          <a:ext cx="0" cy="0"/>
          <a:chOff x="0" y="0"/>
          <a:chExt cx="0" cy="0"/>
        </a:xfrm>
      </p:grpSpPr>
      <p:sp>
        <p:nvSpPr>
          <p:cNvPr id="59" name="Google Shape;59;p2"/>
          <p:cNvSpPr txBox="1"/>
          <p:nvPr>
            <p:ph type="title"/>
          </p:nvPr>
        </p:nvSpPr>
        <p:spPr>
          <a:xfrm>
            <a:off x="3132137" y="303609"/>
            <a:ext cx="5715000" cy="5145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Clr>
                <a:srgbClr val="7F7F7F"/>
              </a:buClr>
              <a:buSzPts val="3600"/>
              <a:buFont typeface="Arial"/>
              <a:buNone/>
            </a:pPr>
            <a:r>
              <a:rPr lang="en-US"/>
              <a:t>Introduction</a:t>
            </a:r>
            <a:endParaRPr/>
          </a:p>
        </p:txBody>
      </p:sp>
      <p:sp>
        <p:nvSpPr>
          <p:cNvPr id="60" name="Google Shape;60;p2"/>
          <p:cNvSpPr txBox="1"/>
          <p:nvPr>
            <p:ph idx="1" type="body"/>
          </p:nvPr>
        </p:nvSpPr>
        <p:spPr>
          <a:xfrm>
            <a:off x="342900" y="1113234"/>
            <a:ext cx="8610600" cy="3516000"/>
          </a:xfrm>
          <a:prstGeom prst="rect">
            <a:avLst/>
          </a:prstGeom>
          <a:noFill/>
          <a:ln>
            <a:noFill/>
          </a:ln>
        </p:spPr>
        <p:txBody>
          <a:bodyPr anchorCtr="0" anchor="t" bIns="45700" lIns="91425" spcFirstLastPara="1" rIns="91425" wrap="square" tIns="45700">
            <a:noAutofit/>
          </a:bodyPr>
          <a:lstStyle/>
          <a:p>
            <a:pPr indent="0" lvl="1" marL="457200" marR="0" rtl="0" algn="l">
              <a:lnSpc>
                <a:spcPct val="100000"/>
              </a:lnSpc>
              <a:spcBef>
                <a:spcPts val="0"/>
              </a:spcBef>
              <a:spcAft>
                <a:spcPts val="0"/>
              </a:spcAft>
              <a:buClr>
                <a:srgbClr val="000066"/>
              </a:buClr>
              <a:buSzPts val="1800"/>
              <a:buFont typeface="Noto Sans Symbols"/>
              <a:buNone/>
            </a:pPr>
            <a:r>
              <a:t/>
            </a:r>
            <a:endParaRPr b="0" i="0" sz="2000" u="none" cap="none" strike="noStrike">
              <a:solidFill>
                <a:srgbClr val="7F7F7F"/>
              </a:solidFill>
              <a:latin typeface="Arial"/>
              <a:ea typeface="Arial"/>
              <a:cs typeface="Arial"/>
              <a:sym typeface="Arial"/>
            </a:endParaRPr>
          </a:p>
          <a:p>
            <a:pPr indent="-317500" lvl="0" marL="342900" rtl="0" algn="l">
              <a:spcBef>
                <a:spcPts val="480"/>
              </a:spcBef>
              <a:spcAft>
                <a:spcPts val="0"/>
              </a:spcAft>
              <a:buSzPts val="1580"/>
              <a:buChar char="•"/>
            </a:pPr>
            <a:r>
              <a:rPr lang="en-US" sz="2000"/>
              <a:t>This is actually 17th (!) anniversary of CernVM project</a:t>
            </a:r>
            <a:endParaRPr sz="2000"/>
          </a:p>
          <a:p>
            <a:pPr indent="-283210" lvl="1" marL="742950" rtl="0" algn="l">
              <a:spcBef>
                <a:spcPts val="480"/>
              </a:spcBef>
              <a:spcAft>
                <a:spcPts val="0"/>
              </a:spcAft>
              <a:buSzPts val="1580"/>
              <a:buChar char="▪"/>
            </a:pPr>
            <a:r>
              <a:rPr lang="en-US" sz="2000"/>
              <a:t>It officially started in 2007 when funding for a software R&amp;D project in the Physics department was secured (prototyping started one year earlier)</a:t>
            </a:r>
            <a:endParaRPr sz="2000"/>
          </a:p>
          <a:p>
            <a:pPr indent="0" lvl="0" marL="742950" rtl="0" algn="l">
              <a:spcBef>
                <a:spcPts val="480"/>
              </a:spcBef>
              <a:spcAft>
                <a:spcPts val="0"/>
              </a:spcAft>
              <a:buNone/>
            </a:pPr>
            <a:r>
              <a:t/>
            </a:r>
            <a:endParaRPr/>
          </a:p>
          <a:p>
            <a:pPr indent="-317500" lvl="0" marL="342900" rtl="0" algn="l">
              <a:spcBef>
                <a:spcPts val="480"/>
              </a:spcBef>
              <a:spcAft>
                <a:spcPts val="0"/>
              </a:spcAft>
              <a:buSzPts val="1580"/>
              <a:buChar char="•"/>
            </a:pPr>
            <a:r>
              <a:rPr lang="en-US" sz="2000"/>
              <a:t>What follows is a short history of the project</a:t>
            </a:r>
            <a:endParaRPr sz="2000"/>
          </a:p>
          <a:p>
            <a:pPr indent="0" lvl="0" marL="0" marR="0" rtl="0" algn="l">
              <a:lnSpc>
                <a:spcPct val="100000"/>
              </a:lnSpc>
              <a:spcBef>
                <a:spcPts val="480"/>
              </a:spcBef>
              <a:spcAft>
                <a:spcPts val="0"/>
              </a:spcAft>
              <a:buNone/>
            </a:pPr>
            <a:r>
              <a:t/>
            </a:r>
            <a:endParaRPr/>
          </a:p>
          <a:p>
            <a:pPr indent="0" lvl="1" marL="457200" marR="0" rtl="0" algn="l">
              <a:lnSpc>
                <a:spcPct val="100000"/>
              </a:lnSpc>
              <a:spcBef>
                <a:spcPts val="400"/>
              </a:spcBef>
              <a:spcAft>
                <a:spcPts val="0"/>
              </a:spcAft>
              <a:buClr>
                <a:srgbClr val="000066"/>
              </a:buClr>
              <a:buSzPts val="1800"/>
              <a:buFont typeface="Noto Sans Symbols"/>
              <a:buNone/>
            </a:pPr>
            <a:r>
              <a:t/>
            </a:r>
            <a:endParaRPr b="0" i="0" sz="2000" u="none" cap="none" strike="noStrike">
              <a:solidFill>
                <a:srgbClr val="7F7F7F"/>
              </a:solidFill>
              <a:latin typeface="Arial"/>
              <a:ea typeface="Arial"/>
              <a:cs typeface="Arial"/>
              <a:sym typeface="Arial"/>
            </a:endParaRPr>
          </a:p>
          <a:p>
            <a:pPr indent="-189230" lvl="0" marL="342900" marR="0" rtl="0" algn="l">
              <a:spcBef>
                <a:spcPts val="440"/>
              </a:spcBef>
              <a:spcAft>
                <a:spcPts val="0"/>
              </a:spcAft>
              <a:buClr>
                <a:srgbClr val="ECAE14"/>
              </a:buClr>
              <a:buSzPts val="2420"/>
              <a:buFont typeface="Arial"/>
              <a:buNone/>
            </a:pPr>
            <a:r>
              <a:t/>
            </a:r>
            <a:endParaRPr b="0" i="0" sz="2200" u="none" cap="none" strike="noStrike">
              <a:solidFill>
                <a:srgbClr val="7F7F7F"/>
              </a:solidFill>
              <a:latin typeface="Arial"/>
              <a:ea typeface="Arial"/>
              <a:cs typeface="Arial"/>
              <a:sym typeface="Arial"/>
            </a:endParaRPr>
          </a:p>
        </p:txBody>
      </p:sp>
      <p:sp>
        <p:nvSpPr>
          <p:cNvPr id="61" name="Google Shape;61;p2"/>
          <p:cNvSpPr txBox="1"/>
          <p:nvPr/>
        </p:nvSpPr>
        <p:spPr>
          <a:xfrm>
            <a:off x="6588125" y="4893469"/>
            <a:ext cx="2556000" cy="249900"/>
          </a:xfrm>
          <a:prstGeom prst="rect">
            <a:avLst/>
          </a:prstGeom>
          <a:noFill/>
          <a:ln>
            <a:noFill/>
          </a:ln>
        </p:spPr>
        <p:txBody>
          <a:bodyPr anchorCtr="0" anchor="t" bIns="45700" lIns="91425" spcFirstLastPara="1" rIns="91425" wrap="square" tIns="45700">
            <a:noAutofit/>
          </a:bodyPr>
          <a:lstStyle/>
          <a:p>
            <a:pPr indent="0" lvl="0" marL="0" marR="0" rtl="0" algn="r">
              <a:lnSpc>
                <a:spcPct val="100000"/>
              </a:lnSpc>
              <a:spcBef>
                <a:spcPts val="0"/>
              </a:spcBef>
              <a:spcAft>
                <a:spcPts val="0"/>
              </a:spcAft>
              <a:buClr>
                <a:srgbClr val="7F7F7F"/>
              </a:buClr>
              <a:buSzPts val="1200"/>
              <a:buFont typeface="Arial"/>
              <a:buNone/>
            </a:pPr>
            <a:r>
              <a:rPr b="1" i="0" lang="en-US" sz="1200" u="none">
                <a:solidFill>
                  <a:srgbClr val="7F7F7F"/>
                </a:solidFill>
                <a:latin typeface="Arial"/>
                <a:ea typeface="Arial"/>
                <a:cs typeface="Arial"/>
                <a:sym typeface="Arial"/>
              </a:rPr>
              <a:t>CERN, </a:t>
            </a:r>
            <a:r>
              <a:rPr b="1" lang="en-US" sz="1200">
                <a:solidFill>
                  <a:srgbClr val="7F7F7F"/>
                </a:solidFill>
              </a:rPr>
              <a:t>16</a:t>
            </a:r>
            <a:r>
              <a:rPr b="1" i="0" lang="en-US" sz="1200" u="none">
                <a:solidFill>
                  <a:srgbClr val="7F7F7F"/>
                </a:solidFill>
                <a:latin typeface="Arial"/>
                <a:ea typeface="Arial"/>
                <a:cs typeface="Arial"/>
                <a:sym typeface="Arial"/>
              </a:rPr>
              <a:t>/</a:t>
            </a:r>
            <a:r>
              <a:rPr b="1" lang="en-US" sz="1200">
                <a:solidFill>
                  <a:srgbClr val="7F7F7F"/>
                </a:solidFill>
              </a:rPr>
              <a:t>09</a:t>
            </a:r>
            <a:r>
              <a:rPr b="1" i="0" lang="en-US" sz="1200" u="none">
                <a:solidFill>
                  <a:srgbClr val="7F7F7F"/>
                </a:solidFill>
                <a:latin typeface="Arial"/>
                <a:ea typeface="Arial"/>
                <a:cs typeface="Arial"/>
                <a:sym typeface="Arial"/>
              </a:rPr>
              <a:t>/</a:t>
            </a:r>
            <a:r>
              <a:rPr b="1" lang="en-US" sz="1200">
                <a:solidFill>
                  <a:srgbClr val="7F7F7F"/>
                </a:solidFill>
              </a:rPr>
              <a:t>24</a:t>
            </a:r>
            <a:r>
              <a:rPr b="1" i="0" lang="en-US" sz="1200" u="none">
                <a:solidFill>
                  <a:srgbClr val="7F7F7F"/>
                </a:solidFill>
                <a:latin typeface="Arial"/>
                <a:ea typeface="Arial"/>
                <a:cs typeface="Arial"/>
                <a:sym typeface="Arial"/>
              </a:rPr>
              <a:t> - </a:t>
            </a:r>
            <a:fld id="{00000000-1234-1234-1234-123412341234}" type="slidenum">
              <a:rPr b="1" i="0" lang="en-US" sz="1200" u="none">
                <a:solidFill>
                  <a:srgbClr val="7F7F7F"/>
                </a:solidFill>
                <a:latin typeface="Arial"/>
                <a:ea typeface="Arial"/>
                <a:cs typeface="Arial"/>
                <a:sym typeface="Arial"/>
              </a:rPr>
              <a:t>‹#›</a:t>
            </a:fld>
            <a:endParaRPr b="1" i="0" sz="1200" u="none">
              <a:solidFill>
                <a:srgbClr val="7F7F7F"/>
              </a:solidFill>
              <a:latin typeface="Arial"/>
              <a:ea typeface="Arial"/>
              <a:cs typeface="Arial"/>
              <a:sym typeface="Arial"/>
            </a:endParaRPr>
          </a:p>
          <a:p>
            <a:pPr indent="0" lvl="0" marL="0" marR="0" rtl="0" algn="r">
              <a:lnSpc>
                <a:spcPct val="100000"/>
              </a:lnSpc>
              <a:spcBef>
                <a:spcPts val="0"/>
              </a:spcBef>
              <a:spcAft>
                <a:spcPts val="0"/>
              </a:spcAft>
              <a:buClr>
                <a:srgbClr val="7F7F7F"/>
              </a:buClr>
              <a:buSzPts val="1200"/>
              <a:buFont typeface="Arial"/>
              <a:buNone/>
            </a:pPr>
            <a:r>
              <a:t/>
            </a:r>
            <a:endParaRPr b="1" sz="1200">
              <a:solidFill>
                <a:srgbClr val="7F7F7F"/>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5" name="Shape 65"/>
        <p:cNvGrpSpPr/>
        <p:nvPr/>
      </p:nvGrpSpPr>
      <p:grpSpPr>
        <a:xfrm>
          <a:off x="0" y="0"/>
          <a:ext cx="0" cy="0"/>
          <a:chOff x="0" y="0"/>
          <a:chExt cx="0" cy="0"/>
        </a:xfrm>
      </p:grpSpPr>
      <p:sp>
        <p:nvSpPr>
          <p:cNvPr id="66" name="Google Shape;66;p16"/>
          <p:cNvSpPr txBox="1"/>
          <p:nvPr>
            <p:ph idx="4294967295" type="title"/>
          </p:nvPr>
        </p:nvSpPr>
        <p:spPr>
          <a:xfrm>
            <a:off x="3132137" y="303609"/>
            <a:ext cx="5715000" cy="51450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7F7F7F"/>
              </a:buClr>
              <a:buSzPts val="3600"/>
              <a:buFont typeface="Arial"/>
              <a:buNone/>
            </a:pPr>
            <a:r>
              <a:rPr b="1" i="0" lang="en-US" sz="3600" u="none" cap="none" strike="noStrike">
                <a:solidFill>
                  <a:srgbClr val="7F7F7F"/>
                </a:solidFill>
                <a:latin typeface="Arial"/>
                <a:ea typeface="Arial"/>
                <a:cs typeface="Arial"/>
                <a:sym typeface="Arial"/>
              </a:rPr>
              <a:t>The Problem (2008) </a:t>
            </a:r>
            <a:endParaRPr/>
          </a:p>
        </p:txBody>
      </p:sp>
      <p:sp>
        <p:nvSpPr>
          <p:cNvPr id="67" name="Google Shape;67;p16"/>
          <p:cNvSpPr txBox="1"/>
          <p:nvPr>
            <p:ph idx="4294967295" type="body"/>
          </p:nvPr>
        </p:nvSpPr>
        <p:spPr>
          <a:xfrm>
            <a:off x="342900" y="1113234"/>
            <a:ext cx="8610600" cy="3516000"/>
          </a:xfrm>
          <a:prstGeom prst="rect">
            <a:avLst/>
          </a:prstGeom>
          <a:noFill/>
          <a:ln>
            <a:noFill/>
          </a:ln>
        </p:spPr>
        <p:txBody>
          <a:bodyPr anchorCtr="0" anchor="t" bIns="45700" lIns="91425" spcFirstLastPara="1" rIns="91425" wrap="square" tIns="45700">
            <a:noAutofit/>
          </a:bodyPr>
          <a:lstStyle/>
          <a:p>
            <a:pPr indent="-276860" lvl="0" marL="342900" rtl="0" algn="l">
              <a:lnSpc>
                <a:spcPct val="80000"/>
              </a:lnSpc>
              <a:spcBef>
                <a:spcPts val="0"/>
              </a:spcBef>
              <a:spcAft>
                <a:spcPts val="0"/>
              </a:spcAft>
              <a:buSzPts val="1600"/>
              <a:buChar char="•"/>
            </a:pPr>
            <a:r>
              <a:rPr lang="en-US" sz="1600"/>
              <a:t>LHC was still under construction</a:t>
            </a:r>
            <a:endParaRPr sz="1600"/>
          </a:p>
          <a:p>
            <a:pPr indent="-254000" lvl="1" marL="742950" rtl="0" algn="l">
              <a:lnSpc>
                <a:spcPct val="100000"/>
              </a:lnSpc>
              <a:spcBef>
                <a:spcPts val="0"/>
              </a:spcBef>
              <a:spcAft>
                <a:spcPts val="0"/>
              </a:spcAft>
              <a:buSzPts val="1300"/>
              <a:buChar char="▪"/>
            </a:pPr>
            <a:r>
              <a:rPr lang="en-US" sz="1300"/>
              <a:t>Amazon WS was just starting, about two years old</a:t>
            </a:r>
            <a:endParaRPr sz="1300"/>
          </a:p>
          <a:p>
            <a:pPr indent="-254000" lvl="1" marL="742950" rtl="0" algn="l">
              <a:lnSpc>
                <a:spcPct val="100000"/>
              </a:lnSpc>
              <a:spcBef>
                <a:spcPts val="0"/>
              </a:spcBef>
              <a:spcAft>
                <a:spcPts val="0"/>
              </a:spcAft>
              <a:buSzPts val="1300"/>
              <a:buChar char="▪"/>
            </a:pPr>
            <a:r>
              <a:rPr lang="en-US" sz="1300"/>
              <a:t>Grid developments in a full swing, everything is based on traditional batch</a:t>
            </a:r>
            <a:endParaRPr sz="1300"/>
          </a:p>
          <a:p>
            <a:pPr indent="-276860" lvl="0" marL="342900" rtl="0" algn="l">
              <a:lnSpc>
                <a:spcPct val="80000"/>
              </a:lnSpc>
              <a:spcBef>
                <a:spcPts val="0"/>
              </a:spcBef>
              <a:spcAft>
                <a:spcPts val="0"/>
              </a:spcAft>
              <a:buSzPts val="1600"/>
              <a:buChar char="•"/>
            </a:pPr>
            <a:r>
              <a:rPr b="0" i="0" lang="en-US" sz="1600" u="none" cap="none" strike="noStrike">
                <a:solidFill>
                  <a:srgbClr val="7F7F7F"/>
                </a:solidFill>
                <a:latin typeface="Arial"/>
                <a:ea typeface="Arial"/>
                <a:cs typeface="Arial"/>
                <a:sym typeface="Arial"/>
              </a:rPr>
              <a:t>Software @ LHC </a:t>
            </a:r>
            <a:endParaRPr sz="1600"/>
          </a:p>
          <a:p>
            <a:pPr indent="-254000" lvl="1" marL="742950" marR="0" rtl="0" algn="l">
              <a:lnSpc>
                <a:spcPct val="80000"/>
              </a:lnSpc>
              <a:spcBef>
                <a:spcPts val="400"/>
              </a:spcBef>
              <a:spcAft>
                <a:spcPts val="0"/>
              </a:spcAft>
              <a:buClr>
                <a:srgbClr val="000066"/>
              </a:buClr>
              <a:buSzPts val="1300"/>
              <a:buFont typeface="Noto Sans Symbols"/>
              <a:buChar char="▪"/>
            </a:pPr>
            <a:r>
              <a:rPr b="0" i="0" lang="en-US" sz="1300" u="none" cap="none" strike="noStrike">
                <a:solidFill>
                  <a:srgbClr val="7F7F7F"/>
                </a:solidFill>
                <a:latin typeface="Arial"/>
                <a:ea typeface="Arial"/>
                <a:cs typeface="Arial"/>
                <a:sym typeface="Arial"/>
              </a:rPr>
              <a:t>Millions of lines of code that frequently change</a:t>
            </a:r>
            <a:endParaRPr b="0" i="0" sz="1300" u="none" cap="none" strike="noStrike">
              <a:solidFill>
                <a:srgbClr val="7F7F7F"/>
              </a:solidFill>
              <a:latin typeface="Arial"/>
              <a:ea typeface="Arial"/>
              <a:cs typeface="Arial"/>
              <a:sym typeface="Arial"/>
            </a:endParaRPr>
          </a:p>
          <a:p>
            <a:pPr indent="-254000" lvl="1" marL="742950" marR="0" rtl="0" algn="l">
              <a:lnSpc>
                <a:spcPct val="80000"/>
              </a:lnSpc>
              <a:spcBef>
                <a:spcPts val="400"/>
              </a:spcBef>
              <a:spcAft>
                <a:spcPts val="0"/>
              </a:spcAft>
              <a:buClr>
                <a:srgbClr val="000066"/>
              </a:buClr>
              <a:buSzPts val="1300"/>
              <a:buFont typeface="Noto Sans Symbols"/>
              <a:buChar char="▪"/>
            </a:pPr>
            <a:r>
              <a:rPr b="0" i="0" lang="en-US" sz="1300" u="none" cap="none" strike="noStrike">
                <a:solidFill>
                  <a:srgbClr val="7F7F7F"/>
                </a:solidFill>
                <a:latin typeface="Arial"/>
                <a:ea typeface="Arial"/>
                <a:cs typeface="Arial"/>
                <a:sym typeface="Arial"/>
              </a:rPr>
              <a:t>Different packaging and software distribution models </a:t>
            </a:r>
            <a:endParaRPr sz="1300"/>
          </a:p>
          <a:p>
            <a:pPr indent="-254000" lvl="1" marL="742950" marR="0" rtl="0" algn="l">
              <a:lnSpc>
                <a:spcPct val="80000"/>
              </a:lnSpc>
              <a:spcBef>
                <a:spcPts val="400"/>
              </a:spcBef>
              <a:spcAft>
                <a:spcPts val="0"/>
              </a:spcAft>
              <a:buClr>
                <a:srgbClr val="000066"/>
              </a:buClr>
              <a:buSzPts val="1300"/>
              <a:buFont typeface="Noto Sans Symbols"/>
              <a:buChar char="▪"/>
            </a:pPr>
            <a:r>
              <a:rPr b="0" i="0" lang="en-US" sz="1300" u="none" cap="none" strike="noStrike">
                <a:solidFill>
                  <a:srgbClr val="7F7F7F"/>
                </a:solidFill>
                <a:latin typeface="Arial"/>
                <a:ea typeface="Arial"/>
                <a:cs typeface="Arial"/>
                <a:sym typeface="Arial"/>
              </a:rPr>
              <a:t>Complicated software installation/update/configuration procedure</a:t>
            </a:r>
            <a:endParaRPr sz="1300"/>
          </a:p>
          <a:p>
            <a:pPr indent="-254000" lvl="1" marL="742950" marR="0" rtl="0" algn="l">
              <a:lnSpc>
                <a:spcPct val="80000"/>
              </a:lnSpc>
              <a:spcBef>
                <a:spcPts val="400"/>
              </a:spcBef>
              <a:spcAft>
                <a:spcPts val="0"/>
              </a:spcAft>
              <a:buClr>
                <a:srgbClr val="000066"/>
              </a:buClr>
              <a:buSzPts val="1300"/>
              <a:buFont typeface="Noto Sans Symbols"/>
              <a:buChar char="▪"/>
            </a:pPr>
            <a:r>
              <a:rPr b="0" i="0" lang="en-US" sz="1300" u="none" cap="none" strike="noStrike">
                <a:solidFill>
                  <a:srgbClr val="7F7F7F"/>
                </a:solidFill>
                <a:latin typeface="Arial"/>
                <a:ea typeface="Arial"/>
                <a:cs typeface="Arial"/>
                <a:sym typeface="Arial"/>
              </a:rPr>
              <a:t>Long and slow validation and certification process</a:t>
            </a:r>
            <a:endParaRPr sz="1300"/>
          </a:p>
          <a:p>
            <a:pPr indent="-254000" lvl="1" marL="742950" marR="0" rtl="0" algn="l">
              <a:lnSpc>
                <a:spcPct val="80000"/>
              </a:lnSpc>
              <a:spcBef>
                <a:spcPts val="400"/>
              </a:spcBef>
              <a:spcAft>
                <a:spcPts val="0"/>
              </a:spcAft>
              <a:buClr>
                <a:srgbClr val="000066"/>
              </a:buClr>
              <a:buSzPts val="1300"/>
              <a:buFont typeface="Noto Sans Symbols"/>
              <a:buChar char="▪"/>
            </a:pPr>
            <a:r>
              <a:rPr b="0" i="0" lang="en-US" sz="1300" u="none" cap="none" strike="noStrike">
                <a:solidFill>
                  <a:srgbClr val="7F7F7F"/>
                </a:solidFill>
                <a:latin typeface="Arial"/>
                <a:ea typeface="Arial"/>
                <a:cs typeface="Arial"/>
                <a:sym typeface="Arial"/>
              </a:rPr>
              <a:t>Very difficult to roll out major OS upgrade (SLC4 -&gt; SLC5)</a:t>
            </a:r>
            <a:endParaRPr b="0" i="0" sz="1300" u="none" cap="none" strike="noStrike">
              <a:solidFill>
                <a:srgbClr val="7F7F7F"/>
              </a:solidFill>
              <a:latin typeface="Arial"/>
              <a:ea typeface="Arial"/>
              <a:cs typeface="Arial"/>
              <a:sym typeface="Arial"/>
            </a:endParaRPr>
          </a:p>
          <a:p>
            <a:pPr indent="-276860" lvl="0" marL="342900" rtl="0" algn="l">
              <a:spcBef>
                <a:spcPts val="480"/>
              </a:spcBef>
              <a:spcAft>
                <a:spcPts val="0"/>
              </a:spcAft>
              <a:buSzPts val="1600"/>
              <a:buChar char="•"/>
            </a:pPr>
            <a:r>
              <a:rPr lang="en-US" sz="1600"/>
              <a:t>Novel </a:t>
            </a:r>
            <a:r>
              <a:rPr lang="en-US" sz="1600"/>
              <a:t>approaches</a:t>
            </a:r>
            <a:r>
              <a:rPr lang="en-US" sz="1600"/>
              <a:t> to virtualization might have provided a solution</a:t>
            </a:r>
            <a:endParaRPr sz="1600"/>
          </a:p>
          <a:p>
            <a:pPr indent="-254000" lvl="1" marL="742950" rtl="0" algn="l">
              <a:spcBef>
                <a:spcPts val="400"/>
              </a:spcBef>
              <a:spcAft>
                <a:spcPts val="0"/>
              </a:spcAft>
              <a:buSzPts val="1300"/>
              <a:buFont typeface="Arial"/>
              <a:buChar char="▪"/>
            </a:pPr>
            <a:r>
              <a:rPr lang="en-US" sz="1400"/>
              <a:t>Build minimal OS  &amp; bundle OS and applications into Virtual Machine image</a:t>
            </a:r>
            <a:endParaRPr sz="1400"/>
          </a:p>
          <a:p>
            <a:pPr indent="-276860" lvl="0" marL="342900" rtl="0" algn="l">
              <a:spcBef>
                <a:spcPts val="480"/>
              </a:spcBef>
              <a:spcAft>
                <a:spcPts val="0"/>
              </a:spcAft>
              <a:buSzPts val="1600"/>
              <a:buChar char="•"/>
            </a:pPr>
            <a:r>
              <a:rPr lang="en-US" sz="1600"/>
              <a:t>Not really</a:t>
            </a:r>
            <a:endParaRPr sz="1600"/>
          </a:p>
          <a:p>
            <a:pPr indent="-254000" lvl="1" marL="742950" rtl="0" algn="l">
              <a:spcBef>
                <a:spcPts val="0"/>
              </a:spcBef>
              <a:spcAft>
                <a:spcPts val="0"/>
              </a:spcAft>
              <a:buSzPts val="1300"/>
              <a:buChar char="▪"/>
            </a:pPr>
            <a:r>
              <a:rPr lang="en-US" sz="1400"/>
              <a:t>Updating, building and distributing large (&gt;10GB) images was equally complicated problem</a:t>
            </a:r>
            <a:br>
              <a:rPr lang="en-US" sz="1400"/>
            </a:br>
            <a:endParaRPr sz="700"/>
          </a:p>
          <a:p>
            <a:pPr indent="-276860" lvl="0" marL="342900" rtl="0" algn="l">
              <a:spcBef>
                <a:spcPts val="0"/>
              </a:spcBef>
              <a:spcAft>
                <a:spcPts val="0"/>
              </a:spcAft>
              <a:buSzPts val="1600"/>
              <a:buChar char="•"/>
            </a:pPr>
            <a:r>
              <a:rPr lang="en-US" sz="1600"/>
              <a:t>Still, an opportunity to do some innovative R&amp;D and look for practical and pragmatic solutions	</a:t>
            </a:r>
            <a:endParaRPr sz="1600"/>
          </a:p>
          <a:p>
            <a:pPr indent="0" lvl="0" marL="0" rtl="0" algn="l">
              <a:spcBef>
                <a:spcPts val="480"/>
              </a:spcBef>
              <a:spcAft>
                <a:spcPts val="0"/>
              </a:spcAft>
              <a:buNone/>
            </a:pPr>
            <a:r>
              <a:t/>
            </a:r>
            <a:endParaRPr sz="1400"/>
          </a:p>
          <a:p>
            <a:pPr indent="0" lvl="0" marL="0" rtl="0" algn="l">
              <a:spcBef>
                <a:spcPts val="480"/>
              </a:spcBef>
              <a:spcAft>
                <a:spcPts val="0"/>
              </a:spcAft>
              <a:buNone/>
            </a:pPr>
            <a:r>
              <a:t/>
            </a:r>
            <a:endParaRPr sz="1400"/>
          </a:p>
          <a:p>
            <a:pPr indent="0" lvl="0" marL="342900" marR="0" rtl="0" algn="l">
              <a:lnSpc>
                <a:spcPct val="80000"/>
              </a:lnSpc>
              <a:spcBef>
                <a:spcPts val="480"/>
              </a:spcBef>
              <a:spcAft>
                <a:spcPts val="0"/>
              </a:spcAft>
              <a:buNone/>
            </a:pPr>
            <a:r>
              <a:t/>
            </a:r>
            <a:endParaRPr sz="1800"/>
          </a:p>
        </p:txBody>
      </p:sp>
      <p:sp>
        <p:nvSpPr>
          <p:cNvPr id="68" name="Google Shape;68;p16"/>
          <p:cNvSpPr txBox="1"/>
          <p:nvPr/>
        </p:nvSpPr>
        <p:spPr>
          <a:xfrm>
            <a:off x="6588125" y="4893469"/>
            <a:ext cx="2556000" cy="249900"/>
          </a:xfrm>
          <a:prstGeom prst="rect">
            <a:avLst/>
          </a:prstGeom>
          <a:noFill/>
          <a:ln>
            <a:noFill/>
          </a:ln>
        </p:spPr>
        <p:txBody>
          <a:bodyPr anchorCtr="0" anchor="t" bIns="45700" lIns="91425" spcFirstLastPara="1" rIns="91425" wrap="square" tIns="45700">
            <a:noAutofit/>
          </a:bodyPr>
          <a:lstStyle/>
          <a:p>
            <a:pPr indent="0" lvl="0" marL="0" marR="0" rtl="0" algn="r">
              <a:lnSpc>
                <a:spcPct val="100000"/>
              </a:lnSpc>
              <a:spcBef>
                <a:spcPts val="0"/>
              </a:spcBef>
              <a:spcAft>
                <a:spcPts val="0"/>
              </a:spcAft>
              <a:buClr>
                <a:srgbClr val="7F7F7F"/>
              </a:buClr>
              <a:buSzPts val="1200"/>
              <a:buFont typeface="Arial"/>
              <a:buNone/>
            </a:pPr>
            <a:r>
              <a:rPr b="1" i="0" lang="en-US" sz="1200" u="none">
                <a:solidFill>
                  <a:srgbClr val="7F7F7F"/>
                </a:solidFill>
                <a:latin typeface="Arial"/>
                <a:ea typeface="Arial"/>
                <a:cs typeface="Arial"/>
                <a:sym typeface="Arial"/>
              </a:rPr>
              <a:t>CERN, </a:t>
            </a:r>
            <a:r>
              <a:rPr b="1" lang="en-US" sz="1200">
                <a:solidFill>
                  <a:srgbClr val="7F7F7F"/>
                </a:solidFill>
              </a:rPr>
              <a:t>16</a:t>
            </a:r>
            <a:r>
              <a:rPr b="1" i="0" lang="en-US" sz="1200" u="none">
                <a:solidFill>
                  <a:srgbClr val="7F7F7F"/>
                </a:solidFill>
                <a:latin typeface="Arial"/>
                <a:ea typeface="Arial"/>
                <a:cs typeface="Arial"/>
                <a:sym typeface="Arial"/>
              </a:rPr>
              <a:t>/</a:t>
            </a:r>
            <a:r>
              <a:rPr b="1" lang="en-US" sz="1200">
                <a:solidFill>
                  <a:srgbClr val="7F7F7F"/>
                </a:solidFill>
              </a:rPr>
              <a:t>09</a:t>
            </a:r>
            <a:r>
              <a:rPr b="1" i="0" lang="en-US" sz="1200" u="none">
                <a:solidFill>
                  <a:srgbClr val="7F7F7F"/>
                </a:solidFill>
                <a:latin typeface="Arial"/>
                <a:ea typeface="Arial"/>
                <a:cs typeface="Arial"/>
                <a:sym typeface="Arial"/>
              </a:rPr>
              <a:t>/</a:t>
            </a:r>
            <a:r>
              <a:rPr b="1" lang="en-US" sz="1200">
                <a:solidFill>
                  <a:srgbClr val="7F7F7F"/>
                </a:solidFill>
              </a:rPr>
              <a:t>24</a:t>
            </a:r>
            <a:r>
              <a:rPr b="1" i="0" lang="en-US" sz="1200" u="none">
                <a:solidFill>
                  <a:srgbClr val="7F7F7F"/>
                </a:solidFill>
                <a:latin typeface="Arial"/>
                <a:ea typeface="Arial"/>
                <a:cs typeface="Arial"/>
                <a:sym typeface="Arial"/>
              </a:rPr>
              <a:t> - </a:t>
            </a:r>
            <a:fld id="{00000000-1234-1234-1234-123412341234}" type="slidenum">
              <a:rPr b="1" i="0" lang="en-US" sz="1200" u="none">
                <a:solidFill>
                  <a:srgbClr val="7F7F7F"/>
                </a:solidFill>
                <a:latin typeface="Arial"/>
                <a:ea typeface="Arial"/>
                <a:cs typeface="Arial"/>
                <a:sym typeface="Arial"/>
              </a:rPr>
              <a:t>‹#›</a:t>
            </a:fld>
            <a:endParaRPr b="1" i="0" sz="1200" u="none">
              <a:solidFill>
                <a:srgbClr val="7F7F7F"/>
              </a:solidFill>
              <a:latin typeface="Arial"/>
              <a:ea typeface="Arial"/>
              <a:cs typeface="Arial"/>
              <a:sym typeface="Arial"/>
            </a:endParaRPr>
          </a:p>
          <a:p>
            <a:pPr indent="0" lvl="0" marL="0" marR="0" rtl="0" algn="r">
              <a:lnSpc>
                <a:spcPct val="100000"/>
              </a:lnSpc>
              <a:spcBef>
                <a:spcPts val="0"/>
              </a:spcBef>
              <a:spcAft>
                <a:spcPts val="0"/>
              </a:spcAft>
              <a:buClr>
                <a:srgbClr val="7F7F7F"/>
              </a:buClr>
              <a:buSzPts val="1200"/>
              <a:buFont typeface="Arial"/>
              <a:buNone/>
            </a:pPr>
            <a:r>
              <a:t/>
            </a:r>
            <a:endParaRPr b="1" sz="1200">
              <a:solidFill>
                <a:srgbClr val="7F7F7F"/>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2" name="Shape 72"/>
        <p:cNvGrpSpPr/>
        <p:nvPr/>
      </p:nvGrpSpPr>
      <p:grpSpPr>
        <a:xfrm>
          <a:off x="0" y="0"/>
          <a:ext cx="0" cy="0"/>
          <a:chOff x="0" y="0"/>
          <a:chExt cx="0" cy="0"/>
        </a:xfrm>
      </p:grpSpPr>
      <p:sp>
        <p:nvSpPr>
          <p:cNvPr id="73" name="Google Shape;73;g3006b982848_0_20"/>
          <p:cNvSpPr txBox="1"/>
          <p:nvPr>
            <p:ph type="title"/>
          </p:nvPr>
        </p:nvSpPr>
        <p:spPr>
          <a:xfrm>
            <a:off x="3124200" y="171450"/>
            <a:ext cx="5715000" cy="5145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Clr>
                <a:srgbClr val="7F7F7F"/>
              </a:buClr>
              <a:buSzPts val="3600"/>
              <a:buFont typeface="Arial"/>
              <a:buNone/>
            </a:pPr>
            <a:r>
              <a:rPr lang="en-US"/>
              <a:t>Distributed </a:t>
            </a:r>
            <a:r>
              <a:rPr b="1" i="0" lang="en-US" sz="3600" u="none">
                <a:solidFill>
                  <a:srgbClr val="7F7F7F"/>
                </a:solidFill>
                <a:latin typeface="Arial"/>
                <a:ea typeface="Arial"/>
                <a:cs typeface="Arial"/>
                <a:sym typeface="Arial"/>
              </a:rPr>
              <a:t>File Systems</a:t>
            </a:r>
            <a:endParaRPr/>
          </a:p>
        </p:txBody>
      </p:sp>
      <p:sp>
        <p:nvSpPr>
          <p:cNvPr id="74" name="Google Shape;74;g3006b982848_0_20"/>
          <p:cNvSpPr txBox="1"/>
          <p:nvPr/>
        </p:nvSpPr>
        <p:spPr>
          <a:xfrm>
            <a:off x="65087" y="4900613"/>
            <a:ext cx="115800" cy="257400"/>
          </a:xfrm>
          <a:prstGeom prst="rect">
            <a:avLst/>
          </a:prstGeom>
          <a:noFill/>
          <a:ln>
            <a:noFill/>
          </a:ln>
        </p:spPr>
        <p:txBody>
          <a:bodyPr anchorCtr="0" anchor="t" bIns="36000" lIns="36000" spcFirstLastPara="1" rIns="36000" wrap="square" tIns="36000">
            <a:spAutoFit/>
          </a:bodyPr>
          <a:lstStyle/>
          <a:p>
            <a:pPr indent="0" lvl="0" marL="0" marR="0" rtl="0" algn="l">
              <a:lnSpc>
                <a:spcPct val="100000"/>
              </a:lnSpc>
              <a:spcBef>
                <a:spcPts val="0"/>
              </a:spcBef>
              <a:spcAft>
                <a:spcPts val="0"/>
              </a:spcAft>
              <a:buClr>
                <a:schemeClr val="lt2"/>
              </a:buClr>
              <a:buSzPts val="1200"/>
              <a:buFont typeface="Arial"/>
              <a:buNone/>
            </a:pPr>
            <a:r>
              <a:rPr b="0" i="0" lang="en-US" sz="1200" u="none">
                <a:solidFill>
                  <a:schemeClr val="lt2"/>
                </a:solidFill>
                <a:latin typeface="Arial"/>
                <a:ea typeface="Arial"/>
                <a:cs typeface="Arial"/>
                <a:sym typeface="Arial"/>
              </a:rPr>
              <a:t> </a:t>
            </a:r>
            <a:endParaRPr/>
          </a:p>
        </p:txBody>
      </p:sp>
      <p:pic>
        <p:nvPicPr>
          <p:cNvPr id="75" name="Google Shape;75;g3006b982848_0_20"/>
          <p:cNvPicPr preferRelativeResize="0"/>
          <p:nvPr/>
        </p:nvPicPr>
        <p:blipFill rotWithShape="1">
          <a:blip r:embed="rId3">
            <a:alphaModFix/>
          </a:blip>
          <a:srcRect b="0" l="0" r="0" t="0"/>
          <a:stretch/>
        </p:blipFill>
        <p:spPr>
          <a:xfrm>
            <a:off x="1258887" y="1168003"/>
            <a:ext cx="1527571" cy="1526381"/>
          </a:xfrm>
          <a:prstGeom prst="rect">
            <a:avLst/>
          </a:prstGeom>
          <a:noFill/>
          <a:ln>
            <a:noFill/>
          </a:ln>
        </p:spPr>
      </p:pic>
      <p:sp>
        <p:nvSpPr>
          <p:cNvPr id="76" name="Google Shape;76;g3006b982848_0_20"/>
          <p:cNvSpPr txBox="1"/>
          <p:nvPr/>
        </p:nvSpPr>
        <p:spPr>
          <a:xfrm>
            <a:off x="1116012" y="2733675"/>
            <a:ext cx="2470200" cy="5232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7F7F7F"/>
              </a:buClr>
              <a:buSzPts val="1400"/>
              <a:buFont typeface="Arial"/>
              <a:buNone/>
            </a:pPr>
            <a:r>
              <a:rPr b="0" i="0" lang="en-US" sz="1400" u="sng">
                <a:solidFill>
                  <a:srgbClr val="7F7F7F"/>
                </a:solidFill>
                <a:latin typeface="Arial"/>
                <a:ea typeface="Arial"/>
                <a:cs typeface="Arial"/>
                <a:sym typeface="Arial"/>
                <a:hlinkClick r:id="rId4">
                  <a:extLst>
                    <a:ext uri="{A12FA001-AC4F-418D-AE19-62706E023703}">
                      <ahyp:hlinkClr val="tx"/>
                    </a:ext>
                  </a:extLst>
                </a:hlinkClick>
              </a:rPr>
              <a:t>http://www.coda.cs.cmu.edu/</a:t>
            </a:r>
            <a:endParaRPr/>
          </a:p>
          <a:p>
            <a:pPr indent="0" lvl="0" marL="0" marR="0" rtl="0" algn="ctr">
              <a:lnSpc>
                <a:spcPct val="100000"/>
              </a:lnSpc>
              <a:spcBef>
                <a:spcPts val="0"/>
              </a:spcBef>
              <a:spcAft>
                <a:spcPts val="0"/>
              </a:spcAft>
              <a:buNone/>
            </a:pPr>
            <a:r>
              <a:t/>
            </a:r>
            <a:endParaRPr b="0" i="0" sz="1400" u="sng">
              <a:solidFill>
                <a:srgbClr val="7F7F7F"/>
              </a:solidFill>
              <a:latin typeface="Arial"/>
              <a:ea typeface="Arial"/>
              <a:cs typeface="Arial"/>
              <a:sym typeface="Arial"/>
              <a:hlinkClick r:id="rId5">
                <a:extLst>
                  <a:ext uri="{A12FA001-AC4F-418D-AE19-62706E023703}">
                    <ahyp:hlinkClr val="tx"/>
                  </a:ext>
                </a:extLst>
              </a:hlinkClick>
            </a:endParaRPr>
          </a:p>
        </p:txBody>
      </p:sp>
      <p:sp>
        <p:nvSpPr>
          <p:cNvPr id="77" name="Google Shape;77;g3006b982848_0_20"/>
          <p:cNvSpPr txBox="1"/>
          <p:nvPr/>
        </p:nvSpPr>
        <p:spPr>
          <a:xfrm>
            <a:off x="1222375" y="1059656"/>
            <a:ext cx="696900" cy="3078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7F7F7F"/>
              </a:buClr>
              <a:buSzPts val="1400"/>
              <a:buFont typeface="Arial"/>
              <a:buNone/>
            </a:pPr>
            <a:r>
              <a:rPr b="0" i="0" lang="en-US" sz="1400" u="none">
                <a:solidFill>
                  <a:srgbClr val="7F7F7F"/>
                </a:solidFill>
                <a:latin typeface="Arial"/>
                <a:ea typeface="Arial"/>
                <a:cs typeface="Arial"/>
                <a:sym typeface="Arial"/>
              </a:rPr>
              <a:t>CODA</a:t>
            </a:r>
            <a:endParaRPr/>
          </a:p>
        </p:txBody>
      </p:sp>
      <p:pic>
        <p:nvPicPr>
          <p:cNvPr id="78" name="Google Shape;78;g3006b982848_0_20"/>
          <p:cNvPicPr preferRelativeResize="0"/>
          <p:nvPr/>
        </p:nvPicPr>
        <p:blipFill rotWithShape="1">
          <a:blip r:embed="rId6">
            <a:alphaModFix/>
          </a:blip>
          <a:srcRect b="0" l="0" r="0" t="0"/>
          <a:stretch/>
        </p:blipFill>
        <p:spPr>
          <a:xfrm>
            <a:off x="5219700" y="1221581"/>
            <a:ext cx="1916906" cy="1437084"/>
          </a:xfrm>
          <a:prstGeom prst="rect">
            <a:avLst/>
          </a:prstGeom>
          <a:noFill/>
          <a:ln>
            <a:noFill/>
          </a:ln>
        </p:spPr>
      </p:pic>
      <p:sp>
        <p:nvSpPr>
          <p:cNvPr id="79" name="Google Shape;79;g3006b982848_0_20"/>
          <p:cNvSpPr txBox="1"/>
          <p:nvPr/>
        </p:nvSpPr>
        <p:spPr>
          <a:xfrm>
            <a:off x="5580062" y="2680097"/>
            <a:ext cx="1928700" cy="5232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7F7F7F"/>
              </a:buClr>
              <a:buSzPts val="1400"/>
              <a:buFont typeface="Arial"/>
              <a:buNone/>
            </a:pPr>
            <a:r>
              <a:rPr b="0" i="0" lang="en-US" sz="1400" u="sng">
                <a:solidFill>
                  <a:srgbClr val="7F7F7F"/>
                </a:solidFill>
                <a:latin typeface="Arial"/>
                <a:ea typeface="Arial"/>
                <a:cs typeface="Arial"/>
                <a:sym typeface="Arial"/>
                <a:hlinkClick r:id="rId7">
                  <a:extLst>
                    <a:ext uri="{A12FA001-AC4F-418D-AE19-62706E023703}">
                      <ahyp:hlinkClr val="tx"/>
                    </a:ext>
                  </a:extLst>
                </a:hlinkClick>
              </a:rPr>
              <a:t>https://ccl.cse.nd.edu/</a:t>
            </a:r>
            <a:endParaRPr/>
          </a:p>
          <a:p>
            <a:pPr indent="0" lvl="0" marL="0" marR="0" rtl="0" algn="ctr">
              <a:lnSpc>
                <a:spcPct val="100000"/>
              </a:lnSpc>
              <a:spcBef>
                <a:spcPts val="0"/>
              </a:spcBef>
              <a:spcAft>
                <a:spcPts val="0"/>
              </a:spcAft>
              <a:buNone/>
            </a:pPr>
            <a:r>
              <a:t/>
            </a:r>
            <a:endParaRPr b="0" i="0" sz="1400" u="sng">
              <a:solidFill>
                <a:srgbClr val="7F7F7F"/>
              </a:solidFill>
              <a:latin typeface="Arial"/>
              <a:ea typeface="Arial"/>
              <a:cs typeface="Arial"/>
              <a:sym typeface="Arial"/>
              <a:hlinkClick r:id="rId8">
                <a:extLst>
                  <a:ext uri="{A12FA001-AC4F-418D-AE19-62706E023703}">
                    <ahyp:hlinkClr val="tx"/>
                  </a:ext>
                </a:extLst>
              </a:hlinkClick>
            </a:endParaRPr>
          </a:p>
        </p:txBody>
      </p:sp>
      <p:sp>
        <p:nvSpPr>
          <p:cNvPr id="80" name="Google Shape;80;g3006b982848_0_20"/>
          <p:cNvSpPr txBox="1"/>
          <p:nvPr/>
        </p:nvSpPr>
        <p:spPr>
          <a:xfrm>
            <a:off x="5435600" y="983456"/>
            <a:ext cx="1920900" cy="3078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7F7F7F"/>
              </a:buClr>
              <a:buSzPts val="1400"/>
              <a:buFont typeface="Arial"/>
              <a:buNone/>
            </a:pPr>
            <a:r>
              <a:rPr b="0" i="0" lang="en-US" sz="1400" u="none">
                <a:solidFill>
                  <a:srgbClr val="7F7F7F"/>
                </a:solidFill>
                <a:latin typeface="Arial"/>
                <a:ea typeface="Arial"/>
                <a:cs typeface="Arial"/>
                <a:sym typeface="Arial"/>
              </a:rPr>
              <a:t>Chirp/Parrot/Grow-FS</a:t>
            </a:r>
            <a:endParaRPr/>
          </a:p>
        </p:txBody>
      </p:sp>
      <p:pic>
        <p:nvPicPr>
          <p:cNvPr id="81" name="Google Shape;81;g3006b982848_0_20"/>
          <p:cNvPicPr preferRelativeResize="0"/>
          <p:nvPr/>
        </p:nvPicPr>
        <p:blipFill rotWithShape="1">
          <a:blip r:embed="rId9">
            <a:alphaModFix/>
          </a:blip>
          <a:srcRect b="0" l="0" r="0" t="0"/>
          <a:stretch/>
        </p:blipFill>
        <p:spPr>
          <a:xfrm>
            <a:off x="1258887" y="3112294"/>
            <a:ext cx="2057400" cy="1428750"/>
          </a:xfrm>
          <a:prstGeom prst="rect">
            <a:avLst/>
          </a:prstGeom>
          <a:noFill/>
          <a:ln>
            <a:noFill/>
          </a:ln>
        </p:spPr>
      </p:pic>
      <p:sp>
        <p:nvSpPr>
          <p:cNvPr id="82" name="Google Shape;82;g3006b982848_0_20"/>
          <p:cNvSpPr txBox="1"/>
          <p:nvPr/>
        </p:nvSpPr>
        <p:spPr>
          <a:xfrm>
            <a:off x="903275" y="4516050"/>
            <a:ext cx="2596800" cy="3078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7F7F7F"/>
              </a:buClr>
              <a:buSzPts val="1400"/>
              <a:buFont typeface="Arial"/>
              <a:buNone/>
            </a:pPr>
            <a:r>
              <a:rPr b="0" i="0" lang="en-US" sz="1400" u="sng">
                <a:solidFill>
                  <a:srgbClr val="7F7F7F"/>
                </a:solidFill>
                <a:latin typeface="Arial"/>
                <a:ea typeface="Arial"/>
                <a:cs typeface="Arial"/>
                <a:sym typeface="Arial"/>
                <a:hlinkClick r:id="rId10">
                  <a:extLst>
                    <a:ext uri="{A12FA001-AC4F-418D-AE19-62706E023703}">
                      <ahyp:hlinkClr val="tx"/>
                    </a:ext>
                  </a:extLst>
                </a:hlinkClick>
              </a:rPr>
              <a:t>https://www.openafs.org</a:t>
            </a:r>
            <a:r>
              <a:rPr b="0" i="0" lang="en-US" sz="1400" u="none">
                <a:solidFill>
                  <a:srgbClr val="7F7F7F"/>
                </a:solidFill>
                <a:latin typeface="Arial"/>
                <a:ea typeface="Arial"/>
                <a:cs typeface="Arial"/>
                <a:sym typeface="Arial"/>
              </a:rPr>
              <a:t>/</a:t>
            </a:r>
            <a:endParaRPr/>
          </a:p>
        </p:txBody>
      </p:sp>
      <p:pic>
        <p:nvPicPr>
          <p:cNvPr id="83" name="Google Shape;83;g3006b982848_0_20"/>
          <p:cNvPicPr preferRelativeResize="0"/>
          <p:nvPr/>
        </p:nvPicPr>
        <p:blipFill rotWithShape="1">
          <a:blip r:embed="rId11">
            <a:alphaModFix/>
          </a:blip>
          <a:srcRect b="0" l="0" r="0" t="0"/>
          <a:stretch/>
        </p:blipFill>
        <p:spPr>
          <a:xfrm>
            <a:off x="5219700" y="2895600"/>
            <a:ext cx="1771650" cy="1771650"/>
          </a:xfrm>
          <a:prstGeom prst="rect">
            <a:avLst/>
          </a:prstGeom>
          <a:noFill/>
          <a:ln>
            <a:noFill/>
          </a:ln>
        </p:spPr>
      </p:pic>
      <p:sp>
        <p:nvSpPr>
          <p:cNvPr id="84" name="Google Shape;84;g3006b982848_0_20"/>
          <p:cNvSpPr txBox="1"/>
          <p:nvPr/>
        </p:nvSpPr>
        <p:spPr>
          <a:xfrm>
            <a:off x="4522787" y="4569619"/>
            <a:ext cx="4616400" cy="5232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7F7F7F"/>
              </a:buClr>
              <a:buSzPts val="1400"/>
              <a:buFont typeface="Arial"/>
              <a:buNone/>
            </a:pPr>
            <a:r>
              <a:rPr b="0" i="0" lang="en-US" sz="1400" u="sng">
                <a:solidFill>
                  <a:srgbClr val="7F7F7F"/>
                </a:solidFill>
                <a:latin typeface="Arial"/>
                <a:ea typeface="Arial"/>
                <a:cs typeface="Arial"/>
                <a:sym typeface="Arial"/>
                <a:hlinkClick r:id="rId12">
                  <a:extLst>
                    <a:ext uri="{A12FA001-AC4F-418D-AE19-62706E023703}">
                      <ahyp:hlinkClr val="tx"/>
                    </a:ext>
                  </a:extLst>
                </a:hlinkClick>
              </a:rPr>
              <a:t>http://doi.ieeecomputersociety.org/10.1109/P2P.2008.19</a:t>
            </a:r>
            <a:endParaRPr/>
          </a:p>
          <a:p>
            <a:pPr indent="0" lvl="0" marL="0" marR="0" rtl="0" algn="ctr">
              <a:lnSpc>
                <a:spcPct val="100000"/>
              </a:lnSpc>
              <a:spcBef>
                <a:spcPts val="0"/>
              </a:spcBef>
              <a:spcAft>
                <a:spcPts val="0"/>
              </a:spcAft>
              <a:buNone/>
            </a:pPr>
            <a:r>
              <a:t/>
            </a:r>
            <a:endParaRPr b="0" i="0" sz="1400" u="sng">
              <a:solidFill>
                <a:srgbClr val="7F7F7F"/>
              </a:solidFill>
              <a:latin typeface="Arial"/>
              <a:ea typeface="Arial"/>
              <a:cs typeface="Arial"/>
              <a:sym typeface="Arial"/>
              <a:hlinkClick r:id="rId13">
                <a:extLst>
                  <a:ext uri="{A12FA001-AC4F-418D-AE19-62706E023703}">
                    <ahyp:hlinkClr val="tx"/>
                  </a:ext>
                </a:extLst>
              </a:hlinkClick>
            </a:endParaRPr>
          </a:p>
        </p:txBody>
      </p:sp>
      <p:sp>
        <p:nvSpPr>
          <p:cNvPr id="85" name="Google Shape;85;g3006b982848_0_20"/>
          <p:cNvSpPr txBox="1"/>
          <p:nvPr/>
        </p:nvSpPr>
        <p:spPr>
          <a:xfrm>
            <a:off x="7524750" y="3975497"/>
            <a:ext cx="1108200" cy="4617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7F7F7F"/>
              </a:buClr>
              <a:buSzPts val="2400"/>
              <a:buFont typeface="Arial"/>
              <a:buNone/>
            </a:pPr>
            <a:r>
              <a:rPr b="0" i="0" lang="en-US" sz="2400" u="none">
                <a:solidFill>
                  <a:srgbClr val="7F7F7F"/>
                </a:solidFill>
                <a:latin typeface="Arial"/>
                <a:ea typeface="Arial"/>
                <a:cs typeface="Arial"/>
                <a:sym typeface="Arial"/>
              </a:rPr>
              <a:t>IgorFS</a:t>
            </a:r>
            <a:endParaRPr/>
          </a:p>
        </p:txBody>
      </p:sp>
      <p:sp>
        <p:nvSpPr>
          <p:cNvPr id="86" name="Google Shape;86;g3006b982848_0_20"/>
          <p:cNvSpPr txBox="1"/>
          <p:nvPr/>
        </p:nvSpPr>
        <p:spPr>
          <a:xfrm>
            <a:off x="6588125" y="4893469"/>
            <a:ext cx="2556000" cy="249900"/>
          </a:xfrm>
          <a:prstGeom prst="rect">
            <a:avLst/>
          </a:prstGeom>
          <a:noFill/>
          <a:ln>
            <a:noFill/>
          </a:ln>
        </p:spPr>
        <p:txBody>
          <a:bodyPr anchorCtr="0" anchor="t" bIns="45700" lIns="91425" spcFirstLastPara="1" rIns="91425" wrap="square" tIns="45700">
            <a:noAutofit/>
          </a:bodyPr>
          <a:lstStyle/>
          <a:p>
            <a:pPr indent="0" lvl="0" marL="0" marR="0" rtl="0" algn="r">
              <a:lnSpc>
                <a:spcPct val="100000"/>
              </a:lnSpc>
              <a:spcBef>
                <a:spcPts val="0"/>
              </a:spcBef>
              <a:spcAft>
                <a:spcPts val="0"/>
              </a:spcAft>
              <a:buClr>
                <a:srgbClr val="7F7F7F"/>
              </a:buClr>
              <a:buSzPts val="1200"/>
              <a:buFont typeface="Arial"/>
              <a:buNone/>
            </a:pPr>
            <a:r>
              <a:rPr b="1" i="0" lang="en-US" sz="1200" u="none">
                <a:solidFill>
                  <a:srgbClr val="7F7F7F"/>
                </a:solidFill>
                <a:latin typeface="Arial"/>
                <a:ea typeface="Arial"/>
                <a:cs typeface="Arial"/>
                <a:sym typeface="Arial"/>
              </a:rPr>
              <a:t>CERN, </a:t>
            </a:r>
            <a:r>
              <a:rPr b="1" lang="en-US" sz="1200">
                <a:solidFill>
                  <a:srgbClr val="7F7F7F"/>
                </a:solidFill>
              </a:rPr>
              <a:t>16</a:t>
            </a:r>
            <a:r>
              <a:rPr b="1" i="0" lang="en-US" sz="1200" u="none">
                <a:solidFill>
                  <a:srgbClr val="7F7F7F"/>
                </a:solidFill>
                <a:latin typeface="Arial"/>
                <a:ea typeface="Arial"/>
                <a:cs typeface="Arial"/>
                <a:sym typeface="Arial"/>
              </a:rPr>
              <a:t>/</a:t>
            </a:r>
            <a:r>
              <a:rPr b="1" lang="en-US" sz="1200">
                <a:solidFill>
                  <a:srgbClr val="7F7F7F"/>
                </a:solidFill>
              </a:rPr>
              <a:t>09</a:t>
            </a:r>
            <a:r>
              <a:rPr b="1" i="0" lang="en-US" sz="1200" u="none">
                <a:solidFill>
                  <a:srgbClr val="7F7F7F"/>
                </a:solidFill>
                <a:latin typeface="Arial"/>
                <a:ea typeface="Arial"/>
                <a:cs typeface="Arial"/>
                <a:sym typeface="Arial"/>
              </a:rPr>
              <a:t>/</a:t>
            </a:r>
            <a:r>
              <a:rPr b="1" lang="en-US" sz="1200">
                <a:solidFill>
                  <a:srgbClr val="7F7F7F"/>
                </a:solidFill>
              </a:rPr>
              <a:t>24</a:t>
            </a:r>
            <a:r>
              <a:rPr b="1" i="0" lang="en-US" sz="1200" u="none">
                <a:solidFill>
                  <a:srgbClr val="7F7F7F"/>
                </a:solidFill>
                <a:latin typeface="Arial"/>
                <a:ea typeface="Arial"/>
                <a:cs typeface="Arial"/>
                <a:sym typeface="Arial"/>
              </a:rPr>
              <a:t> - </a:t>
            </a:r>
            <a:fld id="{00000000-1234-1234-1234-123412341234}" type="slidenum">
              <a:rPr b="1" i="0" lang="en-US" sz="1200" u="none">
                <a:solidFill>
                  <a:srgbClr val="7F7F7F"/>
                </a:solidFill>
                <a:latin typeface="Arial"/>
                <a:ea typeface="Arial"/>
                <a:cs typeface="Arial"/>
                <a:sym typeface="Arial"/>
              </a:rPr>
              <a:t>‹#›</a:t>
            </a:fld>
            <a:endParaRPr b="1" i="0" sz="1200" u="none">
              <a:solidFill>
                <a:srgbClr val="7F7F7F"/>
              </a:solidFill>
              <a:latin typeface="Arial"/>
              <a:ea typeface="Arial"/>
              <a:cs typeface="Arial"/>
              <a:sym typeface="Arial"/>
            </a:endParaRPr>
          </a:p>
          <a:p>
            <a:pPr indent="0" lvl="0" marL="0" marR="0" rtl="0" algn="r">
              <a:lnSpc>
                <a:spcPct val="100000"/>
              </a:lnSpc>
              <a:spcBef>
                <a:spcPts val="0"/>
              </a:spcBef>
              <a:spcAft>
                <a:spcPts val="0"/>
              </a:spcAft>
              <a:buClr>
                <a:srgbClr val="7F7F7F"/>
              </a:buClr>
              <a:buSzPts val="1200"/>
              <a:buFont typeface="Arial"/>
              <a:buNone/>
            </a:pPr>
            <a:r>
              <a:t/>
            </a:r>
            <a:endParaRPr b="1" sz="1200">
              <a:solidFill>
                <a:srgbClr val="7F7F7F"/>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1" name="Shape 91"/>
        <p:cNvGrpSpPr/>
        <p:nvPr/>
      </p:nvGrpSpPr>
      <p:grpSpPr>
        <a:xfrm>
          <a:off x="0" y="0"/>
          <a:ext cx="0" cy="0"/>
          <a:chOff x="0" y="0"/>
          <a:chExt cx="0" cy="0"/>
        </a:xfrm>
      </p:grpSpPr>
      <p:sp>
        <p:nvSpPr>
          <p:cNvPr id="92" name="Google Shape;92;p22"/>
          <p:cNvSpPr txBox="1"/>
          <p:nvPr>
            <p:ph type="title"/>
          </p:nvPr>
        </p:nvSpPr>
        <p:spPr>
          <a:xfrm>
            <a:off x="3132137" y="303609"/>
            <a:ext cx="5715000" cy="5145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Clr>
                <a:srgbClr val="7F7F7F"/>
              </a:buClr>
              <a:buSzPts val="3600"/>
              <a:buFont typeface="Arial"/>
              <a:buNone/>
            </a:pPr>
            <a:r>
              <a:rPr b="1" i="0" lang="en-US" sz="3600" u="none">
                <a:solidFill>
                  <a:srgbClr val="7F7F7F"/>
                </a:solidFill>
                <a:latin typeface="Arial"/>
                <a:ea typeface="Arial"/>
                <a:cs typeface="Arial"/>
                <a:sym typeface="Arial"/>
              </a:rPr>
              <a:t>CernVM R&amp;</a:t>
            </a:r>
            <a:r>
              <a:rPr lang="en-US"/>
              <a:t>D</a:t>
            </a:r>
            <a:endParaRPr/>
          </a:p>
        </p:txBody>
      </p:sp>
      <p:pic>
        <p:nvPicPr>
          <p:cNvPr descr="cache-structure" id="93" name="Google Shape;93;p22"/>
          <p:cNvPicPr preferRelativeResize="0"/>
          <p:nvPr>
            <p:ph idx="4294967295" type="body"/>
          </p:nvPr>
        </p:nvPicPr>
        <p:blipFill rotWithShape="1">
          <a:blip r:embed="rId3">
            <a:alphaModFix/>
          </a:blip>
          <a:srcRect b="0" l="0" r="0" t="0"/>
          <a:stretch/>
        </p:blipFill>
        <p:spPr>
          <a:xfrm>
            <a:off x="940650" y="1097850"/>
            <a:ext cx="6439500" cy="1860900"/>
          </a:xfrm>
          <a:prstGeom prst="rect">
            <a:avLst/>
          </a:prstGeom>
          <a:noFill/>
          <a:ln>
            <a:noFill/>
          </a:ln>
        </p:spPr>
      </p:pic>
      <p:sp>
        <p:nvSpPr>
          <p:cNvPr id="94" name="Google Shape;94;p22"/>
          <p:cNvSpPr txBox="1"/>
          <p:nvPr/>
        </p:nvSpPr>
        <p:spPr>
          <a:xfrm>
            <a:off x="323850" y="3086100"/>
            <a:ext cx="7056300" cy="1691400"/>
          </a:xfrm>
          <a:prstGeom prst="rect">
            <a:avLst/>
          </a:prstGeom>
          <a:noFill/>
          <a:ln>
            <a:noFill/>
          </a:ln>
        </p:spPr>
        <p:txBody>
          <a:bodyPr anchorCtr="0" anchor="t" bIns="45700" lIns="91425" spcFirstLastPara="1" rIns="91425" wrap="square" tIns="45700">
            <a:noAutofit/>
          </a:bodyPr>
          <a:lstStyle/>
          <a:p>
            <a:pPr indent="-330200" lvl="0" marL="342900" marR="0" rtl="0" algn="l">
              <a:lnSpc>
                <a:spcPct val="100000"/>
              </a:lnSpc>
              <a:spcBef>
                <a:spcPts val="0"/>
              </a:spcBef>
              <a:spcAft>
                <a:spcPts val="0"/>
              </a:spcAft>
              <a:buClr>
                <a:srgbClr val="ECAE14"/>
              </a:buClr>
              <a:buSzPts val="1560"/>
              <a:buFont typeface="Arial"/>
              <a:buChar char="•"/>
            </a:pPr>
            <a:r>
              <a:rPr b="0" i="0" lang="en-US" u="none">
                <a:solidFill>
                  <a:srgbClr val="7F7F7F"/>
                </a:solidFill>
                <a:latin typeface="Arial"/>
                <a:ea typeface="Arial"/>
                <a:cs typeface="Arial"/>
                <a:sym typeface="Arial"/>
              </a:rPr>
              <a:t>Prototype CernVM File System (CernVM-FS) was derived from Parrot (</a:t>
            </a:r>
            <a:r>
              <a:rPr b="0" i="0" lang="en-US" u="sng">
                <a:solidFill>
                  <a:srgbClr val="7F7F7F"/>
                </a:solidFill>
                <a:latin typeface="Arial"/>
                <a:ea typeface="Arial"/>
                <a:cs typeface="Arial"/>
                <a:sym typeface="Arial"/>
                <a:hlinkClick r:id="rId4">
                  <a:extLst>
                    <a:ext uri="{A12FA001-AC4F-418D-AE19-62706E023703}">
                      <ahyp:hlinkClr val="tx"/>
                    </a:ext>
                  </a:extLst>
                </a:hlinkClick>
              </a:rPr>
              <a:t>http://www.cctools.org</a:t>
            </a:r>
            <a:r>
              <a:rPr b="0" i="0" lang="en-US" u="none">
                <a:solidFill>
                  <a:srgbClr val="7F7F7F"/>
                </a:solidFill>
                <a:latin typeface="Arial"/>
                <a:ea typeface="Arial"/>
                <a:cs typeface="Arial"/>
                <a:sym typeface="Arial"/>
              </a:rPr>
              <a:t>) and its GROW-FS code base and adapted to run as a FUSE kernel module adding extra features like:</a:t>
            </a:r>
            <a:endParaRPr sz="1200"/>
          </a:p>
          <a:p>
            <a:pPr indent="-273050" lvl="1" marL="742950" marR="0" rtl="0" algn="l">
              <a:lnSpc>
                <a:spcPct val="100000"/>
              </a:lnSpc>
              <a:spcBef>
                <a:spcPts val="280"/>
              </a:spcBef>
              <a:spcAft>
                <a:spcPts val="0"/>
              </a:spcAft>
              <a:buClr>
                <a:srgbClr val="000066"/>
              </a:buClr>
              <a:buSzPts val="1060"/>
              <a:buFont typeface="Noto Sans Symbols"/>
              <a:buChar char="▪"/>
            </a:pPr>
            <a:r>
              <a:rPr b="0" i="0" lang="en-US" sz="1200" u="none" cap="none" strike="noStrike">
                <a:solidFill>
                  <a:srgbClr val="7F7F7F"/>
                </a:solidFill>
                <a:latin typeface="Arial"/>
                <a:ea typeface="Arial"/>
                <a:cs typeface="Arial"/>
                <a:sym typeface="Arial"/>
              </a:rPr>
              <a:t>possibility to use multiple file catalogs on the server side</a:t>
            </a:r>
            <a:endParaRPr sz="1200"/>
          </a:p>
          <a:p>
            <a:pPr indent="-273050" lvl="1" marL="742950" marR="0" rtl="0" algn="l">
              <a:lnSpc>
                <a:spcPct val="100000"/>
              </a:lnSpc>
              <a:spcBef>
                <a:spcPts val="280"/>
              </a:spcBef>
              <a:spcAft>
                <a:spcPts val="0"/>
              </a:spcAft>
              <a:buClr>
                <a:srgbClr val="000066"/>
              </a:buClr>
              <a:buSzPts val="1060"/>
              <a:buFont typeface="Noto Sans Symbols"/>
              <a:buChar char="▪"/>
            </a:pPr>
            <a:r>
              <a:rPr b="0" i="0" lang="en-US" sz="1200" u="none" cap="none" strike="noStrike">
                <a:solidFill>
                  <a:srgbClr val="7F7F7F"/>
                </a:solidFill>
                <a:latin typeface="Arial"/>
                <a:ea typeface="Arial"/>
                <a:cs typeface="Arial"/>
                <a:sym typeface="Arial"/>
              </a:rPr>
              <a:t>transparent file compression under given size threshold</a:t>
            </a:r>
            <a:endParaRPr sz="1200"/>
          </a:p>
          <a:p>
            <a:pPr indent="-273050" lvl="1" marL="742950" marR="0" rtl="0" algn="l">
              <a:lnSpc>
                <a:spcPct val="100000"/>
              </a:lnSpc>
              <a:spcBef>
                <a:spcPts val="280"/>
              </a:spcBef>
              <a:spcAft>
                <a:spcPts val="0"/>
              </a:spcAft>
              <a:buClr>
                <a:srgbClr val="000066"/>
              </a:buClr>
              <a:buSzPts val="1060"/>
              <a:buFont typeface="Noto Sans Symbols"/>
              <a:buChar char="▪"/>
            </a:pPr>
            <a:r>
              <a:rPr b="0" i="0" lang="en-US" sz="1200" u="none" cap="none" strike="noStrike">
                <a:solidFill>
                  <a:srgbClr val="7F7F7F"/>
                </a:solidFill>
                <a:latin typeface="Arial"/>
                <a:ea typeface="Arial"/>
                <a:cs typeface="Arial"/>
                <a:sym typeface="Arial"/>
              </a:rPr>
              <a:t>dynamical expansion of environment variables embedded in symbolic links</a:t>
            </a:r>
            <a:endParaRPr b="0" i="0" sz="1200" u="none" cap="none" strike="noStrike">
              <a:solidFill>
                <a:srgbClr val="7F7F7F"/>
              </a:solidFill>
              <a:latin typeface="Arial"/>
              <a:ea typeface="Arial"/>
              <a:cs typeface="Arial"/>
              <a:sym typeface="Arial"/>
            </a:endParaRPr>
          </a:p>
          <a:p>
            <a:pPr indent="-330200" lvl="0" marL="342900" rtl="0" algn="l">
              <a:spcBef>
                <a:spcPts val="0"/>
              </a:spcBef>
              <a:spcAft>
                <a:spcPts val="0"/>
              </a:spcAft>
              <a:buClr>
                <a:srgbClr val="ECAE14"/>
              </a:buClr>
              <a:buSzPts val="1560"/>
              <a:buChar char="•"/>
            </a:pPr>
            <a:r>
              <a:rPr lang="en-US">
                <a:solidFill>
                  <a:srgbClr val="7F7F7F"/>
                </a:solidFill>
              </a:rPr>
              <a:t>Using rPath tools, packaged with minimal OS into CernVM appliance</a:t>
            </a:r>
            <a:endParaRPr sz="1200">
              <a:solidFill>
                <a:srgbClr val="7F7F7F"/>
              </a:solidFill>
            </a:endParaRPr>
          </a:p>
        </p:txBody>
      </p:sp>
      <p:pic>
        <p:nvPicPr>
          <p:cNvPr id="95" name="Google Shape;95;p22"/>
          <p:cNvPicPr preferRelativeResize="0"/>
          <p:nvPr/>
        </p:nvPicPr>
        <p:blipFill rotWithShape="1">
          <a:blip r:embed="rId5">
            <a:alphaModFix/>
          </a:blip>
          <a:srcRect b="0" l="0" r="0" t="0"/>
          <a:stretch/>
        </p:blipFill>
        <p:spPr>
          <a:xfrm>
            <a:off x="7596187" y="3274219"/>
            <a:ext cx="1029890" cy="1266825"/>
          </a:xfrm>
          <a:prstGeom prst="rect">
            <a:avLst/>
          </a:prstGeom>
          <a:noFill/>
          <a:ln>
            <a:noFill/>
          </a:ln>
        </p:spPr>
      </p:pic>
      <p:sp>
        <p:nvSpPr>
          <p:cNvPr id="96" name="Google Shape;96;p22"/>
          <p:cNvSpPr txBox="1"/>
          <p:nvPr/>
        </p:nvSpPr>
        <p:spPr>
          <a:xfrm>
            <a:off x="7524750" y="4569619"/>
            <a:ext cx="1452600" cy="3078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7F7F7F"/>
              </a:buClr>
              <a:buSzPts val="1400"/>
              <a:buFont typeface="Arial"/>
              <a:buNone/>
            </a:pPr>
            <a:r>
              <a:rPr b="0" i="0" lang="en-US" sz="1400" u="none">
                <a:solidFill>
                  <a:srgbClr val="7F7F7F"/>
                </a:solidFill>
                <a:latin typeface="Arial"/>
                <a:ea typeface="Arial"/>
                <a:cs typeface="Arial"/>
                <a:sym typeface="Arial"/>
              </a:rPr>
              <a:t>Leandro Franco</a:t>
            </a:r>
            <a:endParaRPr/>
          </a:p>
        </p:txBody>
      </p:sp>
      <p:sp>
        <p:nvSpPr>
          <p:cNvPr id="97" name="Google Shape;97;p22"/>
          <p:cNvSpPr txBox="1"/>
          <p:nvPr/>
        </p:nvSpPr>
        <p:spPr>
          <a:xfrm>
            <a:off x="6588125" y="4893469"/>
            <a:ext cx="2556000" cy="249900"/>
          </a:xfrm>
          <a:prstGeom prst="rect">
            <a:avLst/>
          </a:prstGeom>
          <a:noFill/>
          <a:ln>
            <a:noFill/>
          </a:ln>
        </p:spPr>
        <p:txBody>
          <a:bodyPr anchorCtr="0" anchor="t" bIns="45700" lIns="91425" spcFirstLastPara="1" rIns="91425" wrap="square" tIns="45700">
            <a:noAutofit/>
          </a:bodyPr>
          <a:lstStyle/>
          <a:p>
            <a:pPr indent="0" lvl="0" marL="0" marR="0" rtl="0" algn="r">
              <a:lnSpc>
                <a:spcPct val="100000"/>
              </a:lnSpc>
              <a:spcBef>
                <a:spcPts val="0"/>
              </a:spcBef>
              <a:spcAft>
                <a:spcPts val="0"/>
              </a:spcAft>
              <a:buClr>
                <a:srgbClr val="7F7F7F"/>
              </a:buClr>
              <a:buSzPts val="1200"/>
              <a:buFont typeface="Arial"/>
              <a:buNone/>
            </a:pPr>
            <a:r>
              <a:rPr b="1" i="0" lang="en-US" sz="1200" u="none">
                <a:solidFill>
                  <a:srgbClr val="7F7F7F"/>
                </a:solidFill>
                <a:latin typeface="Arial"/>
                <a:ea typeface="Arial"/>
                <a:cs typeface="Arial"/>
                <a:sym typeface="Arial"/>
              </a:rPr>
              <a:t>CERN, </a:t>
            </a:r>
            <a:r>
              <a:rPr b="1" lang="en-US" sz="1200">
                <a:solidFill>
                  <a:srgbClr val="7F7F7F"/>
                </a:solidFill>
              </a:rPr>
              <a:t>16</a:t>
            </a:r>
            <a:r>
              <a:rPr b="1" i="0" lang="en-US" sz="1200" u="none">
                <a:solidFill>
                  <a:srgbClr val="7F7F7F"/>
                </a:solidFill>
                <a:latin typeface="Arial"/>
                <a:ea typeface="Arial"/>
                <a:cs typeface="Arial"/>
                <a:sym typeface="Arial"/>
              </a:rPr>
              <a:t>/</a:t>
            </a:r>
            <a:r>
              <a:rPr b="1" lang="en-US" sz="1200">
                <a:solidFill>
                  <a:srgbClr val="7F7F7F"/>
                </a:solidFill>
              </a:rPr>
              <a:t>09</a:t>
            </a:r>
            <a:r>
              <a:rPr b="1" i="0" lang="en-US" sz="1200" u="none">
                <a:solidFill>
                  <a:srgbClr val="7F7F7F"/>
                </a:solidFill>
                <a:latin typeface="Arial"/>
                <a:ea typeface="Arial"/>
                <a:cs typeface="Arial"/>
                <a:sym typeface="Arial"/>
              </a:rPr>
              <a:t>/</a:t>
            </a:r>
            <a:r>
              <a:rPr b="1" lang="en-US" sz="1200">
                <a:solidFill>
                  <a:srgbClr val="7F7F7F"/>
                </a:solidFill>
              </a:rPr>
              <a:t>24</a:t>
            </a:r>
            <a:r>
              <a:rPr b="1" i="0" lang="en-US" sz="1200" u="none">
                <a:solidFill>
                  <a:srgbClr val="7F7F7F"/>
                </a:solidFill>
                <a:latin typeface="Arial"/>
                <a:ea typeface="Arial"/>
                <a:cs typeface="Arial"/>
                <a:sym typeface="Arial"/>
              </a:rPr>
              <a:t> - </a:t>
            </a:r>
            <a:fld id="{00000000-1234-1234-1234-123412341234}" type="slidenum">
              <a:rPr b="1" i="0" lang="en-US" sz="1200" u="none">
                <a:solidFill>
                  <a:srgbClr val="7F7F7F"/>
                </a:solidFill>
                <a:latin typeface="Arial"/>
                <a:ea typeface="Arial"/>
                <a:cs typeface="Arial"/>
                <a:sym typeface="Arial"/>
              </a:rPr>
              <a:t>‹#›</a:t>
            </a:fld>
            <a:endParaRPr b="1" i="0" sz="1200" u="none">
              <a:solidFill>
                <a:srgbClr val="7F7F7F"/>
              </a:solidFill>
              <a:latin typeface="Arial"/>
              <a:ea typeface="Arial"/>
              <a:cs typeface="Arial"/>
              <a:sym typeface="Arial"/>
            </a:endParaRPr>
          </a:p>
          <a:p>
            <a:pPr indent="0" lvl="0" marL="0" marR="0" rtl="0" algn="r">
              <a:lnSpc>
                <a:spcPct val="100000"/>
              </a:lnSpc>
              <a:spcBef>
                <a:spcPts val="0"/>
              </a:spcBef>
              <a:spcAft>
                <a:spcPts val="0"/>
              </a:spcAft>
              <a:buClr>
                <a:srgbClr val="7F7F7F"/>
              </a:buClr>
              <a:buSzPts val="1200"/>
              <a:buFont typeface="Arial"/>
              <a:buNone/>
            </a:pPr>
            <a:r>
              <a:t/>
            </a:r>
            <a:endParaRPr b="1" sz="1200">
              <a:solidFill>
                <a:srgbClr val="7F7F7F"/>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1" name="Shape 101"/>
        <p:cNvGrpSpPr/>
        <p:nvPr/>
      </p:nvGrpSpPr>
      <p:grpSpPr>
        <a:xfrm>
          <a:off x="0" y="0"/>
          <a:ext cx="0" cy="0"/>
          <a:chOff x="0" y="0"/>
          <a:chExt cx="0" cy="0"/>
        </a:xfrm>
      </p:grpSpPr>
      <p:sp>
        <p:nvSpPr>
          <p:cNvPr id="102" name="Google Shape;102;p24"/>
          <p:cNvSpPr txBox="1"/>
          <p:nvPr>
            <p:ph type="title"/>
          </p:nvPr>
        </p:nvSpPr>
        <p:spPr>
          <a:xfrm>
            <a:off x="3132137" y="303609"/>
            <a:ext cx="5715000" cy="5145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Clr>
                <a:srgbClr val="7F7F7F"/>
              </a:buClr>
              <a:buSzPts val="3600"/>
              <a:buFont typeface="Arial"/>
              <a:buNone/>
            </a:pPr>
            <a:r>
              <a:rPr b="1" i="0" lang="en-US" sz="3600" u="none">
                <a:solidFill>
                  <a:srgbClr val="7F7F7F"/>
                </a:solidFill>
                <a:latin typeface="Arial"/>
                <a:ea typeface="Arial"/>
                <a:cs typeface="Arial"/>
                <a:sym typeface="Arial"/>
              </a:rPr>
              <a:t>As easy as 1,2,3</a:t>
            </a:r>
            <a:endParaRPr/>
          </a:p>
        </p:txBody>
      </p:sp>
      <p:sp>
        <p:nvSpPr>
          <p:cNvPr id="103" name="Google Shape;103;p24"/>
          <p:cNvSpPr txBox="1"/>
          <p:nvPr/>
        </p:nvSpPr>
        <p:spPr>
          <a:xfrm>
            <a:off x="11447462" y="2299097"/>
            <a:ext cx="184200" cy="3078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t/>
            </a:r>
            <a:endParaRPr b="0" i="0" sz="1400" u="none">
              <a:solidFill>
                <a:schemeClr val="lt2"/>
              </a:solidFill>
              <a:latin typeface="Arial"/>
              <a:ea typeface="Arial"/>
              <a:cs typeface="Arial"/>
              <a:sym typeface="Arial"/>
            </a:endParaRPr>
          </a:p>
        </p:txBody>
      </p:sp>
      <p:sp>
        <p:nvSpPr>
          <p:cNvPr id="104" name="Google Shape;104;p24"/>
          <p:cNvSpPr txBox="1"/>
          <p:nvPr/>
        </p:nvSpPr>
        <p:spPr>
          <a:xfrm>
            <a:off x="10736262" y="977503"/>
            <a:ext cx="184200" cy="3078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t/>
            </a:r>
            <a:endParaRPr b="0" i="0" sz="1400" u="none">
              <a:solidFill>
                <a:schemeClr val="lt2"/>
              </a:solidFill>
              <a:latin typeface="Arial"/>
              <a:ea typeface="Arial"/>
              <a:cs typeface="Arial"/>
              <a:sym typeface="Arial"/>
            </a:endParaRPr>
          </a:p>
        </p:txBody>
      </p:sp>
      <p:grpSp>
        <p:nvGrpSpPr>
          <p:cNvPr id="105" name="Google Shape;105;p24"/>
          <p:cNvGrpSpPr/>
          <p:nvPr/>
        </p:nvGrpSpPr>
        <p:grpSpPr>
          <a:xfrm>
            <a:off x="323850" y="951309"/>
            <a:ext cx="8496300" cy="3725465"/>
            <a:chOff x="250" y="709"/>
            <a:chExt cx="5352" cy="3129"/>
          </a:xfrm>
        </p:grpSpPr>
        <p:grpSp>
          <p:nvGrpSpPr>
            <p:cNvPr id="106" name="Google Shape;106;p24"/>
            <p:cNvGrpSpPr/>
            <p:nvPr/>
          </p:nvGrpSpPr>
          <p:grpSpPr>
            <a:xfrm>
              <a:off x="250" y="709"/>
              <a:ext cx="5352" cy="2864"/>
              <a:chOff x="249" y="799"/>
              <a:chExt cx="5352" cy="2864"/>
            </a:xfrm>
          </p:grpSpPr>
          <p:pic>
            <p:nvPicPr>
              <p:cNvPr descr="Picture 12" id="107" name="Google Shape;107;p24"/>
              <p:cNvPicPr preferRelativeResize="0"/>
              <p:nvPr/>
            </p:nvPicPr>
            <p:blipFill rotWithShape="1">
              <a:blip r:embed="rId3">
                <a:alphaModFix/>
              </a:blip>
              <a:srcRect b="0" l="0" r="0" t="0"/>
              <a:stretch/>
            </p:blipFill>
            <p:spPr>
              <a:xfrm>
                <a:off x="249" y="799"/>
                <a:ext cx="2177" cy="1959"/>
              </a:xfrm>
              <a:prstGeom prst="rect">
                <a:avLst/>
              </a:prstGeom>
              <a:noFill/>
              <a:ln>
                <a:noFill/>
              </a:ln>
            </p:spPr>
          </p:pic>
          <p:pic>
            <p:nvPicPr>
              <p:cNvPr descr="Picture 11" id="108" name="Google Shape;108;p24"/>
              <p:cNvPicPr preferRelativeResize="0"/>
              <p:nvPr/>
            </p:nvPicPr>
            <p:blipFill rotWithShape="1">
              <a:blip r:embed="rId4">
                <a:alphaModFix/>
              </a:blip>
              <a:srcRect b="0" l="0" r="0" t="0"/>
              <a:stretch/>
            </p:blipFill>
            <p:spPr>
              <a:xfrm>
                <a:off x="1746" y="1298"/>
                <a:ext cx="2177" cy="1957"/>
              </a:xfrm>
              <a:prstGeom prst="rect">
                <a:avLst/>
              </a:prstGeom>
              <a:noFill/>
              <a:ln>
                <a:noFill/>
              </a:ln>
            </p:spPr>
          </p:pic>
          <p:pic>
            <p:nvPicPr>
              <p:cNvPr descr="Picture 9" id="109" name="Google Shape;109;p24"/>
              <p:cNvPicPr preferRelativeResize="0"/>
              <p:nvPr/>
            </p:nvPicPr>
            <p:blipFill rotWithShape="1">
              <a:blip r:embed="rId5">
                <a:alphaModFix/>
              </a:blip>
              <a:srcRect b="0" l="0" r="0" t="0"/>
              <a:stretch/>
            </p:blipFill>
            <p:spPr>
              <a:xfrm>
                <a:off x="3424" y="1752"/>
                <a:ext cx="2177" cy="1911"/>
              </a:xfrm>
              <a:prstGeom prst="rect">
                <a:avLst/>
              </a:prstGeom>
              <a:noFill/>
              <a:ln>
                <a:noFill/>
              </a:ln>
            </p:spPr>
          </p:pic>
        </p:grpSp>
        <p:sp>
          <p:nvSpPr>
            <p:cNvPr id="110" name="Google Shape;110;p24"/>
            <p:cNvSpPr txBox="1"/>
            <p:nvPr/>
          </p:nvSpPr>
          <p:spPr>
            <a:xfrm>
              <a:off x="295" y="2750"/>
              <a:ext cx="1361" cy="182"/>
            </a:xfrm>
            <a:prstGeom prst="rect">
              <a:avLst/>
            </a:prstGeom>
            <a:noFill/>
            <a:ln>
              <a:noFill/>
            </a:ln>
          </p:spPr>
          <p:txBody>
            <a:bodyPr anchorCtr="0" anchor="t" bIns="45700" lIns="91425" spcFirstLastPara="1" rIns="91425" wrap="square" tIns="45700">
              <a:noAutofit/>
            </a:bodyPr>
            <a:lstStyle/>
            <a:p>
              <a:pPr indent="-457199" lvl="0" marL="566737" marR="0" rtl="0" algn="ctr">
                <a:lnSpc>
                  <a:spcPct val="90000"/>
                </a:lnSpc>
                <a:spcBef>
                  <a:spcPts val="0"/>
                </a:spcBef>
                <a:spcAft>
                  <a:spcPts val="0"/>
                </a:spcAft>
                <a:buClr>
                  <a:srgbClr val="ECAE14"/>
                </a:buClr>
                <a:buSzPts val="1760"/>
                <a:buFont typeface="Arial"/>
                <a:buAutoNum type="arabicPeriod"/>
              </a:pPr>
              <a:r>
                <a:rPr b="0" i="0" lang="en-US" sz="1600" u="none">
                  <a:solidFill>
                    <a:srgbClr val="7F7F7F"/>
                  </a:solidFill>
                  <a:latin typeface="Arial"/>
                  <a:ea typeface="Arial"/>
                  <a:cs typeface="Arial"/>
                  <a:sym typeface="Arial"/>
                </a:rPr>
                <a:t>Login to Web interface</a:t>
              </a:r>
              <a:endParaRPr/>
            </a:p>
          </p:txBody>
        </p:sp>
        <p:sp>
          <p:nvSpPr>
            <p:cNvPr id="111" name="Google Shape;111;p24"/>
            <p:cNvSpPr txBox="1"/>
            <p:nvPr/>
          </p:nvSpPr>
          <p:spPr>
            <a:xfrm>
              <a:off x="1927" y="3203"/>
              <a:ext cx="1361" cy="182"/>
            </a:xfrm>
            <a:prstGeom prst="rect">
              <a:avLst/>
            </a:prstGeom>
            <a:noFill/>
            <a:ln>
              <a:noFill/>
            </a:ln>
          </p:spPr>
          <p:txBody>
            <a:bodyPr anchorCtr="0" anchor="t" bIns="45700" lIns="91425" spcFirstLastPara="1" rIns="91425" wrap="square" tIns="45700">
              <a:noAutofit/>
            </a:bodyPr>
            <a:lstStyle/>
            <a:p>
              <a:pPr indent="-457199" lvl="0" marL="566737" marR="0" rtl="0" algn="ctr">
                <a:lnSpc>
                  <a:spcPct val="90000"/>
                </a:lnSpc>
                <a:spcBef>
                  <a:spcPts val="0"/>
                </a:spcBef>
                <a:spcAft>
                  <a:spcPts val="0"/>
                </a:spcAft>
                <a:buClr>
                  <a:srgbClr val="ECAE14"/>
                </a:buClr>
                <a:buSzPts val="1760"/>
                <a:buFont typeface="Arial"/>
                <a:buAutoNum type="arabicPeriod" startAt="2"/>
              </a:pPr>
              <a:r>
                <a:rPr b="0" i="0" lang="en-US" sz="1600" u="none">
                  <a:solidFill>
                    <a:srgbClr val="7F7F7F"/>
                  </a:solidFill>
                  <a:latin typeface="Arial"/>
                  <a:ea typeface="Arial"/>
                  <a:cs typeface="Arial"/>
                  <a:sym typeface="Arial"/>
                </a:rPr>
                <a:t>Create user account</a:t>
              </a:r>
              <a:endParaRPr/>
            </a:p>
          </p:txBody>
        </p:sp>
        <p:sp>
          <p:nvSpPr>
            <p:cNvPr id="112" name="Google Shape;112;p24"/>
            <p:cNvSpPr txBox="1"/>
            <p:nvPr/>
          </p:nvSpPr>
          <p:spPr>
            <a:xfrm>
              <a:off x="3380" y="3657"/>
              <a:ext cx="2222" cy="181"/>
            </a:xfrm>
            <a:prstGeom prst="rect">
              <a:avLst/>
            </a:prstGeom>
            <a:noFill/>
            <a:ln>
              <a:noFill/>
            </a:ln>
          </p:spPr>
          <p:txBody>
            <a:bodyPr anchorCtr="0" anchor="t" bIns="45700" lIns="91425" spcFirstLastPara="1" rIns="91425" wrap="square" tIns="45700">
              <a:noAutofit/>
            </a:bodyPr>
            <a:lstStyle/>
            <a:p>
              <a:pPr indent="-457199" lvl="0" marL="566737" marR="0" rtl="0" algn="ctr">
                <a:lnSpc>
                  <a:spcPct val="90000"/>
                </a:lnSpc>
                <a:spcBef>
                  <a:spcPts val="0"/>
                </a:spcBef>
                <a:spcAft>
                  <a:spcPts val="0"/>
                </a:spcAft>
                <a:buClr>
                  <a:srgbClr val="ECAE14"/>
                </a:buClr>
                <a:buSzPts val="1760"/>
                <a:buFont typeface="Arial"/>
                <a:buAutoNum type="arabicPeriod" startAt="3"/>
              </a:pPr>
              <a:r>
                <a:rPr b="0" i="0" lang="en-US" sz="1600" u="none">
                  <a:solidFill>
                    <a:srgbClr val="7F7F7F"/>
                  </a:solidFill>
                  <a:latin typeface="Arial"/>
                  <a:ea typeface="Arial"/>
                  <a:cs typeface="Arial"/>
                  <a:sym typeface="Arial"/>
                </a:rPr>
                <a:t>Select  experiment, appliance flavor and preferences </a:t>
              </a:r>
              <a:endParaRPr/>
            </a:p>
          </p:txBody>
        </p:sp>
      </p:grpSp>
      <p:sp>
        <p:nvSpPr>
          <p:cNvPr id="113" name="Google Shape;113;p24"/>
          <p:cNvSpPr txBox="1"/>
          <p:nvPr/>
        </p:nvSpPr>
        <p:spPr>
          <a:xfrm>
            <a:off x="6588125" y="4893469"/>
            <a:ext cx="2556000" cy="249900"/>
          </a:xfrm>
          <a:prstGeom prst="rect">
            <a:avLst/>
          </a:prstGeom>
          <a:noFill/>
          <a:ln>
            <a:noFill/>
          </a:ln>
        </p:spPr>
        <p:txBody>
          <a:bodyPr anchorCtr="0" anchor="t" bIns="45700" lIns="91425" spcFirstLastPara="1" rIns="91425" wrap="square" tIns="45700">
            <a:noAutofit/>
          </a:bodyPr>
          <a:lstStyle/>
          <a:p>
            <a:pPr indent="0" lvl="0" marL="0" marR="0" rtl="0" algn="r">
              <a:lnSpc>
                <a:spcPct val="100000"/>
              </a:lnSpc>
              <a:spcBef>
                <a:spcPts val="0"/>
              </a:spcBef>
              <a:spcAft>
                <a:spcPts val="0"/>
              </a:spcAft>
              <a:buClr>
                <a:srgbClr val="7F7F7F"/>
              </a:buClr>
              <a:buSzPts val="1200"/>
              <a:buFont typeface="Arial"/>
              <a:buNone/>
            </a:pPr>
            <a:r>
              <a:rPr b="1" i="0" lang="en-US" sz="1200" u="none">
                <a:solidFill>
                  <a:srgbClr val="7F7F7F"/>
                </a:solidFill>
                <a:latin typeface="Arial"/>
                <a:ea typeface="Arial"/>
                <a:cs typeface="Arial"/>
                <a:sym typeface="Arial"/>
              </a:rPr>
              <a:t>CERN, </a:t>
            </a:r>
            <a:r>
              <a:rPr b="1" lang="en-US" sz="1200">
                <a:solidFill>
                  <a:srgbClr val="7F7F7F"/>
                </a:solidFill>
              </a:rPr>
              <a:t>16</a:t>
            </a:r>
            <a:r>
              <a:rPr b="1" i="0" lang="en-US" sz="1200" u="none">
                <a:solidFill>
                  <a:srgbClr val="7F7F7F"/>
                </a:solidFill>
                <a:latin typeface="Arial"/>
                <a:ea typeface="Arial"/>
                <a:cs typeface="Arial"/>
                <a:sym typeface="Arial"/>
              </a:rPr>
              <a:t>/</a:t>
            </a:r>
            <a:r>
              <a:rPr b="1" lang="en-US" sz="1200">
                <a:solidFill>
                  <a:srgbClr val="7F7F7F"/>
                </a:solidFill>
              </a:rPr>
              <a:t>09</a:t>
            </a:r>
            <a:r>
              <a:rPr b="1" i="0" lang="en-US" sz="1200" u="none">
                <a:solidFill>
                  <a:srgbClr val="7F7F7F"/>
                </a:solidFill>
                <a:latin typeface="Arial"/>
                <a:ea typeface="Arial"/>
                <a:cs typeface="Arial"/>
                <a:sym typeface="Arial"/>
              </a:rPr>
              <a:t>/</a:t>
            </a:r>
            <a:r>
              <a:rPr b="1" lang="en-US" sz="1200">
                <a:solidFill>
                  <a:srgbClr val="7F7F7F"/>
                </a:solidFill>
              </a:rPr>
              <a:t>24</a:t>
            </a:r>
            <a:r>
              <a:rPr b="1" i="0" lang="en-US" sz="1200" u="none">
                <a:solidFill>
                  <a:srgbClr val="7F7F7F"/>
                </a:solidFill>
                <a:latin typeface="Arial"/>
                <a:ea typeface="Arial"/>
                <a:cs typeface="Arial"/>
                <a:sym typeface="Arial"/>
              </a:rPr>
              <a:t> - </a:t>
            </a:r>
            <a:fld id="{00000000-1234-1234-1234-123412341234}" type="slidenum">
              <a:rPr b="1" i="0" lang="en-US" sz="1200" u="none">
                <a:solidFill>
                  <a:srgbClr val="7F7F7F"/>
                </a:solidFill>
                <a:latin typeface="Arial"/>
                <a:ea typeface="Arial"/>
                <a:cs typeface="Arial"/>
                <a:sym typeface="Arial"/>
              </a:rPr>
              <a:t>‹#›</a:t>
            </a:fld>
            <a:endParaRPr b="1" i="0" sz="1200" u="none">
              <a:solidFill>
                <a:srgbClr val="7F7F7F"/>
              </a:solidFill>
              <a:latin typeface="Arial"/>
              <a:ea typeface="Arial"/>
              <a:cs typeface="Arial"/>
              <a:sym typeface="Arial"/>
            </a:endParaRPr>
          </a:p>
          <a:p>
            <a:pPr indent="0" lvl="0" marL="0" marR="0" rtl="0" algn="r">
              <a:lnSpc>
                <a:spcPct val="100000"/>
              </a:lnSpc>
              <a:spcBef>
                <a:spcPts val="0"/>
              </a:spcBef>
              <a:spcAft>
                <a:spcPts val="0"/>
              </a:spcAft>
              <a:buClr>
                <a:srgbClr val="7F7F7F"/>
              </a:buClr>
              <a:buSzPts val="1200"/>
              <a:buFont typeface="Arial"/>
              <a:buNone/>
            </a:pPr>
            <a:r>
              <a:t/>
            </a:r>
            <a:endParaRPr b="1" sz="1200">
              <a:solidFill>
                <a:srgbClr val="7F7F7F"/>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7" name="Shape 117"/>
        <p:cNvGrpSpPr/>
        <p:nvPr/>
      </p:nvGrpSpPr>
      <p:grpSpPr>
        <a:xfrm>
          <a:off x="0" y="0"/>
          <a:ext cx="0" cy="0"/>
          <a:chOff x="0" y="0"/>
          <a:chExt cx="0" cy="0"/>
        </a:xfrm>
      </p:grpSpPr>
      <p:sp>
        <p:nvSpPr>
          <p:cNvPr id="118" name="Google Shape;118;p26"/>
          <p:cNvSpPr txBox="1"/>
          <p:nvPr>
            <p:ph type="title"/>
          </p:nvPr>
        </p:nvSpPr>
        <p:spPr>
          <a:xfrm>
            <a:off x="3132137" y="303609"/>
            <a:ext cx="5715000" cy="5145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Clr>
                <a:srgbClr val="7F7F7F"/>
              </a:buClr>
              <a:buSzPts val="3600"/>
              <a:buFont typeface="Arial"/>
              <a:buNone/>
            </a:pPr>
            <a:r>
              <a:rPr b="1" i="0" lang="en-US" sz="3600" u="none">
                <a:solidFill>
                  <a:srgbClr val="7F7F7F"/>
                </a:solidFill>
                <a:latin typeface="Arial"/>
                <a:ea typeface="Arial"/>
                <a:cs typeface="Arial"/>
                <a:sym typeface="Arial"/>
              </a:rPr>
              <a:t>CernVM Team (200</a:t>
            </a:r>
            <a:r>
              <a:rPr lang="en-US"/>
              <a:t>8)</a:t>
            </a:r>
            <a:endParaRPr/>
          </a:p>
        </p:txBody>
      </p:sp>
      <p:pic>
        <p:nvPicPr>
          <p:cNvPr id="119" name="Google Shape;119;p26"/>
          <p:cNvPicPr preferRelativeResize="0"/>
          <p:nvPr/>
        </p:nvPicPr>
        <p:blipFill rotWithShape="1">
          <a:blip r:embed="rId3">
            <a:alphaModFix/>
          </a:blip>
          <a:srcRect b="0" l="0" r="0" t="0"/>
          <a:stretch/>
        </p:blipFill>
        <p:spPr>
          <a:xfrm>
            <a:off x="827078" y="2740824"/>
            <a:ext cx="1139100" cy="1138163"/>
          </a:xfrm>
          <a:prstGeom prst="rect">
            <a:avLst/>
          </a:prstGeom>
          <a:noFill/>
          <a:ln>
            <a:noFill/>
          </a:ln>
        </p:spPr>
      </p:pic>
      <p:sp>
        <p:nvSpPr>
          <p:cNvPr id="120" name="Google Shape;120;p26"/>
          <p:cNvSpPr txBox="1"/>
          <p:nvPr/>
        </p:nvSpPr>
        <p:spPr>
          <a:xfrm>
            <a:off x="6122987" y="1275159"/>
            <a:ext cx="2232000" cy="11082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7F7F7F"/>
              </a:buClr>
              <a:buSzPts val="1400"/>
              <a:buFont typeface="Arial"/>
              <a:buNone/>
            </a:pPr>
            <a:r>
              <a:rPr b="1" i="0" lang="en-US" sz="1400" u="none">
                <a:solidFill>
                  <a:srgbClr val="7F7F7F"/>
                </a:solidFill>
                <a:latin typeface="Arial"/>
                <a:ea typeface="Arial"/>
                <a:cs typeface="Arial"/>
                <a:sym typeface="Arial"/>
              </a:rPr>
              <a:t>Artem Harutyunyan</a:t>
            </a:r>
            <a:endParaRPr/>
          </a:p>
          <a:p>
            <a:pPr indent="0" lvl="0" marL="0" marR="0" rtl="0" algn="l">
              <a:lnSpc>
                <a:spcPct val="100000"/>
              </a:lnSpc>
              <a:spcBef>
                <a:spcPts val="0"/>
              </a:spcBef>
              <a:spcAft>
                <a:spcPts val="0"/>
              </a:spcAft>
              <a:buClr>
                <a:schemeClr val="lt2"/>
              </a:buClr>
              <a:buSzPts val="1400"/>
              <a:buFont typeface="Arial"/>
              <a:buNone/>
            </a:pPr>
            <a:r>
              <a:t/>
            </a:r>
            <a:endParaRPr b="0" i="0" sz="1400" u="none">
              <a:solidFill>
                <a:srgbClr val="7F7F7F"/>
              </a:solidFill>
              <a:latin typeface="Arial"/>
              <a:ea typeface="Arial"/>
              <a:cs typeface="Arial"/>
              <a:sym typeface="Arial"/>
            </a:endParaRPr>
          </a:p>
          <a:p>
            <a:pPr indent="0" lvl="0" marL="0" marR="0" rtl="0" algn="l">
              <a:lnSpc>
                <a:spcPct val="100000"/>
              </a:lnSpc>
              <a:spcBef>
                <a:spcPts val="0"/>
              </a:spcBef>
              <a:spcAft>
                <a:spcPts val="0"/>
              </a:spcAft>
              <a:buClr>
                <a:srgbClr val="7F7F7F"/>
              </a:buClr>
              <a:buSzPts val="1400"/>
              <a:buFont typeface="Arial"/>
              <a:buNone/>
            </a:pPr>
            <a:r>
              <a:rPr b="0" i="0" lang="en-US" sz="800" u="none">
                <a:solidFill>
                  <a:srgbClr val="7F7F7F"/>
                </a:solidFill>
                <a:latin typeface="Arial"/>
                <a:ea typeface="Arial"/>
                <a:cs typeface="Arial"/>
                <a:sym typeface="Arial"/>
              </a:rPr>
              <a:t>Co-Pilot Architect and Developer </a:t>
            </a:r>
            <a:endParaRPr sz="800"/>
          </a:p>
          <a:p>
            <a:pPr indent="0" lvl="0" marL="0" marR="0" rtl="0" algn="l">
              <a:lnSpc>
                <a:spcPct val="100000"/>
              </a:lnSpc>
              <a:spcBef>
                <a:spcPts val="0"/>
              </a:spcBef>
              <a:spcAft>
                <a:spcPts val="0"/>
              </a:spcAft>
              <a:buClr>
                <a:schemeClr val="lt2"/>
              </a:buClr>
              <a:buSzPts val="1400"/>
              <a:buFont typeface="Arial"/>
              <a:buNone/>
            </a:pPr>
            <a:r>
              <a:t/>
            </a:r>
            <a:endParaRPr b="0" i="0" sz="800" u="none">
              <a:solidFill>
                <a:srgbClr val="7F7F7F"/>
              </a:solidFill>
              <a:latin typeface="Arial"/>
              <a:ea typeface="Arial"/>
              <a:cs typeface="Arial"/>
              <a:sym typeface="Arial"/>
            </a:endParaRPr>
          </a:p>
          <a:p>
            <a:pPr indent="0" lvl="0" marL="0" marR="0" rtl="0" algn="l">
              <a:lnSpc>
                <a:spcPct val="100000"/>
              </a:lnSpc>
              <a:spcBef>
                <a:spcPts val="0"/>
              </a:spcBef>
              <a:spcAft>
                <a:spcPts val="0"/>
              </a:spcAft>
              <a:buClr>
                <a:srgbClr val="7F7F7F"/>
              </a:buClr>
              <a:buSzPts val="1400"/>
              <a:buFont typeface="Arial"/>
              <a:buNone/>
            </a:pPr>
            <a:r>
              <a:rPr lang="en-US" sz="800">
                <a:solidFill>
                  <a:srgbClr val="7F7F7F"/>
                </a:solidFill>
              </a:rPr>
              <a:t>Co-Founder and CTO at bardeen.ai</a:t>
            </a:r>
            <a:endParaRPr sz="800"/>
          </a:p>
          <a:p>
            <a:pPr indent="0" lvl="0" marL="0" marR="0" rtl="0" algn="ctr">
              <a:lnSpc>
                <a:spcPct val="100000"/>
              </a:lnSpc>
              <a:spcBef>
                <a:spcPts val="0"/>
              </a:spcBef>
              <a:spcAft>
                <a:spcPts val="0"/>
              </a:spcAft>
              <a:buNone/>
            </a:pPr>
            <a:r>
              <a:t/>
            </a:r>
            <a:endParaRPr b="0" i="0" sz="1400" u="none">
              <a:solidFill>
                <a:srgbClr val="7F7F7F"/>
              </a:solidFill>
              <a:latin typeface="Arial"/>
              <a:ea typeface="Arial"/>
              <a:cs typeface="Arial"/>
              <a:sym typeface="Arial"/>
            </a:endParaRPr>
          </a:p>
        </p:txBody>
      </p:sp>
      <p:pic>
        <p:nvPicPr>
          <p:cNvPr id="121" name="Google Shape;121;p26"/>
          <p:cNvPicPr preferRelativeResize="0"/>
          <p:nvPr/>
        </p:nvPicPr>
        <p:blipFill rotWithShape="1">
          <a:blip r:embed="rId4">
            <a:alphaModFix/>
          </a:blip>
          <a:srcRect b="0" l="0" r="0" t="0"/>
          <a:stretch/>
        </p:blipFill>
        <p:spPr>
          <a:xfrm>
            <a:off x="4940300" y="1275152"/>
            <a:ext cx="1139100" cy="1140074"/>
          </a:xfrm>
          <a:prstGeom prst="rect">
            <a:avLst/>
          </a:prstGeom>
          <a:noFill/>
          <a:ln>
            <a:noFill/>
          </a:ln>
        </p:spPr>
      </p:pic>
      <p:pic>
        <p:nvPicPr>
          <p:cNvPr id="122" name="Google Shape;122;p26"/>
          <p:cNvPicPr preferRelativeResize="0"/>
          <p:nvPr/>
        </p:nvPicPr>
        <p:blipFill rotWithShape="1">
          <a:blip r:embed="rId5">
            <a:alphaModFix/>
          </a:blip>
          <a:srcRect b="0" l="0" r="0" t="0"/>
          <a:stretch/>
        </p:blipFill>
        <p:spPr>
          <a:xfrm>
            <a:off x="827077" y="1275152"/>
            <a:ext cx="1139100" cy="1139100"/>
          </a:xfrm>
          <a:prstGeom prst="rect">
            <a:avLst/>
          </a:prstGeom>
          <a:noFill/>
          <a:ln>
            <a:noFill/>
          </a:ln>
        </p:spPr>
      </p:pic>
      <p:sp>
        <p:nvSpPr>
          <p:cNvPr id="123" name="Google Shape;123;p26"/>
          <p:cNvSpPr txBox="1"/>
          <p:nvPr/>
        </p:nvSpPr>
        <p:spPr>
          <a:xfrm>
            <a:off x="2078037" y="1275159"/>
            <a:ext cx="2160600" cy="13392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7F7F7F"/>
              </a:buClr>
              <a:buSzPts val="1400"/>
              <a:buFont typeface="Arial"/>
              <a:buNone/>
            </a:pPr>
            <a:r>
              <a:rPr b="1" i="0" lang="en-US" sz="1400" u="none">
                <a:solidFill>
                  <a:srgbClr val="7F7F7F"/>
                </a:solidFill>
                <a:latin typeface="Arial"/>
                <a:ea typeface="Arial"/>
                <a:cs typeface="Arial"/>
                <a:sym typeface="Arial"/>
              </a:rPr>
              <a:t>Carlos Aguado</a:t>
            </a:r>
            <a:endParaRPr/>
          </a:p>
          <a:p>
            <a:pPr indent="0" lvl="0" marL="0" marR="0" rtl="0" algn="l">
              <a:lnSpc>
                <a:spcPct val="100000"/>
              </a:lnSpc>
              <a:spcBef>
                <a:spcPts val="0"/>
              </a:spcBef>
              <a:spcAft>
                <a:spcPts val="0"/>
              </a:spcAft>
              <a:buClr>
                <a:schemeClr val="lt2"/>
              </a:buClr>
              <a:buSzPts val="1400"/>
              <a:buFont typeface="Arial"/>
              <a:buNone/>
            </a:pPr>
            <a:r>
              <a:t/>
            </a:r>
            <a:endParaRPr b="0" i="0" sz="1300" u="none">
              <a:solidFill>
                <a:srgbClr val="7F7F7F"/>
              </a:solidFill>
              <a:latin typeface="Arial"/>
              <a:ea typeface="Arial"/>
              <a:cs typeface="Arial"/>
              <a:sym typeface="Arial"/>
            </a:endParaRPr>
          </a:p>
          <a:p>
            <a:pPr indent="0" lvl="0" marL="0" marR="0" rtl="0" algn="l">
              <a:lnSpc>
                <a:spcPct val="100000"/>
              </a:lnSpc>
              <a:spcBef>
                <a:spcPts val="0"/>
              </a:spcBef>
              <a:spcAft>
                <a:spcPts val="0"/>
              </a:spcAft>
              <a:buClr>
                <a:srgbClr val="7F7F7F"/>
              </a:buClr>
              <a:buSzPts val="1400"/>
              <a:buFont typeface="Arial"/>
              <a:buNone/>
            </a:pPr>
            <a:r>
              <a:rPr b="0" i="0" lang="en-US" sz="800" u="none">
                <a:solidFill>
                  <a:srgbClr val="7F7F7F"/>
                </a:solidFill>
                <a:latin typeface="Arial"/>
                <a:ea typeface="Arial"/>
                <a:cs typeface="Arial"/>
                <a:sym typeface="Arial"/>
              </a:rPr>
              <a:t>Service Infrastructure Development and Support  </a:t>
            </a:r>
            <a:endParaRPr sz="800"/>
          </a:p>
          <a:p>
            <a:pPr indent="0" lvl="0" marL="0" marR="0" rtl="0" algn="l">
              <a:lnSpc>
                <a:spcPct val="100000"/>
              </a:lnSpc>
              <a:spcBef>
                <a:spcPts val="0"/>
              </a:spcBef>
              <a:spcAft>
                <a:spcPts val="0"/>
              </a:spcAft>
              <a:buClr>
                <a:schemeClr val="lt2"/>
              </a:buClr>
              <a:buSzPts val="1400"/>
              <a:buFont typeface="Arial"/>
              <a:buNone/>
            </a:pPr>
            <a:r>
              <a:t/>
            </a:r>
            <a:endParaRPr b="0" i="0" sz="800" u="none">
              <a:solidFill>
                <a:srgbClr val="7F7F7F"/>
              </a:solidFill>
              <a:latin typeface="Arial"/>
              <a:ea typeface="Arial"/>
              <a:cs typeface="Arial"/>
              <a:sym typeface="Arial"/>
            </a:endParaRPr>
          </a:p>
          <a:p>
            <a:pPr indent="0" lvl="0" marL="0" marR="0" rtl="0" algn="l">
              <a:lnSpc>
                <a:spcPct val="100000"/>
              </a:lnSpc>
              <a:spcBef>
                <a:spcPts val="0"/>
              </a:spcBef>
              <a:spcAft>
                <a:spcPts val="0"/>
              </a:spcAft>
              <a:buClr>
                <a:srgbClr val="7F7F7F"/>
              </a:buClr>
              <a:buSzPts val="1400"/>
              <a:buFont typeface="Arial"/>
              <a:buNone/>
            </a:pPr>
            <a:r>
              <a:rPr b="0" i="0" lang="en-US" sz="800" u="none">
                <a:solidFill>
                  <a:srgbClr val="7F7F7F"/>
                </a:solidFill>
                <a:latin typeface="Arial"/>
                <a:ea typeface="Arial"/>
                <a:cs typeface="Arial"/>
                <a:sym typeface="Arial"/>
              </a:rPr>
              <a:t>System Development Engineer at Amazon Web Services</a:t>
            </a:r>
            <a:endParaRPr sz="800"/>
          </a:p>
          <a:p>
            <a:pPr indent="0" lvl="0" marL="0" marR="0" rtl="0" algn="ctr">
              <a:lnSpc>
                <a:spcPct val="100000"/>
              </a:lnSpc>
              <a:spcBef>
                <a:spcPts val="0"/>
              </a:spcBef>
              <a:spcAft>
                <a:spcPts val="0"/>
              </a:spcAft>
              <a:buNone/>
            </a:pPr>
            <a:r>
              <a:t/>
            </a:r>
            <a:endParaRPr b="0" i="0" sz="1400" u="none">
              <a:solidFill>
                <a:srgbClr val="7F7F7F"/>
              </a:solidFill>
              <a:latin typeface="Arial"/>
              <a:ea typeface="Arial"/>
              <a:cs typeface="Arial"/>
              <a:sym typeface="Arial"/>
            </a:endParaRPr>
          </a:p>
        </p:txBody>
      </p:sp>
      <p:sp>
        <p:nvSpPr>
          <p:cNvPr id="124" name="Google Shape;124;p26"/>
          <p:cNvSpPr txBox="1"/>
          <p:nvPr/>
        </p:nvSpPr>
        <p:spPr>
          <a:xfrm>
            <a:off x="2078037" y="2794396"/>
            <a:ext cx="1727100" cy="10467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7F7F7F"/>
              </a:buClr>
              <a:buSzPts val="1400"/>
              <a:buFont typeface="Arial"/>
              <a:buNone/>
            </a:pPr>
            <a:r>
              <a:rPr b="1" i="0" lang="en-US" sz="1400" u="none">
                <a:solidFill>
                  <a:srgbClr val="7F7F7F"/>
                </a:solidFill>
                <a:latin typeface="Arial"/>
                <a:ea typeface="Arial"/>
                <a:cs typeface="Arial"/>
                <a:sym typeface="Arial"/>
              </a:rPr>
              <a:t>Jakob Blomer</a:t>
            </a:r>
            <a:endParaRPr/>
          </a:p>
          <a:p>
            <a:pPr indent="0" lvl="0" marL="0" marR="0" rtl="0" algn="l">
              <a:lnSpc>
                <a:spcPct val="100000"/>
              </a:lnSpc>
              <a:spcBef>
                <a:spcPts val="0"/>
              </a:spcBef>
              <a:spcAft>
                <a:spcPts val="0"/>
              </a:spcAft>
              <a:buClr>
                <a:schemeClr val="lt2"/>
              </a:buClr>
              <a:buSzPts val="1400"/>
              <a:buFont typeface="Arial"/>
              <a:buNone/>
            </a:pPr>
            <a:r>
              <a:t/>
            </a:r>
            <a:endParaRPr b="0" i="0" sz="1000" u="none">
              <a:solidFill>
                <a:srgbClr val="7F7F7F"/>
              </a:solidFill>
              <a:latin typeface="Arial"/>
              <a:ea typeface="Arial"/>
              <a:cs typeface="Arial"/>
              <a:sym typeface="Arial"/>
            </a:endParaRPr>
          </a:p>
          <a:p>
            <a:pPr indent="0" lvl="0" marL="0" marR="0" rtl="0" algn="l">
              <a:lnSpc>
                <a:spcPct val="100000"/>
              </a:lnSpc>
              <a:spcBef>
                <a:spcPts val="0"/>
              </a:spcBef>
              <a:spcAft>
                <a:spcPts val="0"/>
              </a:spcAft>
              <a:buClr>
                <a:srgbClr val="7F7F7F"/>
              </a:buClr>
              <a:buSzPts val="1400"/>
              <a:buFont typeface="Arial"/>
              <a:buNone/>
            </a:pPr>
            <a:r>
              <a:rPr b="0" i="0" lang="en-US" sz="800" u="none">
                <a:solidFill>
                  <a:srgbClr val="7F7F7F"/>
                </a:solidFill>
                <a:latin typeface="Arial"/>
                <a:ea typeface="Arial"/>
                <a:cs typeface="Arial"/>
                <a:sym typeface="Arial"/>
              </a:rPr>
              <a:t>CernVM-FS developer</a:t>
            </a:r>
            <a:endParaRPr sz="800"/>
          </a:p>
          <a:p>
            <a:pPr indent="0" lvl="0" marL="0" marR="0" rtl="0" algn="l">
              <a:lnSpc>
                <a:spcPct val="100000"/>
              </a:lnSpc>
              <a:spcBef>
                <a:spcPts val="0"/>
              </a:spcBef>
              <a:spcAft>
                <a:spcPts val="0"/>
              </a:spcAft>
              <a:buClr>
                <a:schemeClr val="lt2"/>
              </a:buClr>
              <a:buSzPts val="1400"/>
              <a:buFont typeface="Arial"/>
              <a:buNone/>
            </a:pPr>
            <a:r>
              <a:t/>
            </a:r>
            <a:endParaRPr b="0" i="0" sz="800" u="none">
              <a:solidFill>
                <a:srgbClr val="7F7F7F"/>
              </a:solidFill>
              <a:latin typeface="Arial"/>
              <a:ea typeface="Arial"/>
              <a:cs typeface="Arial"/>
              <a:sym typeface="Arial"/>
            </a:endParaRPr>
          </a:p>
          <a:p>
            <a:pPr indent="0" lvl="0" marL="0" marR="0" rtl="0" algn="l">
              <a:lnSpc>
                <a:spcPct val="100000"/>
              </a:lnSpc>
              <a:spcBef>
                <a:spcPts val="0"/>
              </a:spcBef>
              <a:spcAft>
                <a:spcPts val="0"/>
              </a:spcAft>
              <a:buClr>
                <a:srgbClr val="7F7F7F"/>
              </a:buClr>
              <a:buSzPts val="1400"/>
              <a:buFont typeface="Arial"/>
              <a:buNone/>
            </a:pPr>
            <a:r>
              <a:rPr b="0" i="0" lang="en-US" sz="800" u="none">
                <a:solidFill>
                  <a:srgbClr val="7F7F7F"/>
                </a:solidFill>
                <a:latin typeface="Arial"/>
                <a:ea typeface="Arial"/>
                <a:cs typeface="Arial"/>
                <a:sym typeface="Arial"/>
              </a:rPr>
              <a:t>Now CERN staff in EP-SFT</a:t>
            </a:r>
            <a:endParaRPr sz="800"/>
          </a:p>
          <a:p>
            <a:pPr indent="0" lvl="0" marL="0" marR="0" rtl="0" algn="ctr">
              <a:lnSpc>
                <a:spcPct val="100000"/>
              </a:lnSpc>
              <a:spcBef>
                <a:spcPts val="0"/>
              </a:spcBef>
              <a:spcAft>
                <a:spcPts val="0"/>
              </a:spcAft>
              <a:buNone/>
            </a:pPr>
            <a:r>
              <a:t/>
            </a:r>
            <a:endParaRPr b="0" i="0" sz="1400" u="none">
              <a:solidFill>
                <a:srgbClr val="7F7F7F"/>
              </a:solidFill>
              <a:latin typeface="Arial"/>
              <a:ea typeface="Arial"/>
              <a:cs typeface="Arial"/>
              <a:sym typeface="Arial"/>
            </a:endParaRPr>
          </a:p>
        </p:txBody>
      </p:sp>
      <p:pic>
        <p:nvPicPr>
          <p:cNvPr id="125" name="Google Shape;125;p26"/>
          <p:cNvPicPr preferRelativeResize="0"/>
          <p:nvPr/>
        </p:nvPicPr>
        <p:blipFill rotWithShape="1">
          <a:blip r:embed="rId6">
            <a:alphaModFix/>
          </a:blip>
          <a:srcRect b="0" l="0" r="0" t="0"/>
          <a:stretch/>
        </p:blipFill>
        <p:spPr>
          <a:xfrm>
            <a:off x="4954923" y="2740824"/>
            <a:ext cx="1139100" cy="1138163"/>
          </a:xfrm>
          <a:prstGeom prst="rect">
            <a:avLst/>
          </a:prstGeom>
          <a:noFill/>
          <a:ln>
            <a:noFill/>
          </a:ln>
        </p:spPr>
      </p:pic>
      <p:sp>
        <p:nvSpPr>
          <p:cNvPr id="126" name="Google Shape;126;p26"/>
          <p:cNvSpPr txBox="1"/>
          <p:nvPr/>
        </p:nvSpPr>
        <p:spPr>
          <a:xfrm>
            <a:off x="6197600" y="2794400"/>
            <a:ext cx="2160600" cy="1015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7F7F7F"/>
              </a:buClr>
              <a:buSzPts val="1400"/>
              <a:buFont typeface="Arial"/>
              <a:buNone/>
            </a:pPr>
            <a:r>
              <a:rPr b="1" i="0" lang="en-US" sz="1400" u="none">
                <a:solidFill>
                  <a:srgbClr val="7F7F7F"/>
                </a:solidFill>
                <a:latin typeface="Arial"/>
                <a:ea typeface="Arial"/>
                <a:cs typeface="Arial"/>
                <a:sym typeface="Arial"/>
              </a:rPr>
              <a:t>Ioannis Charalampidis</a:t>
            </a:r>
            <a:endParaRPr/>
          </a:p>
          <a:p>
            <a:pPr indent="0" lvl="0" marL="0" marR="0" rtl="0" algn="l">
              <a:lnSpc>
                <a:spcPct val="100000"/>
              </a:lnSpc>
              <a:spcBef>
                <a:spcPts val="0"/>
              </a:spcBef>
              <a:spcAft>
                <a:spcPts val="0"/>
              </a:spcAft>
              <a:buClr>
                <a:schemeClr val="lt2"/>
              </a:buClr>
              <a:buSzPts val="1400"/>
              <a:buFont typeface="Arial"/>
              <a:buNone/>
            </a:pPr>
            <a:r>
              <a:t/>
            </a:r>
            <a:endParaRPr b="0" i="0" sz="1400" u="none">
              <a:solidFill>
                <a:srgbClr val="7F7F7F"/>
              </a:solidFill>
              <a:latin typeface="Arial"/>
              <a:ea typeface="Arial"/>
              <a:cs typeface="Arial"/>
              <a:sym typeface="Arial"/>
            </a:endParaRPr>
          </a:p>
          <a:p>
            <a:pPr indent="0" lvl="0" marL="0" marR="0" rtl="0" algn="l">
              <a:lnSpc>
                <a:spcPct val="100000"/>
              </a:lnSpc>
              <a:spcBef>
                <a:spcPts val="0"/>
              </a:spcBef>
              <a:spcAft>
                <a:spcPts val="0"/>
              </a:spcAft>
              <a:buClr>
                <a:srgbClr val="7F7F7F"/>
              </a:buClr>
              <a:buSzPts val="1400"/>
              <a:buFont typeface="Arial"/>
              <a:buNone/>
            </a:pPr>
            <a:r>
              <a:rPr b="0" i="0" lang="en-US" sz="800" u="none">
                <a:solidFill>
                  <a:srgbClr val="7F7F7F"/>
                </a:solidFill>
                <a:latin typeface="Arial"/>
                <a:ea typeface="Arial"/>
                <a:cs typeface="Arial"/>
                <a:sym typeface="Arial"/>
              </a:rPr>
              <a:t>CernVM Online, micro CernVM, Test4Theory..</a:t>
            </a:r>
            <a:endParaRPr sz="800"/>
          </a:p>
          <a:p>
            <a:pPr indent="0" lvl="0" marL="0" marR="0" rtl="0" algn="l">
              <a:lnSpc>
                <a:spcPct val="100000"/>
              </a:lnSpc>
              <a:spcBef>
                <a:spcPts val="0"/>
              </a:spcBef>
              <a:spcAft>
                <a:spcPts val="0"/>
              </a:spcAft>
              <a:buClr>
                <a:schemeClr val="lt2"/>
              </a:buClr>
              <a:buSzPts val="1400"/>
              <a:buFont typeface="Arial"/>
              <a:buNone/>
            </a:pPr>
            <a:r>
              <a:t/>
            </a:r>
            <a:endParaRPr b="0" i="0" sz="800" u="none">
              <a:solidFill>
                <a:srgbClr val="7F7F7F"/>
              </a:solidFill>
              <a:latin typeface="Arial"/>
              <a:ea typeface="Arial"/>
              <a:cs typeface="Arial"/>
              <a:sym typeface="Arial"/>
            </a:endParaRPr>
          </a:p>
          <a:p>
            <a:pPr indent="0" lvl="0" marL="0" marR="0" rtl="0" algn="l">
              <a:lnSpc>
                <a:spcPct val="100000"/>
              </a:lnSpc>
              <a:spcBef>
                <a:spcPts val="0"/>
              </a:spcBef>
              <a:spcAft>
                <a:spcPts val="0"/>
              </a:spcAft>
              <a:buClr>
                <a:srgbClr val="7F7F7F"/>
              </a:buClr>
              <a:buSzPts val="1400"/>
              <a:buFont typeface="Arial"/>
              <a:buNone/>
            </a:pPr>
            <a:r>
              <a:rPr lang="en-US" sz="800">
                <a:solidFill>
                  <a:srgbClr val="7F7F7F"/>
                </a:solidFill>
              </a:rPr>
              <a:t>Now </a:t>
            </a:r>
            <a:r>
              <a:rPr b="0" i="0" lang="en-US" sz="800" u="none">
                <a:solidFill>
                  <a:srgbClr val="7F7F7F"/>
                </a:solidFill>
                <a:latin typeface="Arial"/>
                <a:ea typeface="Arial"/>
                <a:cs typeface="Arial"/>
                <a:sym typeface="Arial"/>
              </a:rPr>
              <a:t>Software Engineer at </a:t>
            </a:r>
            <a:r>
              <a:rPr lang="en-US" sz="800">
                <a:solidFill>
                  <a:srgbClr val="7F7F7F"/>
                </a:solidFill>
              </a:rPr>
              <a:t>bardeen.ai</a:t>
            </a:r>
            <a:endParaRPr b="0" i="0" sz="1200" u="none">
              <a:solidFill>
                <a:srgbClr val="7F7F7F"/>
              </a:solidFill>
              <a:latin typeface="Arial"/>
              <a:ea typeface="Arial"/>
              <a:cs typeface="Arial"/>
              <a:sym typeface="Arial"/>
            </a:endParaRPr>
          </a:p>
        </p:txBody>
      </p:sp>
      <p:sp>
        <p:nvSpPr>
          <p:cNvPr id="127" name="Google Shape;127;p26"/>
          <p:cNvSpPr txBox="1"/>
          <p:nvPr/>
        </p:nvSpPr>
        <p:spPr>
          <a:xfrm>
            <a:off x="6588125" y="4893469"/>
            <a:ext cx="2556000" cy="249900"/>
          </a:xfrm>
          <a:prstGeom prst="rect">
            <a:avLst/>
          </a:prstGeom>
          <a:noFill/>
          <a:ln>
            <a:noFill/>
          </a:ln>
        </p:spPr>
        <p:txBody>
          <a:bodyPr anchorCtr="0" anchor="t" bIns="45700" lIns="91425" spcFirstLastPara="1" rIns="91425" wrap="square" tIns="45700">
            <a:noAutofit/>
          </a:bodyPr>
          <a:lstStyle/>
          <a:p>
            <a:pPr indent="0" lvl="0" marL="0" marR="0" rtl="0" algn="r">
              <a:lnSpc>
                <a:spcPct val="100000"/>
              </a:lnSpc>
              <a:spcBef>
                <a:spcPts val="0"/>
              </a:spcBef>
              <a:spcAft>
                <a:spcPts val="0"/>
              </a:spcAft>
              <a:buClr>
                <a:srgbClr val="7F7F7F"/>
              </a:buClr>
              <a:buSzPts val="1200"/>
              <a:buFont typeface="Arial"/>
              <a:buNone/>
            </a:pPr>
            <a:r>
              <a:rPr b="1" i="0" lang="en-US" sz="1200" u="none">
                <a:solidFill>
                  <a:srgbClr val="7F7F7F"/>
                </a:solidFill>
                <a:latin typeface="Arial"/>
                <a:ea typeface="Arial"/>
                <a:cs typeface="Arial"/>
                <a:sym typeface="Arial"/>
              </a:rPr>
              <a:t>CERN, </a:t>
            </a:r>
            <a:r>
              <a:rPr b="1" lang="en-US" sz="1200">
                <a:solidFill>
                  <a:srgbClr val="7F7F7F"/>
                </a:solidFill>
              </a:rPr>
              <a:t>16</a:t>
            </a:r>
            <a:r>
              <a:rPr b="1" i="0" lang="en-US" sz="1200" u="none">
                <a:solidFill>
                  <a:srgbClr val="7F7F7F"/>
                </a:solidFill>
                <a:latin typeface="Arial"/>
                <a:ea typeface="Arial"/>
                <a:cs typeface="Arial"/>
                <a:sym typeface="Arial"/>
              </a:rPr>
              <a:t>/</a:t>
            </a:r>
            <a:r>
              <a:rPr b="1" lang="en-US" sz="1200">
                <a:solidFill>
                  <a:srgbClr val="7F7F7F"/>
                </a:solidFill>
              </a:rPr>
              <a:t>09</a:t>
            </a:r>
            <a:r>
              <a:rPr b="1" i="0" lang="en-US" sz="1200" u="none">
                <a:solidFill>
                  <a:srgbClr val="7F7F7F"/>
                </a:solidFill>
                <a:latin typeface="Arial"/>
                <a:ea typeface="Arial"/>
                <a:cs typeface="Arial"/>
                <a:sym typeface="Arial"/>
              </a:rPr>
              <a:t>/</a:t>
            </a:r>
            <a:r>
              <a:rPr b="1" lang="en-US" sz="1200">
                <a:solidFill>
                  <a:srgbClr val="7F7F7F"/>
                </a:solidFill>
              </a:rPr>
              <a:t>24</a:t>
            </a:r>
            <a:r>
              <a:rPr b="1" i="0" lang="en-US" sz="1200" u="none">
                <a:solidFill>
                  <a:srgbClr val="7F7F7F"/>
                </a:solidFill>
                <a:latin typeface="Arial"/>
                <a:ea typeface="Arial"/>
                <a:cs typeface="Arial"/>
                <a:sym typeface="Arial"/>
              </a:rPr>
              <a:t> - </a:t>
            </a:r>
            <a:fld id="{00000000-1234-1234-1234-123412341234}" type="slidenum">
              <a:rPr b="1" i="0" lang="en-US" sz="1200" u="none">
                <a:solidFill>
                  <a:srgbClr val="7F7F7F"/>
                </a:solidFill>
                <a:latin typeface="Arial"/>
                <a:ea typeface="Arial"/>
                <a:cs typeface="Arial"/>
                <a:sym typeface="Arial"/>
              </a:rPr>
              <a:t>‹#›</a:t>
            </a:fld>
            <a:endParaRPr b="1" i="0" sz="1200" u="none">
              <a:solidFill>
                <a:srgbClr val="7F7F7F"/>
              </a:solidFill>
              <a:latin typeface="Arial"/>
              <a:ea typeface="Arial"/>
              <a:cs typeface="Arial"/>
              <a:sym typeface="Arial"/>
            </a:endParaRPr>
          </a:p>
          <a:p>
            <a:pPr indent="0" lvl="0" marL="0" marR="0" rtl="0" algn="r">
              <a:lnSpc>
                <a:spcPct val="100000"/>
              </a:lnSpc>
              <a:spcBef>
                <a:spcPts val="0"/>
              </a:spcBef>
              <a:spcAft>
                <a:spcPts val="0"/>
              </a:spcAft>
              <a:buClr>
                <a:srgbClr val="7F7F7F"/>
              </a:buClr>
              <a:buSzPts val="1200"/>
              <a:buFont typeface="Arial"/>
              <a:buNone/>
            </a:pPr>
            <a:r>
              <a:t/>
            </a:r>
            <a:endParaRPr b="1" sz="1200">
              <a:solidFill>
                <a:srgbClr val="7F7F7F"/>
              </a:solidFill>
            </a:endParaRPr>
          </a:p>
        </p:txBody>
      </p:sp>
      <p:sp>
        <p:nvSpPr>
          <p:cNvPr id="128" name="Google Shape;128;p26"/>
          <p:cNvSpPr txBox="1"/>
          <p:nvPr/>
        </p:nvSpPr>
        <p:spPr>
          <a:xfrm>
            <a:off x="674642" y="4238025"/>
            <a:ext cx="6406800" cy="307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7F7F7F"/>
              </a:buClr>
              <a:buSzPts val="1400"/>
              <a:buFont typeface="Arial"/>
              <a:buNone/>
            </a:pPr>
            <a:r>
              <a:rPr lang="en-US">
                <a:solidFill>
                  <a:srgbClr val="7F7F7F"/>
                </a:solidFill>
              </a:rPr>
              <a:t>Under</a:t>
            </a:r>
            <a:r>
              <a:rPr lang="en-US">
                <a:solidFill>
                  <a:srgbClr val="7F7F7F"/>
                </a:solidFill>
              </a:rPr>
              <a:t> the wise </a:t>
            </a:r>
            <a:r>
              <a:rPr lang="en-US">
                <a:solidFill>
                  <a:srgbClr val="7F7F7F"/>
                </a:solidFill>
              </a:rPr>
              <a:t>supervision</a:t>
            </a:r>
            <a:r>
              <a:rPr lang="en-US">
                <a:solidFill>
                  <a:srgbClr val="7F7F7F"/>
                </a:solidFill>
              </a:rPr>
              <a:t> of</a:t>
            </a:r>
            <a:r>
              <a:rPr b="1" lang="en-US">
                <a:solidFill>
                  <a:srgbClr val="7F7F7F"/>
                </a:solidFill>
              </a:rPr>
              <a:t> Predrag Buncic</a:t>
            </a:r>
            <a:endParaRPr b="0" i="0" sz="1400" u="none">
              <a:solidFill>
                <a:srgbClr val="7F7F7F"/>
              </a:solidFill>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2" name="Shape 132"/>
        <p:cNvGrpSpPr/>
        <p:nvPr/>
      </p:nvGrpSpPr>
      <p:grpSpPr>
        <a:xfrm>
          <a:off x="0" y="0"/>
          <a:ext cx="0" cy="0"/>
          <a:chOff x="0" y="0"/>
          <a:chExt cx="0" cy="0"/>
        </a:xfrm>
      </p:grpSpPr>
      <p:sp>
        <p:nvSpPr>
          <p:cNvPr id="133" name="Google Shape;133;p27"/>
          <p:cNvSpPr txBox="1"/>
          <p:nvPr>
            <p:ph type="title"/>
          </p:nvPr>
        </p:nvSpPr>
        <p:spPr>
          <a:xfrm>
            <a:off x="3132137" y="303609"/>
            <a:ext cx="5715000" cy="5145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Clr>
                <a:srgbClr val="7F7F7F"/>
              </a:buClr>
              <a:buSzPts val="3600"/>
              <a:buFont typeface="Arial"/>
              <a:buNone/>
            </a:pPr>
            <a:r>
              <a:rPr b="1" i="0" lang="en-US" sz="3600" u="none">
                <a:solidFill>
                  <a:srgbClr val="7F7F7F"/>
                </a:solidFill>
                <a:latin typeface="Arial"/>
                <a:ea typeface="Arial"/>
                <a:cs typeface="Arial"/>
                <a:sym typeface="Arial"/>
              </a:rPr>
              <a:t>Scalable infrastructure</a:t>
            </a:r>
            <a:endParaRPr/>
          </a:p>
        </p:txBody>
      </p:sp>
      <p:sp>
        <p:nvSpPr>
          <p:cNvPr id="134" name="Google Shape;134;p27"/>
          <p:cNvSpPr txBox="1"/>
          <p:nvPr/>
        </p:nvSpPr>
        <p:spPr>
          <a:xfrm>
            <a:off x="11447462" y="2299097"/>
            <a:ext cx="184200" cy="3078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t/>
            </a:r>
            <a:endParaRPr b="0" i="0" sz="1400" u="none">
              <a:solidFill>
                <a:schemeClr val="lt2"/>
              </a:solidFill>
              <a:latin typeface="Arial"/>
              <a:ea typeface="Arial"/>
              <a:cs typeface="Arial"/>
              <a:sym typeface="Arial"/>
            </a:endParaRPr>
          </a:p>
        </p:txBody>
      </p:sp>
      <p:sp>
        <p:nvSpPr>
          <p:cNvPr id="135" name="Google Shape;135;p27"/>
          <p:cNvSpPr txBox="1"/>
          <p:nvPr/>
        </p:nvSpPr>
        <p:spPr>
          <a:xfrm>
            <a:off x="10736262" y="977503"/>
            <a:ext cx="184200" cy="3078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t/>
            </a:r>
            <a:endParaRPr b="0" i="0" sz="1400" u="none">
              <a:solidFill>
                <a:schemeClr val="lt2"/>
              </a:solidFill>
              <a:latin typeface="Arial"/>
              <a:ea typeface="Arial"/>
              <a:cs typeface="Arial"/>
              <a:sym typeface="Arial"/>
            </a:endParaRPr>
          </a:p>
        </p:txBody>
      </p:sp>
      <p:pic>
        <p:nvPicPr>
          <p:cNvPr descr="clusterv2.png" id="136" name="Google Shape;136;p27"/>
          <p:cNvPicPr preferRelativeResize="0"/>
          <p:nvPr/>
        </p:nvPicPr>
        <p:blipFill rotWithShape="1">
          <a:blip r:embed="rId3">
            <a:alphaModFix/>
          </a:blip>
          <a:srcRect b="0" l="0" r="0" t="0"/>
          <a:stretch/>
        </p:blipFill>
        <p:spPr>
          <a:xfrm>
            <a:off x="1858262" y="741906"/>
            <a:ext cx="5943603" cy="4201715"/>
          </a:xfrm>
          <a:prstGeom prst="rect">
            <a:avLst/>
          </a:prstGeom>
          <a:noFill/>
          <a:ln>
            <a:noFill/>
          </a:ln>
        </p:spPr>
      </p:pic>
      <p:sp>
        <p:nvSpPr>
          <p:cNvPr id="137" name="Google Shape;137;p27"/>
          <p:cNvSpPr txBox="1"/>
          <p:nvPr/>
        </p:nvSpPr>
        <p:spPr>
          <a:xfrm>
            <a:off x="6588125" y="4893469"/>
            <a:ext cx="2556000" cy="249900"/>
          </a:xfrm>
          <a:prstGeom prst="rect">
            <a:avLst/>
          </a:prstGeom>
          <a:noFill/>
          <a:ln>
            <a:noFill/>
          </a:ln>
        </p:spPr>
        <p:txBody>
          <a:bodyPr anchorCtr="0" anchor="t" bIns="45700" lIns="91425" spcFirstLastPara="1" rIns="91425" wrap="square" tIns="45700">
            <a:noAutofit/>
          </a:bodyPr>
          <a:lstStyle/>
          <a:p>
            <a:pPr indent="0" lvl="0" marL="0" marR="0" rtl="0" algn="r">
              <a:lnSpc>
                <a:spcPct val="100000"/>
              </a:lnSpc>
              <a:spcBef>
                <a:spcPts val="0"/>
              </a:spcBef>
              <a:spcAft>
                <a:spcPts val="0"/>
              </a:spcAft>
              <a:buClr>
                <a:srgbClr val="7F7F7F"/>
              </a:buClr>
              <a:buSzPts val="1200"/>
              <a:buFont typeface="Arial"/>
              <a:buNone/>
            </a:pPr>
            <a:r>
              <a:rPr b="1" i="0" lang="en-US" sz="1200" u="none">
                <a:solidFill>
                  <a:srgbClr val="7F7F7F"/>
                </a:solidFill>
                <a:latin typeface="Arial"/>
                <a:ea typeface="Arial"/>
                <a:cs typeface="Arial"/>
                <a:sym typeface="Arial"/>
              </a:rPr>
              <a:t>CERN, </a:t>
            </a:r>
            <a:r>
              <a:rPr b="1" lang="en-US" sz="1200">
                <a:solidFill>
                  <a:srgbClr val="7F7F7F"/>
                </a:solidFill>
              </a:rPr>
              <a:t>16</a:t>
            </a:r>
            <a:r>
              <a:rPr b="1" i="0" lang="en-US" sz="1200" u="none">
                <a:solidFill>
                  <a:srgbClr val="7F7F7F"/>
                </a:solidFill>
                <a:latin typeface="Arial"/>
                <a:ea typeface="Arial"/>
                <a:cs typeface="Arial"/>
                <a:sym typeface="Arial"/>
              </a:rPr>
              <a:t>/</a:t>
            </a:r>
            <a:r>
              <a:rPr b="1" lang="en-US" sz="1200">
                <a:solidFill>
                  <a:srgbClr val="7F7F7F"/>
                </a:solidFill>
              </a:rPr>
              <a:t>09</a:t>
            </a:r>
            <a:r>
              <a:rPr b="1" i="0" lang="en-US" sz="1200" u="none">
                <a:solidFill>
                  <a:srgbClr val="7F7F7F"/>
                </a:solidFill>
                <a:latin typeface="Arial"/>
                <a:ea typeface="Arial"/>
                <a:cs typeface="Arial"/>
                <a:sym typeface="Arial"/>
              </a:rPr>
              <a:t>/</a:t>
            </a:r>
            <a:r>
              <a:rPr b="1" lang="en-US" sz="1200">
                <a:solidFill>
                  <a:srgbClr val="7F7F7F"/>
                </a:solidFill>
              </a:rPr>
              <a:t>24</a:t>
            </a:r>
            <a:r>
              <a:rPr b="1" i="0" lang="en-US" sz="1200" u="none">
                <a:solidFill>
                  <a:srgbClr val="7F7F7F"/>
                </a:solidFill>
                <a:latin typeface="Arial"/>
                <a:ea typeface="Arial"/>
                <a:cs typeface="Arial"/>
                <a:sym typeface="Arial"/>
              </a:rPr>
              <a:t> - </a:t>
            </a:r>
            <a:fld id="{00000000-1234-1234-1234-123412341234}" type="slidenum">
              <a:rPr b="1" i="0" lang="en-US" sz="1200" u="none">
                <a:solidFill>
                  <a:srgbClr val="7F7F7F"/>
                </a:solidFill>
                <a:latin typeface="Arial"/>
                <a:ea typeface="Arial"/>
                <a:cs typeface="Arial"/>
                <a:sym typeface="Arial"/>
              </a:rPr>
              <a:t>‹#›</a:t>
            </a:fld>
            <a:endParaRPr b="1" i="0" sz="1200" u="none">
              <a:solidFill>
                <a:srgbClr val="7F7F7F"/>
              </a:solidFill>
              <a:latin typeface="Arial"/>
              <a:ea typeface="Arial"/>
              <a:cs typeface="Arial"/>
              <a:sym typeface="Arial"/>
            </a:endParaRPr>
          </a:p>
          <a:p>
            <a:pPr indent="0" lvl="0" marL="0" marR="0" rtl="0" algn="r">
              <a:lnSpc>
                <a:spcPct val="100000"/>
              </a:lnSpc>
              <a:spcBef>
                <a:spcPts val="0"/>
              </a:spcBef>
              <a:spcAft>
                <a:spcPts val="0"/>
              </a:spcAft>
              <a:buClr>
                <a:srgbClr val="7F7F7F"/>
              </a:buClr>
              <a:buSzPts val="1200"/>
              <a:buFont typeface="Arial"/>
              <a:buNone/>
            </a:pPr>
            <a:r>
              <a:t/>
            </a:r>
            <a:endParaRPr b="1" sz="1200">
              <a:solidFill>
                <a:srgbClr val="7F7F7F"/>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 name="Shape 141"/>
        <p:cNvGrpSpPr/>
        <p:nvPr/>
      </p:nvGrpSpPr>
      <p:grpSpPr>
        <a:xfrm>
          <a:off x="0" y="0"/>
          <a:ext cx="0" cy="0"/>
          <a:chOff x="0" y="0"/>
          <a:chExt cx="0" cy="0"/>
        </a:xfrm>
      </p:grpSpPr>
      <p:sp>
        <p:nvSpPr>
          <p:cNvPr id="142" name="Google Shape;142;p28"/>
          <p:cNvSpPr txBox="1"/>
          <p:nvPr>
            <p:ph type="title"/>
          </p:nvPr>
        </p:nvSpPr>
        <p:spPr>
          <a:xfrm>
            <a:off x="3132137" y="303609"/>
            <a:ext cx="5715000" cy="5145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Clr>
                <a:srgbClr val="7F7F7F"/>
              </a:buClr>
              <a:buSzPts val="3600"/>
              <a:buFont typeface="Arial"/>
              <a:buNone/>
            </a:pPr>
            <a:r>
              <a:rPr b="1" i="0" lang="en-US" sz="3600" u="none">
                <a:solidFill>
                  <a:srgbClr val="7F7F7F"/>
                </a:solidFill>
                <a:latin typeface="Arial"/>
                <a:ea typeface="Arial"/>
                <a:cs typeface="Arial"/>
                <a:sym typeface="Arial"/>
              </a:rPr>
              <a:t>Publishing releases</a:t>
            </a:r>
            <a:endParaRPr/>
          </a:p>
        </p:txBody>
      </p:sp>
      <p:sp>
        <p:nvSpPr>
          <p:cNvPr id="143" name="Google Shape;143;p28"/>
          <p:cNvSpPr txBox="1"/>
          <p:nvPr/>
        </p:nvSpPr>
        <p:spPr>
          <a:xfrm>
            <a:off x="11447462" y="2299097"/>
            <a:ext cx="184200" cy="3078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t/>
            </a:r>
            <a:endParaRPr b="0" i="0" sz="1400" u="none">
              <a:solidFill>
                <a:schemeClr val="lt2"/>
              </a:solidFill>
              <a:latin typeface="Arial"/>
              <a:ea typeface="Arial"/>
              <a:cs typeface="Arial"/>
              <a:sym typeface="Arial"/>
            </a:endParaRPr>
          </a:p>
        </p:txBody>
      </p:sp>
      <p:sp>
        <p:nvSpPr>
          <p:cNvPr id="144" name="Google Shape;144;p28"/>
          <p:cNvSpPr txBox="1"/>
          <p:nvPr/>
        </p:nvSpPr>
        <p:spPr>
          <a:xfrm>
            <a:off x="10736262" y="977503"/>
            <a:ext cx="184200" cy="3078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t/>
            </a:r>
            <a:endParaRPr b="0" i="0" sz="1400" u="none">
              <a:solidFill>
                <a:schemeClr val="lt2"/>
              </a:solidFill>
              <a:latin typeface="Arial"/>
              <a:ea typeface="Arial"/>
              <a:cs typeface="Arial"/>
              <a:sym typeface="Arial"/>
            </a:endParaRPr>
          </a:p>
        </p:txBody>
      </p:sp>
      <p:pic>
        <p:nvPicPr>
          <p:cNvPr descr="releases" id="145" name="Google Shape;145;p28"/>
          <p:cNvPicPr preferRelativeResize="0"/>
          <p:nvPr/>
        </p:nvPicPr>
        <p:blipFill rotWithShape="1">
          <a:blip r:embed="rId3">
            <a:alphaModFix/>
          </a:blip>
          <a:srcRect b="0" l="0" r="0" t="0"/>
          <a:stretch/>
        </p:blipFill>
        <p:spPr>
          <a:xfrm>
            <a:off x="2362200" y="971550"/>
            <a:ext cx="4857750" cy="3670696"/>
          </a:xfrm>
          <a:prstGeom prst="rect">
            <a:avLst/>
          </a:prstGeom>
          <a:noFill/>
          <a:ln>
            <a:noFill/>
          </a:ln>
        </p:spPr>
      </p:pic>
      <p:sp>
        <p:nvSpPr>
          <p:cNvPr id="146" name="Google Shape;146;p28"/>
          <p:cNvSpPr txBox="1"/>
          <p:nvPr/>
        </p:nvSpPr>
        <p:spPr>
          <a:xfrm>
            <a:off x="6588125" y="4893469"/>
            <a:ext cx="2556000" cy="249900"/>
          </a:xfrm>
          <a:prstGeom prst="rect">
            <a:avLst/>
          </a:prstGeom>
          <a:noFill/>
          <a:ln>
            <a:noFill/>
          </a:ln>
        </p:spPr>
        <p:txBody>
          <a:bodyPr anchorCtr="0" anchor="t" bIns="45700" lIns="91425" spcFirstLastPara="1" rIns="91425" wrap="square" tIns="45700">
            <a:noAutofit/>
          </a:bodyPr>
          <a:lstStyle/>
          <a:p>
            <a:pPr indent="0" lvl="0" marL="0" marR="0" rtl="0" algn="r">
              <a:lnSpc>
                <a:spcPct val="100000"/>
              </a:lnSpc>
              <a:spcBef>
                <a:spcPts val="0"/>
              </a:spcBef>
              <a:spcAft>
                <a:spcPts val="0"/>
              </a:spcAft>
              <a:buClr>
                <a:srgbClr val="7F7F7F"/>
              </a:buClr>
              <a:buSzPts val="1200"/>
              <a:buFont typeface="Arial"/>
              <a:buNone/>
            </a:pPr>
            <a:r>
              <a:rPr b="1" i="0" lang="en-US" sz="1200" u="none">
                <a:solidFill>
                  <a:srgbClr val="7F7F7F"/>
                </a:solidFill>
                <a:latin typeface="Arial"/>
                <a:ea typeface="Arial"/>
                <a:cs typeface="Arial"/>
                <a:sym typeface="Arial"/>
              </a:rPr>
              <a:t>CERN, </a:t>
            </a:r>
            <a:r>
              <a:rPr b="1" lang="en-US" sz="1200">
                <a:solidFill>
                  <a:srgbClr val="7F7F7F"/>
                </a:solidFill>
              </a:rPr>
              <a:t>16</a:t>
            </a:r>
            <a:r>
              <a:rPr b="1" i="0" lang="en-US" sz="1200" u="none">
                <a:solidFill>
                  <a:srgbClr val="7F7F7F"/>
                </a:solidFill>
                <a:latin typeface="Arial"/>
                <a:ea typeface="Arial"/>
                <a:cs typeface="Arial"/>
                <a:sym typeface="Arial"/>
              </a:rPr>
              <a:t>/</a:t>
            </a:r>
            <a:r>
              <a:rPr b="1" lang="en-US" sz="1200">
                <a:solidFill>
                  <a:srgbClr val="7F7F7F"/>
                </a:solidFill>
              </a:rPr>
              <a:t>09</a:t>
            </a:r>
            <a:r>
              <a:rPr b="1" i="0" lang="en-US" sz="1200" u="none">
                <a:solidFill>
                  <a:srgbClr val="7F7F7F"/>
                </a:solidFill>
                <a:latin typeface="Arial"/>
                <a:ea typeface="Arial"/>
                <a:cs typeface="Arial"/>
                <a:sym typeface="Arial"/>
              </a:rPr>
              <a:t>/</a:t>
            </a:r>
            <a:r>
              <a:rPr b="1" lang="en-US" sz="1200">
                <a:solidFill>
                  <a:srgbClr val="7F7F7F"/>
                </a:solidFill>
              </a:rPr>
              <a:t>24</a:t>
            </a:r>
            <a:r>
              <a:rPr b="1" i="0" lang="en-US" sz="1200" u="none">
                <a:solidFill>
                  <a:srgbClr val="7F7F7F"/>
                </a:solidFill>
                <a:latin typeface="Arial"/>
                <a:ea typeface="Arial"/>
                <a:cs typeface="Arial"/>
                <a:sym typeface="Arial"/>
              </a:rPr>
              <a:t> - </a:t>
            </a:r>
            <a:fld id="{00000000-1234-1234-1234-123412341234}" type="slidenum">
              <a:rPr b="1" i="0" lang="en-US" sz="1200" u="none">
                <a:solidFill>
                  <a:srgbClr val="7F7F7F"/>
                </a:solidFill>
                <a:latin typeface="Arial"/>
                <a:ea typeface="Arial"/>
                <a:cs typeface="Arial"/>
                <a:sym typeface="Arial"/>
              </a:rPr>
              <a:t>‹#›</a:t>
            </a:fld>
            <a:endParaRPr b="1" i="0" sz="1200" u="none">
              <a:solidFill>
                <a:srgbClr val="7F7F7F"/>
              </a:solidFill>
              <a:latin typeface="Arial"/>
              <a:ea typeface="Arial"/>
              <a:cs typeface="Arial"/>
              <a:sym typeface="Arial"/>
            </a:endParaRPr>
          </a:p>
          <a:p>
            <a:pPr indent="0" lvl="0" marL="0" marR="0" rtl="0" algn="r">
              <a:lnSpc>
                <a:spcPct val="100000"/>
              </a:lnSpc>
              <a:spcBef>
                <a:spcPts val="0"/>
              </a:spcBef>
              <a:spcAft>
                <a:spcPts val="0"/>
              </a:spcAft>
              <a:buClr>
                <a:srgbClr val="7F7F7F"/>
              </a:buClr>
              <a:buSzPts val="1200"/>
              <a:buFont typeface="Arial"/>
              <a:buNone/>
            </a:pPr>
            <a:r>
              <a:t/>
            </a:r>
            <a:endParaRPr b="1" sz="1200">
              <a:solidFill>
                <a:srgbClr val="7F7F7F"/>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name="Default Design">
  <a:themeElements>
    <a:clrScheme name="Default Design 9">
      <a:dk1>
        <a:srgbClr val="000000"/>
      </a:dk1>
      <a:lt1>
        <a:srgbClr val="FFFFFF"/>
      </a:lt1>
      <a:dk2>
        <a:srgbClr val="353A90"/>
      </a:dk2>
      <a:lt2>
        <a:srgbClr val="FFCC00"/>
      </a:lt2>
      <a:accent1>
        <a:srgbClr val="FFCC00"/>
      </a:accent1>
      <a:accent2>
        <a:srgbClr val="9D9DFF"/>
      </a:accent2>
      <a:accent3>
        <a:srgbClr val="FFFFFF"/>
      </a:accent3>
      <a:accent4>
        <a:srgbClr val="000000"/>
      </a:accent4>
      <a:accent5>
        <a:srgbClr val="FFE2AA"/>
      </a:accent5>
      <a:accent6>
        <a:srgbClr val="8E8EE7"/>
      </a:accent6>
      <a:hlink>
        <a:srgbClr val="0000FE"/>
      </a:hlink>
      <a:folHlink>
        <a:srgbClr val="B2B2B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12_Default Design">
  <a:themeElements>
    <a:clrScheme name="Default Design 9">
      <a:dk1>
        <a:srgbClr val="000000"/>
      </a:dk1>
      <a:lt1>
        <a:srgbClr val="FFFFFF"/>
      </a:lt1>
      <a:dk2>
        <a:srgbClr val="353A90"/>
      </a:dk2>
      <a:lt2>
        <a:srgbClr val="FFCC00"/>
      </a:lt2>
      <a:accent1>
        <a:srgbClr val="FFCC00"/>
      </a:accent1>
      <a:accent2>
        <a:srgbClr val="9D9DFF"/>
      </a:accent2>
      <a:accent3>
        <a:srgbClr val="FFFFFF"/>
      </a:accent3>
      <a:accent4>
        <a:srgbClr val="000000"/>
      </a:accent4>
      <a:accent5>
        <a:srgbClr val="FFE2AA"/>
      </a:accent5>
      <a:accent6>
        <a:srgbClr val="8E8EE7"/>
      </a:accent6>
      <a:hlink>
        <a:srgbClr val="0000FE"/>
      </a:hlink>
      <a:folHlink>
        <a:srgbClr val="B2B2B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1_Default Design">
  <a:themeElements>
    <a:clrScheme name="Default Design 9">
      <a:dk1>
        <a:srgbClr val="000000"/>
      </a:dk1>
      <a:lt1>
        <a:srgbClr val="FFFFFF"/>
      </a:lt1>
      <a:dk2>
        <a:srgbClr val="353A90"/>
      </a:dk2>
      <a:lt2>
        <a:srgbClr val="FFCC00"/>
      </a:lt2>
      <a:accent1>
        <a:srgbClr val="FFCC00"/>
      </a:accent1>
      <a:accent2>
        <a:srgbClr val="9D9DFF"/>
      </a:accent2>
      <a:accent3>
        <a:srgbClr val="FFFFFF"/>
      </a:accent3>
      <a:accent4>
        <a:srgbClr val="000000"/>
      </a:accent4>
      <a:accent5>
        <a:srgbClr val="FFE2AA"/>
      </a:accent5>
      <a:accent6>
        <a:srgbClr val="8E8EE7"/>
      </a:accent6>
      <a:hlink>
        <a:srgbClr val="0000FE"/>
      </a:hlink>
      <a:folHlink>
        <a:srgbClr val="B2B2B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5.xml><?xml version="1.0" encoding="utf-8"?>
<a:theme xmlns:a="http://schemas.openxmlformats.org/drawingml/2006/main" xmlns:r="http://schemas.openxmlformats.org/officeDocument/2006/relationships" name="6_Default Design">
  <a:themeElements>
    <a:clrScheme name="Default Design 9">
      <a:dk1>
        <a:srgbClr val="000000"/>
      </a:dk1>
      <a:lt1>
        <a:srgbClr val="FFFFFF"/>
      </a:lt1>
      <a:dk2>
        <a:srgbClr val="353A90"/>
      </a:dk2>
      <a:lt2>
        <a:srgbClr val="FFCC00"/>
      </a:lt2>
      <a:accent1>
        <a:srgbClr val="FFCC00"/>
      </a:accent1>
      <a:accent2>
        <a:srgbClr val="9D9DFF"/>
      </a:accent2>
      <a:accent3>
        <a:srgbClr val="FFFFFF"/>
      </a:accent3>
      <a:accent4>
        <a:srgbClr val="000000"/>
      </a:accent4>
      <a:accent5>
        <a:srgbClr val="FFE2AA"/>
      </a:accent5>
      <a:accent6>
        <a:srgbClr val="8E8EE7"/>
      </a:accent6>
      <a:hlink>
        <a:srgbClr val="0000FE"/>
      </a:hlink>
      <a:folHlink>
        <a:srgbClr val="B2B2B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2003-07-22T13:09:39Z</dcterms:created>
  <dc:creator>Predrag Buncic</dc:creator>
</cp:coreProperties>
</file>

<file path=docProps/custom.xml><?xml version="1.0" encoding="utf-8"?>
<Properties xmlns="http://schemas.openxmlformats.org/officeDocument/2006/custom-properties" xmlns:vt="http://schemas.openxmlformats.org/officeDocument/2006/docPropsVTypes">
  <property fmtid="{D5CDD505-2E9C-101B-9397-08002B2CF9AE}" pid="4" name="_AdHocReviewCycleID">
    <vt:i4>1351719907</vt:i4>
  </property>
  <property fmtid="{D5CDD505-2E9C-101B-9397-08002B2CF9AE}" pid="5" name="_EmailSubject">
    <vt:lpstr>Reminder: SFT Group Meeting - March 30th</vt:lpstr>
  </property>
  <property fmtid="{D5CDD505-2E9C-101B-9397-08002B2CF9AE}" pid="6" name="_AuthorEmailDisplayName">
    <vt:lpstr>Predrag Buncic</vt:lpstr>
  </property>
  <property fmtid="{D5CDD505-2E9C-101B-9397-08002B2CF9AE}" pid="7" name="_AuthorEmail">
    <vt:lpstr>Predrag.Buncic@cern.ch</vt:lpstr>
  </property>
  <property fmtid="{D5CDD505-2E9C-101B-9397-08002B2CF9AE}" pid="8" name="_PreviousAdHocReviewCycleID">
    <vt:i4>971458044</vt:i4>
  </property>
  <property fmtid="{D5CDD505-2E9C-101B-9397-08002B2CF9AE}" pid="9" name="_ReviewingToolsShownOnce">
    <vt:lpstr/>
  </property>
</Properties>
</file>