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37" r:id="rId2"/>
    <p:sldId id="440" r:id="rId3"/>
    <p:sldId id="444" r:id="rId4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366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001" autoAdjust="0"/>
    <p:restoredTop sz="88719" autoAdjust="0"/>
  </p:normalViewPr>
  <p:slideViewPr>
    <p:cSldViewPr snapToGrid="0" snapToObjects="1">
      <p:cViewPr>
        <p:scale>
          <a:sx n="60" d="100"/>
          <a:sy n="60" d="100"/>
        </p:scale>
        <p:origin x="-686" y="-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D4F3AD13-2920-4E83-8BA8-8CCC55FFB2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083EBECD-0849-43E0-AD04-95B0FCB239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9F4D0F5-92AA-4887-8FA4-B9E00F004928}" type="datetimeFigureOut">
              <a:rPr lang="en-US"/>
              <a:pPr>
                <a:defRPr/>
              </a:pPr>
              <a:t>12/13/2023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830B79C-D697-4652-87D9-0620341F44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A97131B-7907-4D07-8A20-BB92E690E92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2FB4CB8-5237-46BA-BCA3-3B4031DE3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CE83649E-0215-4DB7-A4FF-14A2DDC013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68266CD7-9386-4BBA-8FFD-FE3FB76363E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EF16DF-E0E1-41F1-9845-8D2AB5C974D7}" type="datetimeFigureOut">
              <a:rPr lang="en-US"/>
              <a:pPr>
                <a:defRPr/>
              </a:pPr>
              <a:t>12/13/2023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E036DAFE-E9FA-44EA-8CAA-45D99AB4F7B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F93A3584-650A-4061-86EA-8654B15CCB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12AE423-9516-4576-B67A-10C6CDF3D08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115F9D8-3485-44C2-82F0-A66B4CCF58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4AEA2FE-C7CD-43AD-BF0F-5FA75B4F1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523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="" xmlns:a16="http://schemas.microsoft.com/office/drawing/2014/main" id="{53D5609D-DF73-48F2-8A0D-7AA68568F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7113" y="2168525"/>
            <a:ext cx="2519362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53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FE893BCA-6FE0-4D82-AAF6-315876C0B91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37781E8-23D9-405A-9C1E-B3D7C32097E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12755-116A-4968-8DF3-6A0071950C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E36B57D5-0133-4B00-A447-EFC88AE6A4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96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Date Placeholder 3">
            <a:extLst>
              <a:ext uri="{FF2B5EF4-FFF2-40B4-BE49-F238E27FC236}">
                <a16:creationId xmlns="" xmlns:a16="http://schemas.microsoft.com/office/drawing/2014/main" id="{47AB1465-5FE0-4C43-AAF9-2F5CD542D7F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BF7E8D52-CA16-4FB6-8FD1-86B550E479C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E9BC2-6C3B-4720-91D6-C2EB1473FF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="" xmlns:a16="http://schemas.microsoft.com/office/drawing/2014/main" id="{67CF9C7D-7D8D-45CC-865F-2E905024514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965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4EE40BA3-3403-45D3-BAB6-119D4C36942C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06349D7C-5315-4C0C-8419-FB5D988305FA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0492F-271D-462B-AC3A-D6E21DD68D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="" xmlns:a16="http://schemas.microsoft.com/office/drawing/2014/main" id="{DB01053D-3EE9-47B3-9273-AC5B87CAF5B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412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CC69B5CC-9FAD-49D3-A0A6-CF5974ACEC7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91FE2A74-1C19-47A1-8A9F-B4086831BEE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5ABA7-0CB6-4DD3-A58E-35058C0660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="" xmlns:a16="http://schemas.microsoft.com/office/drawing/2014/main" id="{47A0DEC5-CBDF-4BED-BD43-B2E2E77D844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909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="" xmlns:a16="http://schemas.microsoft.com/office/drawing/2014/main" id="{04C08B0E-CAEF-4EC6-A642-48D7D91DF55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="" xmlns:a16="http://schemas.microsoft.com/office/drawing/2014/main" id="{E87A56BE-2631-4165-90BF-30B00C46BF8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8F6D8-1F74-453E-8B85-D9B0DDE910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Footer Placeholder 6">
            <a:extLst>
              <a:ext uri="{FF2B5EF4-FFF2-40B4-BE49-F238E27FC236}">
                <a16:creationId xmlns="" xmlns:a16="http://schemas.microsoft.com/office/drawing/2014/main" id="{A6B0EE51-8EB6-4D78-B002-1CADF4B2DA3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437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="" xmlns:a16="http://schemas.microsoft.com/office/drawing/2014/main" id="{C2D4CCA4-3016-4FD1-9148-FD1458567B5E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="" xmlns:a16="http://schemas.microsoft.com/office/drawing/2014/main" id="{3BA1AA02-1F55-4488-B956-05A2FDA5F5EB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0AE7E-6876-498A-8B72-49AC4E059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="" xmlns:a16="http://schemas.microsoft.com/office/drawing/2014/main" id="{FCFB5266-F373-4F2A-89AA-31212C6D6ED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233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386D5B3D-9ED9-45B9-BB61-02927A51A560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3D79B70C-4B31-48F4-BF1F-0FA180A66A7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46BC1-8421-459E-9211-803AE1D593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="" xmlns:a16="http://schemas.microsoft.com/office/drawing/2014/main" id="{708E4F4E-15D2-405D-9D7A-58CBD405384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444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BE1543E7-16DF-4025-9F9E-7988A1987A91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D61095FF-E084-4937-ABB7-23C6F35FF48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05F03-AA23-410A-9F28-B3A9F17DFE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="" xmlns:a16="http://schemas.microsoft.com/office/drawing/2014/main" id="{59339E30-35B8-48A9-AC44-05D37ED3881C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999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9AC3089-9981-4356-9069-A088758B2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A555A12D-5BD1-4281-A27B-8943DC2B1E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8346E-AF08-493B-9582-93DC3B6EA5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="" xmlns:a16="http://schemas.microsoft.com/office/drawing/2014/main" id="{94E73325-3709-4E0D-B83B-372374EDE71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7543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A12DD0BE-DFF9-48B6-9E63-95E41BF6E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2E480C17-C492-47C6-ADB5-00B9D87383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04988-98AF-4929-ABC2-F75E5DBB34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6">
            <a:extLst>
              <a:ext uri="{FF2B5EF4-FFF2-40B4-BE49-F238E27FC236}">
                <a16:creationId xmlns="" xmlns:a16="http://schemas.microsoft.com/office/drawing/2014/main" id="{6E3B32AB-6517-4E08-BA3E-1D005A149F5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827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3D94853-3ACC-4518-9811-ED067ABCC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46D31E5C-5954-4370-AEED-D4A93F9BF5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2F637-C499-4313-94D9-C1AF5F245D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="" xmlns:a16="http://schemas.microsoft.com/office/drawing/2014/main" id="{D1289959-501D-4094-9002-A840D2D819A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1900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A3B453F4-4ED7-4080-991F-38DB43919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="" xmlns:a16="http://schemas.microsoft.com/office/drawing/2014/main" id="{D3A276CC-B2B4-46EA-B9E4-D308CA8E6B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DBEA9-8D63-4F95-A1FB-6F6D40CEDB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="" xmlns:a16="http://schemas.microsoft.com/office/drawing/2014/main" id="{453FE009-AA38-4604-B8C8-ED4F8AFB128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69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9D93891-DE8A-4EF8-B8B4-65D24C6BB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6196013"/>
            <a:ext cx="11376025" cy="3698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r-CH" altLang="en-US"/>
              <a:t>home.cern</a:t>
            </a:r>
            <a:endParaRPr lang="en-GB" altLang="en-US"/>
          </a:p>
        </p:txBody>
      </p:sp>
      <p:pic>
        <p:nvPicPr>
          <p:cNvPr id="3" name="Picture 8">
            <a:extLst>
              <a:ext uri="{FF2B5EF4-FFF2-40B4-BE49-F238E27FC236}">
                <a16:creationId xmlns="" xmlns:a16="http://schemas.microsoft.com/office/drawing/2014/main" id="{7413FCD0-4308-4702-8E9B-3486148EF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0" y="2244725"/>
            <a:ext cx="172720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09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="" xmlns:a16="http://schemas.microsoft.com/office/drawing/2014/main" id="{E1FC1CBC-3508-4CB2-A18B-9AEC8C76D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904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CAE458E-AD49-48C0-B57E-697DA4431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270202BD-C9E5-43BE-9C3D-65465A994D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E9BB1-5655-4AE4-A727-1DCB163160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="" xmlns:a16="http://schemas.microsoft.com/office/drawing/2014/main" id="{E1BF62E7-4B82-43B2-8BEB-39D575BF5A7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119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0D9B84B-D21B-4F6E-91B8-9ABBE47FF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29BCC46D-62C4-4A40-8B1E-B58B0FDBF1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760BC-79E1-4368-9AC5-614BAC033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="" xmlns:a16="http://schemas.microsoft.com/office/drawing/2014/main" id="{7736A220-0CC1-4960-9DB2-532C8ADE59B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26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AB66DD24-4EC9-4EE2-9B31-F74AA5A6138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9F5190D-8D50-4E72-B184-50484E13D37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BE98B-E5DB-49C1-B5FF-12C7BBDECD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="" xmlns:a16="http://schemas.microsoft.com/office/drawing/2014/main" id="{DC95399C-0311-4DE6-922A-035199A1254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690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6726A28-0C9E-4AA6-8627-AEE3C30504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41D20363-22FB-449D-8335-961F2CF7F00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0FCA5-B826-42D1-AD37-480F0075E4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="" xmlns:a16="http://schemas.microsoft.com/office/drawing/2014/main" id="{A593905B-02F1-423C-8571-F9AFA59B30E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38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C5949E55-519A-4B69-847C-16D710ECE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3DF3B0D-B53F-4C59-BD09-8E95E58CC4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81D15-A841-40E8-B467-76E24D5402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B16A0DF0-FF17-4DB9-A20E-82758A8A0D7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16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E4DC54F3-C212-4745-A56D-E5A4D2809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1ACDE9BA-851A-44A7-9F0A-E0E5E5439C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A611A-1058-415B-9861-8A532320DA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6">
            <a:extLst>
              <a:ext uri="{FF2B5EF4-FFF2-40B4-BE49-F238E27FC236}">
                <a16:creationId xmlns="" xmlns:a16="http://schemas.microsoft.com/office/drawing/2014/main" id="{82AB8DD4-056F-483A-A62C-5A73585912C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33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49196741-349D-45F7-A0FA-2B4A66A9F8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373063"/>
            <a:ext cx="11376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="" xmlns:a16="http://schemas.microsoft.com/office/drawing/2014/main" id="{3541787C-28A7-4283-A3C6-D5FC5EE47B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07988" y="1592263"/>
            <a:ext cx="113760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B1A5625-257D-4F6A-8F22-452C50A999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84563" y="6351588"/>
            <a:ext cx="6318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B1F64B7-A9B6-4CEC-A3D5-1E403D844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738" y="6356350"/>
            <a:ext cx="68103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BD03B21-4AD1-499B-919F-90CA60EF1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6182DA05-2957-46AC-9272-D0CFDAC1C5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0"/>
            <a:ext cx="6572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0" r:id="rId2"/>
    <p:sldLayoutId id="2147483739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  <p:sldLayoutId id="2147483736" r:id="rId19"/>
    <p:sldLayoutId id="2147483737" r:id="rId20"/>
    <p:sldLayoutId id="2147483740" r:id="rId21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rtl="0" eaLnBrk="1" fontAlgn="base" hangingPunct="1">
        <a:lnSpc>
          <a:spcPct val="90000"/>
        </a:lnSpc>
        <a:spcBef>
          <a:spcPts val="1800"/>
        </a:spcBef>
        <a:spcAft>
          <a:spcPts val="400"/>
        </a:spcAft>
        <a:buFont typeface="Arial" panose="020B0604020202020204" pitchFamily="34" charset="0"/>
        <a:defRPr sz="2100" b="1" kern="1200">
          <a:solidFill>
            <a:srgbClr val="181818"/>
          </a:solidFill>
          <a:latin typeface="+mn-lt"/>
          <a:ea typeface="+mn-ea"/>
          <a:cs typeface="+mn-cs"/>
        </a:defRPr>
      </a:lvl1pPr>
      <a:lvl2pPr marL="323850" indent="-323850" algn="l" rtl="0" eaLnBrk="1" fontAlgn="base" hangingPunct="1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kern="1200">
          <a:solidFill>
            <a:srgbClr val="181818"/>
          </a:solidFill>
          <a:latin typeface="+mn-lt"/>
          <a:ea typeface="+mn-ea"/>
          <a:cs typeface="+mn-cs"/>
        </a:defRPr>
      </a:lvl2pPr>
      <a:lvl3pPr marL="647700" indent="-323850" algn="l" rtl="0" eaLnBrk="1" fontAlgn="base" hangingPunct="1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700" kern="1200">
          <a:solidFill>
            <a:srgbClr val="181818"/>
          </a:solidFill>
          <a:latin typeface="+mn-lt"/>
          <a:ea typeface="+mn-ea"/>
          <a:cs typeface="+mn-cs"/>
        </a:defRPr>
      </a:lvl3pPr>
      <a:lvl4pPr marL="971550" indent="-323850" algn="l" rtl="0" eaLnBrk="1" fontAlgn="base" hangingPunct="1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rgbClr val="18181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1C446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0085050-1689-4659-2AEE-916A43CB5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8492" y="215900"/>
            <a:ext cx="5463108" cy="581492"/>
          </a:xfrm>
        </p:spPr>
        <p:txBody>
          <a:bodyPr/>
          <a:lstStyle/>
          <a:p>
            <a:pPr algn="ctr">
              <a:spcBef>
                <a:spcPts val="600"/>
              </a:spcBef>
            </a:pPr>
            <a:r>
              <a:rPr lang="en-GB" dirty="0" err="1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iFast</a:t>
            </a:r>
            <a:r>
              <a:rPr lang="en-GB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task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7.5 status</a:t>
            </a:r>
            <a:endParaRPr lang="en-GB" dirty="0">
              <a:solidFill>
                <a:schemeClr val="tx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18DEDE2-7DA3-02F7-D69B-788D4A2986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A81D15-A841-40E8-B467-76E24D5402E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82601" y="746592"/>
            <a:ext cx="10922000" cy="10926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Objective</a:t>
            </a:r>
            <a:endParaRPr lang="en-US" sz="2000" b="1" dirty="0" smtClean="0">
              <a:solidFill>
                <a:schemeClr val="tx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Build </a:t>
            </a: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 two </a:t>
            </a: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prototypes of the X-band (12 GHz) </a:t>
            </a: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accelerating structure </a:t>
            </a: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designed for the </a:t>
            </a:r>
            <a:r>
              <a:rPr lang="en-US" sz="2000" b="1" dirty="0" err="1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CompactLight</a:t>
            </a: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project.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50405" y="6536809"/>
            <a:ext cx="226825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it-IT" sz="1200" dirty="0" smtClean="0"/>
              <a:t>Courtesy Pedro Morales sanchez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582" y="4287321"/>
            <a:ext cx="2596970" cy="25273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52053" y="2016627"/>
            <a:ext cx="3746499" cy="25391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Mockup of </a:t>
            </a: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first </a:t>
            </a: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prototype:</a:t>
            </a:r>
          </a:p>
          <a:p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Three trials </a:t>
            </a: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were carried out under different conditions </a:t>
            </a: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check:</a:t>
            </a:r>
          </a:p>
          <a:p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Machinability</a:t>
            </a:r>
          </a:p>
          <a:p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lignment</a:t>
            </a:r>
          </a:p>
          <a:p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Brazing materials</a:t>
            </a:r>
          </a:p>
          <a:p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Leak tightness</a:t>
            </a:r>
          </a:p>
          <a:p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Weight</a:t>
            </a:r>
            <a:endParaRPr lang="it-IT" sz="2000" b="1" dirty="0" smtClean="0">
              <a:solidFill>
                <a:schemeClr val="tx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335" y="2016627"/>
            <a:ext cx="2529408" cy="3810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2852936"/>
            <a:ext cx="2377318" cy="3553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5061" y="1839199"/>
            <a:ext cx="2613594" cy="371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0287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0085050-1689-4659-2AEE-916A43CB5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8792" y="262980"/>
            <a:ext cx="3256764" cy="607438"/>
          </a:xfrm>
        </p:spPr>
        <p:txBody>
          <a:bodyPr/>
          <a:lstStyle/>
          <a:p>
            <a:r>
              <a:rPr lang="en-GB" dirty="0" err="1"/>
              <a:t>iFast</a:t>
            </a:r>
            <a:r>
              <a:rPr lang="en-GB" dirty="0"/>
              <a:t> task 7.5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18DEDE2-7DA3-02F7-D69B-788D4A2986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A81D15-A841-40E8-B467-76E24D5402E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750405" y="6536809"/>
            <a:ext cx="226825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it-IT" sz="1200" dirty="0" smtClean="0"/>
              <a:t>Courtesy Pedro Morales sanchez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68" y="870418"/>
            <a:ext cx="11041063" cy="470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0768" y="4353679"/>
            <a:ext cx="4094675" cy="184665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Performed </a:t>
            </a:r>
          </a:p>
          <a:p>
            <a:pPr algn="ctr"/>
            <a:r>
              <a:rPr lang="it-IT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- UT analysis,</a:t>
            </a:r>
          </a:p>
          <a:p>
            <a:pPr algn="ctr"/>
            <a:r>
              <a:rPr lang="it-IT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- microscopy and </a:t>
            </a:r>
          </a:p>
          <a:p>
            <a:pPr algn="ctr"/>
            <a:r>
              <a:rPr lang="it-IT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- Brazing 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Filler </a:t>
            </a:r>
            <a:r>
              <a:rPr lang="it-IT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Material (BFM) inspection.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074" y="4134127"/>
            <a:ext cx="2114125" cy="2495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208199" y="5591058"/>
            <a:ext cx="56612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The alignment and flatness of the structure were kept as expected after the cycle </a:t>
            </a:r>
          </a:p>
        </p:txBody>
      </p:sp>
    </p:spTree>
    <p:extLst>
      <p:ext uri="{BB962C8B-B14F-4D97-AF65-F5344CB8AC3E}">
        <p14:creationId xmlns:p14="http://schemas.microsoft.com/office/powerpoint/2010/main" val="396553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0085050-1689-4659-2AEE-916A43CB5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7237" y="212180"/>
            <a:ext cx="3256764" cy="607438"/>
          </a:xfrm>
        </p:spPr>
        <p:txBody>
          <a:bodyPr/>
          <a:lstStyle/>
          <a:p>
            <a:r>
              <a:rPr lang="en-GB" dirty="0" err="1"/>
              <a:t>iFast</a:t>
            </a:r>
            <a:r>
              <a:rPr lang="en-GB" dirty="0"/>
              <a:t> task 7.5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18DEDE2-7DA3-02F7-D69B-788D4A2986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817172" y="5160228"/>
            <a:ext cx="681037" cy="365125"/>
          </a:xfrm>
        </p:spPr>
        <p:txBody>
          <a:bodyPr/>
          <a:lstStyle/>
          <a:p>
            <a:pPr>
              <a:defRPr/>
            </a:pPr>
            <a:fld id="{37A81D15-A841-40E8-B467-76E24D5402E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F5C96623-C6C4-7541-CC65-B31557A9FC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85" y="1778958"/>
            <a:ext cx="5964615" cy="44734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4590966-257E-41A3-2D25-22A8DA70278A}"/>
              </a:ext>
            </a:extLst>
          </p:cNvPr>
          <p:cNvSpPr txBox="1"/>
          <p:nvPr/>
        </p:nvSpPr>
        <p:spPr>
          <a:xfrm>
            <a:off x="7181928" y="4421564"/>
            <a:ext cx="4578272" cy="1723549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The first structure</a:t>
            </a:r>
          </a:p>
          <a:p>
            <a:pPr algn="ctr"/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will be brazed in January 2024 </a:t>
            </a:r>
          </a:p>
          <a:p>
            <a:pPr algn="ctr"/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with low power RF tests</a:t>
            </a:r>
          </a:p>
          <a:p>
            <a:pPr algn="ctr"/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beginning of February 2024.</a:t>
            </a:r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01" y="1641247"/>
            <a:ext cx="4207468" cy="2173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0AE2DA2-E7BC-060D-270B-F5E84170B2A1}"/>
              </a:ext>
            </a:extLst>
          </p:cNvPr>
          <p:cNvSpPr txBox="1"/>
          <p:nvPr/>
        </p:nvSpPr>
        <p:spPr>
          <a:xfrm>
            <a:off x="3958092" y="857528"/>
            <a:ext cx="4169908" cy="492443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First 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prototype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production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56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onstant update  -  Compatibility Mode" id="{EEE29B8A-42AE-42FE-8208-804364A1CFB9}" vid="{39FA83B4-C6A9-4A13-BA82-56FAD85F13F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Constant update</Template>
  <TotalTime>43572</TotalTime>
  <Words>124</Words>
  <Application>Microsoft Office PowerPoint</Application>
  <PresentationFormat>Custom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iFast task 7.5 status</vt:lpstr>
      <vt:lpstr>iFast task 7.5</vt:lpstr>
      <vt:lpstr>iFast task 7.5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G structure Update</dc:title>
  <dc:creator>Pedro Morales Sanchez</dc:creator>
  <cp:lastModifiedBy>gerardo.dauria</cp:lastModifiedBy>
  <cp:revision>107</cp:revision>
  <dcterms:created xsi:type="dcterms:W3CDTF">2022-04-22T06:45:28Z</dcterms:created>
  <dcterms:modified xsi:type="dcterms:W3CDTF">2023-12-13T16:33:06Z</dcterms:modified>
</cp:coreProperties>
</file>