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766" r:id="rId2"/>
  </p:sldMasterIdLst>
  <p:notesMasterIdLst>
    <p:notesMasterId r:id="rId6"/>
  </p:notesMasterIdLst>
  <p:handoutMasterIdLst>
    <p:handoutMasterId r:id="rId7"/>
  </p:handoutMasterIdLst>
  <p:sldIdLst>
    <p:sldId id="276" r:id="rId3"/>
    <p:sldId id="271" r:id="rId4"/>
    <p:sldId id="272" r:id="rId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557"/>
    <a:srgbClr val="00E7E2"/>
    <a:srgbClr val="FFFF66"/>
    <a:srgbClr val="FF3300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7561" autoAdjust="0"/>
  </p:normalViewPr>
  <p:slideViewPr>
    <p:cSldViewPr snapToObjects="1" showGuides="1">
      <p:cViewPr varScale="1">
        <p:scale>
          <a:sx n="126" d="100"/>
          <a:sy n="126" d="100"/>
        </p:scale>
        <p:origin x="354" y="12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14/12/2023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14/12/2023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965808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D4555-54AE-4131-BA40-D5948F6F4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17FC4A0-0CAE-447D-90F8-99A4E2DFA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D56B3736-1C7A-4B50-B531-3501DBDA7C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792" y="6329442"/>
            <a:ext cx="956166" cy="41433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D52BE31-143E-478F-854E-92A949BA96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314" y="6329442"/>
            <a:ext cx="697523" cy="396000"/>
          </a:xfrm>
          <a:prstGeom prst="rect">
            <a:avLst/>
          </a:prstGeom>
        </p:spPr>
      </p:pic>
      <p:pic>
        <p:nvPicPr>
          <p:cNvPr id="14" name="Grafik 13" descr="Ein Bild, das Text enthält.&#10;&#10;Automatisch generierte Beschreibung">
            <a:extLst>
              <a:ext uri="{FF2B5EF4-FFF2-40B4-BE49-F238E27FC236}">
                <a16:creationId xmlns:a16="http://schemas.microsoft.com/office/drawing/2014/main" id="{9F79F0B3-7912-474E-B95C-EDE456286F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94" y="6383442"/>
            <a:ext cx="995555" cy="288000"/>
          </a:xfrm>
          <a:prstGeom prst="rect">
            <a:avLst/>
          </a:prstGeom>
        </p:spPr>
      </p:pic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CEBC01B4-CB90-471E-A0F8-0CBB7AB86746}"/>
              </a:ext>
            </a:extLst>
          </p:cNvPr>
          <p:cNvCxnSpPr>
            <a:cxnSpLocks/>
          </p:cNvCxnSpPr>
          <p:nvPr userDrawn="1"/>
        </p:nvCxnSpPr>
        <p:spPr>
          <a:xfrm>
            <a:off x="3562745" y="6527442"/>
            <a:ext cx="719420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8822BBC4-F627-43FB-9B8C-3EB7DEE58517}"/>
              </a:ext>
            </a:extLst>
          </p:cNvPr>
          <p:cNvCxnSpPr>
            <a:cxnSpLocks/>
          </p:cNvCxnSpPr>
          <p:nvPr userDrawn="1"/>
        </p:nvCxnSpPr>
        <p:spPr>
          <a:xfrm>
            <a:off x="1342166" y="6527442"/>
            <a:ext cx="46508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75C5B7F6-D229-4E24-9691-802726737994}"/>
              </a:ext>
            </a:extLst>
          </p:cNvPr>
          <p:cNvCxnSpPr>
            <a:cxnSpLocks/>
          </p:cNvCxnSpPr>
          <p:nvPr userDrawn="1"/>
        </p:nvCxnSpPr>
        <p:spPr>
          <a:xfrm>
            <a:off x="2449340" y="6527441"/>
            <a:ext cx="46508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975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email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03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email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8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82531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21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710" r:id="rId4"/>
    <p:sldLayoutId id="2147483699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ciemat.es/event/4431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hyperlink" Target="https://indico.gsi.de/event/17548/overview" TargetMode="External"/><Relationship Id="rId4" Type="http://schemas.openxmlformats.org/officeDocument/2006/relationships/hyperlink" Target="https://indico.esss.lu.se/event/3396/overvi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54231"/>
            <a:ext cx="9278040" cy="1123384"/>
          </a:xfrm>
        </p:spPr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WP11: Sustainable Concepts and Technologies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Denise Völker, DESY (filling in for Mike Seidel, PSI/EPFL)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iFAST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Open Steering Committee Meeting, December 14, 2023</a:t>
            </a:r>
          </a:p>
        </p:txBody>
      </p:sp>
    </p:spTree>
    <p:extLst>
      <p:ext uri="{BB962C8B-B14F-4D97-AF65-F5344CB8AC3E}">
        <p14:creationId xmlns:p14="http://schemas.microsoft.com/office/powerpoint/2010/main" val="20122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el 2"/>
          <p:cNvSpPr txBox="1">
            <a:spLocks/>
          </p:cNvSpPr>
          <p:nvPr/>
        </p:nvSpPr>
        <p:spPr>
          <a:xfrm>
            <a:off x="2769616" y="288001"/>
            <a:ext cx="5192790" cy="5085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WP11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Overview</a:t>
            </a:r>
            <a:endParaRPr lang="de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67408" y="1124744"/>
            <a:ext cx="8712968" cy="47089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task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1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Sustainable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Concepts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RIs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networking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workshops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selected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topics</a:t>
            </a: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deliverable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report</a:t>
            </a: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System Efficiency of Accelerator Concepts (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N.Catalan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Lasheras, CERN)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Key Technologies and Components for High Efficiency (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C.Martins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ESS)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Cross Linking Accelerator R&amp;D with Industrial Approaches (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P.Spiller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GSI)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Ecological Concepts (D. Voelker DESY)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task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2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High Efficiency Klystron 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O.Brunner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CERN, THALES, ULANC)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deliverable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industrial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prototype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replacing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klystrons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in LHC</a:t>
            </a:r>
          </a:p>
          <a:p>
            <a:endParaRPr 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task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3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Permanent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Combined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Function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Magnets 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Light Sources 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B.Shepherd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, UKRI, DLS, KYMA, DESY)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deliverable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prototype,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applicable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Diamond upgrade,PETRA-4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several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advantages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of permanent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, not just power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consumption</a:t>
            </a:r>
            <a:endParaRPr lang="de-CH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935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el 2"/>
          <p:cNvSpPr txBox="1">
            <a:spLocks/>
          </p:cNvSpPr>
          <p:nvPr/>
        </p:nvSpPr>
        <p:spPr>
          <a:xfrm>
            <a:off x="1199456" y="136108"/>
            <a:ext cx="8944033" cy="607861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Milestones &amp;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Deliverables</a:t>
            </a:r>
            <a:endParaRPr lang="de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44" y="830716"/>
            <a:ext cx="6048671" cy="397991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220151" y="1771492"/>
            <a:ext cx="5328594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September 2022, </a:t>
            </a:r>
            <a:r>
              <a:rPr lang="de-DE" sz="11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done</a:t>
            </a:r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1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sz="1100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next</a:t>
            </a:r>
            <a:r>
              <a:rPr lang="de-DE" sz="11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ESSRI Sept. 2024 </a:t>
            </a:r>
            <a:r>
              <a:rPr lang="de-DE" sz="1100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Ciemat</a:t>
            </a:r>
            <a:r>
              <a:rPr lang="de-DE" sz="11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1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https://agenda.ciemat.es/event/4431/</a:t>
            </a:r>
            <a:r>
              <a:rPr lang="de-DE" sz="11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</a:p>
          <a:p>
            <a:endParaRPr lang="de-DE" sz="1100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de-DE" sz="11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July</a:t>
            </a:r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2022, </a:t>
            </a:r>
            <a:r>
              <a:rPr lang="de-DE" sz="11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done</a:t>
            </a:r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de-DE" sz="11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follow </a:t>
            </a:r>
            <a:r>
              <a:rPr lang="de-DE" sz="1100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up</a:t>
            </a:r>
            <a:r>
              <a:rPr lang="de-DE" sz="11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workshop</a:t>
            </a:r>
            <a:r>
              <a:rPr lang="de-DE" sz="11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in 2024</a:t>
            </a:r>
            <a:endParaRPr lang="de-DE" sz="1100" b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endParaRPr lang="de-DE" sz="1100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de-DE" sz="11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Delayed</a:t>
            </a: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de-DE" sz="11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to</a:t>
            </a: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2024, </a:t>
            </a:r>
            <a:r>
              <a:rPr lang="de-DE" sz="11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1100" b="1" dirty="0"/>
              <a:t>New Developments in Power Converters for Sustainable Operation, planned for April 8-10 2024 </a:t>
            </a:r>
            <a:r>
              <a:rPr lang="de-DE" sz="1100" b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https://indico.esss.lu.se/event/3396/overview</a:t>
            </a:r>
            <a:r>
              <a:rPr lang="de-DE" sz="1100" b="1" dirty="0"/>
              <a:t> </a:t>
            </a:r>
            <a:endParaRPr lang="de-DE" sz="1100" b="1" dirty="0">
              <a:cs typeface="Calibri" panose="020F0502020204030204" pitchFamily="34" charset="0"/>
              <a:sym typeface="Symbol" panose="05050102010706020507" pitchFamily="18" charset="2"/>
            </a:endParaRPr>
          </a:p>
          <a:p>
            <a:endParaRPr lang="de-DE" sz="1100" b="1" dirty="0">
              <a:solidFill>
                <a:srgbClr val="3B8557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de-DE" sz="11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February</a:t>
            </a:r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2023, </a:t>
            </a:r>
            <a:r>
              <a:rPr lang="de-DE" sz="11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done</a:t>
            </a:r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de-DE" sz="1100" b="1" dirty="0">
                <a:solidFill>
                  <a:srgbClr val="00B0F0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1100" b="1" dirty="0">
                <a:solidFill>
                  <a:srgbClr val="00B0F0"/>
                </a:solidFill>
              </a:rPr>
              <a:t>promotion of results at REPM (Birmingham) and Low Emittance Ring – Permanent Magnets Workshop (WP 11 Task 3)and others </a:t>
            </a:r>
            <a:r>
              <a:rPr lang="en-US" sz="1100" b="1" dirty="0">
                <a:solidFill>
                  <a:srgbClr val="00B0F0"/>
                </a:solidFill>
                <a:sym typeface="Wingdings" panose="05000000000000000000" pitchFamily="2" charset="2"/>
              </a:rPr>
              <a:t></a:t>
            </a:r>
            <a:r>
              <a:rPr lang="de-DE" sz="1100" b="1" dirty="0">
                <a:solidFill>
                  <a:srgbClr val="00B0F0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1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follow </a:t>
            </a:r>
            <a:r>
              <a:rPr lang="de-DE" sz="1100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up</a:t>
            </a:r>
            <a:r>
              <a:rPr lang="de-DE" sz="11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workshop</a:t>
            </a:r>
            <a:r>
              <a:rPr lang="de-DE" sz="11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in 2024</a:t>
            </a:r>
            <a:endParaRPr lang="de-DE" sz="1100" b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endParaRPr lang="de-DE" sz="1100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de-DE" sz="11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October</a:t>
            </a:r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2023, </a:t>
            </a:r>
            <a:r>
              <a:rPr lang="de-DE" sz="11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done</a:t>
            </a:r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, </a:t>
            </a:r>
            <a:r>
              <a:rPr lang="de-DE" sz="11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results</a:t>
            </a:r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: </a:t>
            </a:r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https://indico.gsi.de/event/17548/overview</a:t>
            </a:r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</a:p>
          <a:p>
            <a:endParaRPr lang="de-DE" sz="1100" b="1" dirty="0">
              <a:solidFill>
                <a:srgbClr val="3B8557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de-DE" sz="11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June 2022, </a:t>
            </a:r>
            <a:r>
              <a:rPr lang="de-DE" sz="11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done</a:t>
            </a:r>
            <a:endParaRPr lang="de-DE" sz="1100" b="1" dirty="0">
              <a:solidFill>
                <a:srgbClr val="3B8557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endParaRPr lang="de-DE" sz="1100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Prototype </a:t>
            </a:r>
            <a:r>
              <a:rPr lang="de-DE" sz="11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to</a:t>
            </a: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de-DE" sz="11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</a:t>
            </a: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de-DE" sz="11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completed</a:t>
            </a: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in mid-2024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552" y="4941168"/>
            <a:ext cx="6002118" cy="145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564237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WP11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1_I.FAST Custom WP11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304</Words>
  <Application>Microsoft Office PowerPoint</Application>
  <PresentationFormat>Widescreen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Montserrat</vt:lpstr>
      <vt:lpstr>Montserrat ExtraBold</vt:lpstr>
      <vt:lpstr>Montserrat SemiBold</vt:lpstr>
      <vt:lpstr>I.FAST Custom WP11</vt:lpstr>
      <vt:lpstr>1_I.FAST Custom WP11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Valerie Brunner</cp:lastModifiedBy>
  <cp:revision>459</cp:revision>
  <dcterms:created xsi:type="dcterms:W3CDTF">2017-04-26T09:15:49Z</dcterms:created>
  <dcterms:modified xsi:type="dcterms:W3CDTF">2023-12-14T10:30:07Z</dcterms:modified>
</cp:coreProperties>
</file>