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7"/>
  </p:notesMasterIdLst>
  <p:sldIdLst>
    <p:sldId id="257" r:id="rId2"/>
    <p:sldId id="270" r:id="rId3"/>
    <p:sldId id="271" r:id="rId4"/>
    <p:sldId id="272" r:id="rId5"/>
    <p:sldId id="259" r:id="rId6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uben Garcia Alia" initials="RGA" lastIdx="1" clrIdx="0">
    <p:extLst>
      <p:ext uri="{19B8F6BF-5375-455C-9EA6-DF929625EA0E}">
        <p15:presenceInfo xmlns:p15="http://schemas.microsoft.com/office/powerpoint/2012/main" userId="S::ruben.garcia.alia@cern.ch::0d622252-54ff-4c3d-aaf0-7d44d5315123" providerId="AD"/>
      </p:ext>
    </p:extLst>
  </p:cmAuthor>
  <p:cmAuthor id="2" name="Pablo Federico Lopez" initials="PFL" lastIdx="2" clrIdx="1">
    <p:extLst>
      <p:ext uri="{19B8F6BF-5375-455C-9EA6-DF929625EA0E}">
        <p15:presenceInfo xmlns:p15="http://schemas.microsoft.com/office/powerpoint/2012/main" userId="S-1-5-21-1526224874-1540688658-1361462980-956899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0C377B"/>
    <a:srgbClr val="DC3CB2"/>
    <a:srgbClr val="104282"/>
    <a:srgbClr val="0B387C"/>
    <a:srgbClr val="0055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84" autoAdjust="0"/>
    <p:restoredTop sz="94660"/>
  </p:normalViewPr>
  <p:slideViewPr>
    <p:cSldViewPr snapToGrid="0" snapToObjects="1">
      <p:cViewPr varScale="1">
        <p:scale>
          <a:sx n="163" d="100"/>
          <a:sy n="163" d="100"/>
        </p:scale>
        <p:origin x="150" y="282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136" d="100"/>
          <a:sy n="136" d="100"/>
        </p:scale>
        <p:origin x="-3872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DA8CDB-4CDB-0047-B0A3-926A8FE44A35}" type="datetimeFigureOut">
              <a:rPr lang="fr-FR" smtClean="0"/>
              <a:t>24/04/2024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0EA63-43D2-E842-92EA-B304A8820A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912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1F1F9CF6-ACF9-4B7D-9006-C11E82761E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RADNEXT 3rd Annual Meeting – 10-11 June 2024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30924EA9-8476-433D-83CF-F6236DD740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RADNEXT 3rd Annual Meeting – 10-11 June 2024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Footer Placeholder 2">
            <a:extLst>
              <a:ext uri="{FF2B5EF4-FFF2-40B4-BE49-F238E27FC236}">
                <a16:creationId xmlns:a16="http://schemas.microsoft.com/office/drawing/2014/main" id="{D38214CE-5E7A-42A7-86D0-23B7A8C131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RADNEXT 3rd Annual Meeting – 10-11 June 2024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5C3EB8EC-D224-41DF-9F8A-06FBFEA104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RADNEXT 3rd Annual Meeting – 10-11 June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43BBF022-EAE7-44E2-B560-8402578555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RADNEXT 3rd Annual Meeting – 10-11 June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2600" b="1"/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600"/>
            </a:lvl1pPr>
            <a:lvl2pPr>
              <a:defRPr sz="1500"/>
            </a:lvl2pPr>
            <a:lvl3pPr>
              <a:defRPr sz="1400"/>
            </a:lvl3pPr>
            <a:lvl4pPr>
              <a:defRPr sz="1300"/>
            </a:lvl4pPr>
            <a:lvl5pPr>
              <a:defRPr sz="1200"/>
            </a:lvl5pPr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FC72C277-F481-4AEC-BE20-39B5F5CA8A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RADNEXT 3rd Annual Meeting – 10-11 June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Footer Placeholder 2">
            <a:extLst>
              <a:ext uri="{FF2B5EF4-FFF2-40B4-BE49-F238E27FC236}">
                <a16:creationId xmlns:a16="http://schemas.microsoft.com/office/drawing/2014/main" id="{CD8D1CD9-9CA0-4386-970F-E72087CC85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RADNEXT 3rd Annual Meeting – 10-11 June 2024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2">
            <a:extLst>
              <a:ext uri="{FF2B5EF4-FFF2-40B4-BE49-F238E27FC236}">
                <a16:creationId xmlns:a16="http://schemas.microsoft.com/office/drawing/2014/main" id="{2622A7C7-9F4A-438B-B9FD-D4E59BF2DC2D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RADNEXT 3rd Annual Meeting – 10-11 June 2024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RADNEXT 3rd Annual Meeting – 10-11 June 2024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89B27FB-FA01-4CBA-8008-D7658876D9BA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199368" y="4709827"/>
            <a:ext cx="1144799" cy="43367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hyperlink" Target="https://indico.cern.ch/e/radnext-2024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4171" y="1128279"/>
            <a:ext cx="8226854" cy="705332"/>
          </a:xfrm>
        </p:spPr>
        <p:txBody>
          <a:bodyPr>
            <a:noAutofit/>
          </a:bodyPr>
          <a:lstStyle/>
          <a:p>
            <a:r>
              <a:rPr lang="en-US" sz="2800" b="1" dirty="0"/>
              <a:t>WP number, Title</a:t>
            </a:r>
            <a:endParaRPr lang="en-GB" sz="2800" b="1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457200" y="2652278"/>
            <a:ext cx="5706777" cy="314740"/>
          </a:xfrm>
        </p:spPr>
        <p:txBody>
          <a:bodyPr>
            <a:normAutofit fontScale="25000" lnSpcReduction="20000"/>
          </a:bodyPr>
          <a:lstStyle/>
          <a:p>
            <a:r>
              <a:rPr lang="en-US" sz="6200" dirty="0"/>
              <a:t>Name (Affiliation)</a:t>
            </a:r>
          </a:p>
          <a:p>
            <a:r>
              <a:rPr lang="en-GB" sz="6200" dirty="0"/>
              <a:t>RADNEXT 3</a:t>
            </a:r>
            <a:r>
              <a:rPr lang="en-GB" sz="6200" baseline="30000" dirty="0"/>
              <a:t>rd</a:t>
            </a:r>
            <a:r>
              <a:rPr lang="en-GB" sz="6200" dirty="0"/>
              <a:t> Annual Meeting </a:t>
            </a:r>
            <a:r>
              <a:rPr lang="en-US" sz="6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– 10-11 June 2024</a:t>
            </a:r>
          </a:p>
          <a:p>
            <a:r>
              <a:rPr lang="en-US" sz="6400" u="sng" dirty="0">
                <a:solidFill>
                  <a:srgbClr val="0563C1"/>
                </a:solidFill>
                <a:latin typeface="+mj-lt"/>
                <a:ea typeface="Calibri" panose="020F0502020204030204" pitchFamily="34" charset="0"/>
                <a:hlinkClick r:id="rId2"/>
              </a:rPr>
              <a:t>https://indico.cern.ch/e/radnext-2024</a:t>
            </a:r>
            <a:r>
              <a:rPr lang="en-US" sz="6400" u="sng" dirty="0">
                <a:solidFill>
                  <a:srgbClr val="0563C1"/>
                </a:solidFill>
                <a:latin typeface="+mj-lt"/>
                <a:ea typeface="Calibri" panose="020F0502020204030204" pitchFamily="34" charset="0"/>
              </a:rPr>
              <a:t>   </a:t>
            </a:r>
            <a:endParaRPr lang="en-GB" sz="64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642350" y="4767263"/>
            <a:ext cx="501650" cy="274637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2410" y="2823356"/>
            <a:ext cx="4798615" cy="1817812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3rd Annual Meeting – 10-11 June 2024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463227"/>
            <a:ext cx="3968954" cy="577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0182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82F6F1-ECC8-43D5-A9FC-E1A25451E9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/>
              <a:t>Outline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E7093C-C6E5-42D1-83D3-34B79A554C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CCCEFF-4D43-427C-8363-065829565B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1703EA-F732-40C3-BCA4-483F7DED34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3rd Annual Meeting – 10-11 June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85882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Third year achievements and ongoing activities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3rd Annual Meeting – 10-11 June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62449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3rd Annual Meeting – 10-11 June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65529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AAB4C2-E1D9-4936-B07F-0D3C77ADD7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Thanks for your attention! </a:t>
            </a:r>
            <a:endParaRPr lang="en-GB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A294CD40-EDCC-4870-8842-DA3B39556D9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69319" y="993775"/>
            <a:ext cx="4805362" cy="3203575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FE8B0F-A498-460B-AC9F-93E0ECC400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AEC017-2364-4E0A-B0CC-F183867E9E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3rd Annual Meeting – 10-11 June 2024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58903C8-030D-4220-B9B3-A5D6AF8A118E}"/>
              </a:ext>
            </a:extLst>
          </p:cNvPr>
          <p:cNvSpPr txBox="1"/>
          <p:nvPr/>
        </p:nvSpPr>
        <p:spPr>
          <a:xfrm>
            <a:off x="5225142" y="4328418"/>
            <a:ext cx="19078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Image Source: CERN</a:t>
            </a:r>
            <a:endParaRPr lang="en-GB" sz="1400" i="1" dirty="0"/>
          </a:p>
        </p:txBody>
      </p:sp>
    </p:spTree>
    <p:extLst>
      <p:ext uri="{BB962C8B-B14F-4D97-AF65-F5344CB8AC3E}">
        <p14:creationId xmlns:p14="http://schemas.microsoft.com/office/powerpoint/2010/main" val="72409165"/>
      </p:ext>
    </p:extLst>
  </p:cSld>
  <p:clrMapOvr>
    <a:masterClrMapping/>
  </p:clrMapOvr>
</p:sld>
</file>

<file path=ppt/theme/theme1.xml><?xml version="1.0" encoding="utf-8"?>
<a:theme xmlns:a="http://schemas.openxmlformats.org/drawingml/2006/main" name="CERN2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CERNcobrandi16-9</Template>
  <TotalTime>17657</TotalTime>
  <Words>89</Words>
  <Application>Microsoft Office PowerPoint</Application>
  <PresentationFormat>On-screen Show (16:9)</PresentationFormat>
  <Paragraphs>19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CERN2Corporate16-9</vt:lpstr>
      <vt:lpstr>WP number, Title</vt:lpstr>
      <vt:lpstr>Outline</vt:lpstr>
      <vt:lpstr>Third year achievements and ongoing activities</vt:lpstr>
      <vt:lpstr>Conclusion</vt:lpstr>
      <vt:lpstr>Thanks for your attention! 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Ruben Garcia Alia</dc:creator>
  <cp:lastModifiedBy>Pablo Federico Lopez</cp:lastModifiedBy>
  <cp:revision>438</cp:revision>
  <dcterms:created xsi:type="dcterms:W3CDTF">2016-04-26T16:44:32Z</dcterms:created>
  <dcterms:modified xsi:type="dcterms:W3CDTF">2024-04-24T15:00:38Z</dcterms:modified>
</cp:coreProperties>
</file>