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14"/>
  </p:notesMasterIdLst>
  <p:sldIdLst>
    <p:sldId id="265" r:id="rId2"/>
    <p:sldId id="270" r:id="rId3"/>
    <p:sldId id="264" r:id="rId4"/>
    <p:sldId id="259" r:id="rId5"/>
    <p:sldId id="262" r:id="rId6"/>
    <p:sldId id="257" r:id="rId7"/>
    <p:sldId id="261" r:id="rId8"/>
    <p:sldId id="260" r:id="rId9"/>
    <p:sldId id="271" r:id="rId10"/>
    <p:sldId id="258" r:id="rId11"/>
    <p:sldId id="272" r:id="rId12"/>
    <p:sldId id="263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32E860-7659-884D-9234-71BC9EEA1170}" v="22" dt="2024-06-11T06:58:47.9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6"/>
    <p:restoredTop sz="94565"/>
  </p:normalViewPr>
  <p:slideViewPr>
    <p:cSldViewPr snapToGrid="0">
      <p:cViewPr>
        <p:scale>
          <a:sx n="153" d="100"/>
          <a:sy n="153" d="100"/>
        </p:scale>
        <p:origin x="14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vanainen, Arto" userId="dd2ffdf9-90bb-46e9-823f-791418898956" providerId="ADAL" clId="{D932E860-7659-884D-9234-71BC9EEA1170}"/>
    <pc:docChg chg="undo custSel addSld delSld modSld sldOrd modMainMaster modNotesMaster">
      <pc:chgData name="Javanainen, Arto" userId="dd2ffdf9-90bb-46e9-823f-791418898956" providerId="ADAL" clId="{D932E860-7659-884D-9234-71BC9EEA1170}" dt="2024-06-11T06:58:59.559" v="2693" actId="1076"/>
      <pc:docMkLst>
        <pc:docMk/>
      </pc:docMkLst>
      <pc:sldChg chg="addSp delSp modSp del mod setBg addAnim delAnim">
        <pc:chgData name="Javanainen, Arto" userId="dd2ffdf9-90bb-46e9-823f-791418898956" providerId="ADAL" clId="{D932E860-7659-884D-9234-71BC9EEA1170}" dt="2024-06-04T09:39:33.097" v="1558" actId="2696"/>
        <pc:sldMkLst>
          <pc:docMk/>
          <pc:sldMk cId="2185802046" sldId="256"/>
        </pc:sldMkLst>
        <pc:spChg chg="mod">
          <ac:chgData name="Javanainen, Arto" userId="dd2ffdf9-90bb-46e9-823f-791418898956" providerId="ADAL" clId="{D932E860-7659-884D-9234-71BC9EEA1170}" dt="2024-05-20T09:51:00.084" v="762" actId="26606"/>
          <ac:spMkLst>
            <pc:docMk/>
            <pc:sldMk cId="2185802046" sldId="256"/>
            <ac:spMk id="2" creationId="{C2925A12-B155-86FB-54FD-6F309DAB51DA}"/>
          </ac:spMkLst>
        </pc:spChg>
        <pc:spChg chg="mod">
          <ac:chgData name="Javanainen, Arto" userId="dd2ffdf9-90bb-46e9-823f-791418898956" providerId="ADAL" clId="{D932E860-7659-884D-9234-71BC9EEA1170}" dt="2024-05-20T09:51:00.084" v="762" actId="26606"/>
          <ac:spMkLst>
            <pc:docMk/>
            <pc:sldMk cId="2185802046" sldId="256"/>
            <ac:spMk id="3" creationId="{FB6A1729-56C9-61C7-8944-899D1560DF4B}"/>
          </ac:spMkLst>
        </pc:spChg>
        <pc:spChg chg="add del">
          <ac:chgData name="Javanainen, Arto" userId="dd2ffdf9-90bb-46e9-823f-791418898956" providerId="ADAL" clId="{D932E860-7659-884D-9234-71BC9EEA1170}" dt="2024-05-20T09:50:51.217" v="759" actId="26606"/>
          <ac:spMkLst>
            <pc:docMk/>
            <pc:sldMk cId="2185802046" sldId="256"/>
            <ac:spMk id="8" creationId="{577D6B2E-37A3-429E-A37C-F30ED6487282}"/>
          </ac:spMkLst>
        </pc:spChg>
        <pc:spChg chg="add del">
          <ac:chgData name="Javanainen, Arto" userId="dd2ffdf9-90bb-46e9-823f-791418898956" providerId="ADAL" clId="{D932E860-7659-884D-9234-71BC9EEA1170}" dt="2024-05-20T09:50:46.361" v="757" actId="26606"/>
          <ac:spMkLst>
            <pc:docMk/>
            <pc:sldMk cId="2185802046" sldId="256"/>
            <ac:spMk id="9" creationId="{F609FF9A-4FCE-468E-A86A-C9AB525EAE71}"/>
          </ac:spMkLst>
        </pc:spChg>
        <pc:spChg chg="add del">
          <ac:chgData name="Javanainen, Arto" userId="dd2ffdf9-90bb-46e9-823f-791418898956" providerId="ADAL" clId="{D932E860-7659-884D-9234-71BC9EEA1170}" dt="2024-05-20T09:50:51.217" v="759" actId="26606"/>
          <ac:spMkLst>
            <pc:docMk/>
            <pc:sldMk cId="2185802046" sldId="256"/>
            <ac:spMk id="10" creationId="{5CEAD642-85CF-4750-8432-7C80C901F001}"/>
          </ac:spMkLst>
        </pc:spChg>
        <pc:spChg chg="add del">
          <ac:chgData name="Javanainen, Arto" userId="dd2ffdf9-90bb-46e9-823f-791418898956" providerId="ADAL" clId="{D932E860-7659-884D-9234-71BC9EEA1170}" dt="2024-05-20T09:50:46.361" v="757" actId="26606"/>
          <ac:spMkLst>
            <pc:docMk/>
            <pc:sldMk cId="2185802046" sldId="256"/>
            <ac:spMk id="11" creationId="{021E12D4-3A88-428D-8E5E-AF1AFD923D63}"/>
          </ac:spMkLst>
        </pc:spChg>
        <pc:spChg chg="add del">
          <ac:chgData name="Javanainen, Arto" userId="dd2ffdf9-90bb-46e9-823f-791418898956" providerId="ADAL" clId="{D932E860-7659-884D-9234-71BC9EEA1170}" dt="2024-05-20T09:50:51.217" v="759" actId="26606"/>
          <ac:spMkLst>
            <pc:docMk/>
            <pc:sldMk cId="2185802046" sldId="256"/>
            <ac:spMk id="12" creationId="{FA33EEAE-15D5-4119-8C1E-89D943F911EF}"/>
          </ac:spMkLst>
        </pc:spChg>
        <pc:spChg chg="add del">
          <ac:chgData name="Javanainen, Arto" userId="dd2ffdf9-90bb-46e9-823f-791418898956" providerId="ADAL" clId="{D932E860-7659-884D-9234-71BC9EEA1170}" dt="2024-05-20T09:50:51.217" v="759" actId="26606"/>
          <ac:spMkLst>
            <pc:docMk/>
            <pc:sldMk cId="2185802046" sldId="256"/>
            <ac:spMk id="14" creationId="{730D8B3B-9B80-4025-B934-26DC7D7CD231}"/>
          </ac:spMkLst>
        </pc:spChg>
        <pc:spChg chg="add del">
          <ac:chgData name="Javanainen, Arto" userId="dd2ffdf9-90bb-46e9-823f-791418898956" providerId="ADAL" clId="{D932E860-7659-884D-9234-71BC9EEA1170}" dt="2024-05-20T09:50:51.217" v="759" actId="26606"/>
          <ac:spMkLst>
            <pc:docMk/>
            <pc:sldMk cId="2185802046" sldId="256"/>
            <ac:spMk id="16" creationId="{1064D5D5-227B-4F66-9AEA-46F570E793BD}"/>
          </ac:spMkLst>
        </pc:spChg>
        <pc:spChg chg="add del">
          <ac:chgData name="Javanainen, Arto" userId="dd2ffdf9-90bb-46e9-823f-791418898956" providerId="ADAL" clId="{D932E860-7659-884D-9234-71BC9EEA1170}" dt="2024-05-20T09:50:51.217" v="759" actId="26606"/>
          <ac:spMkLst>
            <pc:docMk/>
            <pc:sldMk cId="2185802046" sldId="256"/>
            <ac:spMk id="18" creationId="{646B67A4-D328-4747-A82B-65E84FA46368}"/>
          </ac:spMkLst>
        </pc:spChg>
        <pc:spChg chg="add del">
          <ac:chgData name="Javanainen, Arto" userId="dd2ffdf9-90bb-46e9-823f-791418898956" providerId="ADAL" clId="{D932E860-7659-884D-9234-71BC9EEA1170}" dt="2024-05-20T09:50:51.217" v="759" actId="26606"/>
          <ac:spMkLst>
            <pc:docMk/>
            <pc:sldMk cId="2185802046" sldId="256"/>
            <ac:spMk id="20" creationId="{B5A1B09C-1565-46F8-B70F-621C5EB48A09}"/>
          </ac:spMkLst>
        </pc:spChg>
        <pc:spChg chg="add del">
          <ac:chgData name="Javanainen, Arto" userId="dd2ffdf9-90bb-46e9-823f-791418898956" providerId="ADAL" clId="{D932E860-7659-884D-9234-71BC9EEA1170}" dt="2024-05-20T09:50:51.217" v="759" actId="26606"/>
          <ac:spMkLst>
            <pc:docMk/>
            <pc:sldMk cId="2185802046" sldId="256"/>
            <ac:spMk id="22" creationId="{8C516CC8-80AC-446C-A56E-9F54B7210402}"/>
          </ac:spMkLst>
        </pc:spChg>
        <pc:spChg chg="add del">
          <ac:chgData name="Javanainen, Arto" userId="dd2ffdf9-90bb-46e9-823f-791418898956" providerId="ADAL" clId="{D932E860-7659-884D-9234-71BC9EEA1170}" dt="2024-05-20T09:51:00.071" v="761" actId="26606"/>
          <ac:spMkLst>
            <pc:docMk/>
            <pc:sldMk cId="2185802046" sldId="256"/>
            <ac:spMk id="24" creationId="{FB5B0058-AF13-4859-B429-4EDDE2A26F7F}"/>
          </ac:spMkLst>
        </pc:spChg>
        <pc:spChg chg="add">
          <ac:chgData name="Javanainen, Arto" userId="dd2ffdf9-90bb-46e9-823f-791418898956" providerId="ADAL" clId="{D932E860-7659-884D-9234-71BC9EEA1170}" dt="2024-05-20T09:51:00.084" v="762" actId="26606"/>
          <ac:spMkLst>
            <pc:docMk/>
            <pc:sldMk cId="2185802046" sldId="256"/>
            <ac:spMk id="28" creationId="{5F18414D-1626-4996-AACB-23D3DE45B03B}"/>
          </ac:spMkLst>
        </pc:spChg>
        <pc:spChg chg="add">
          <ac:chgData name="Javanainen, Arto" userId="dd2ffdf9-90bb-46e9-823f-791418898956" providerId="ADAL" clId="{D932E860-7659-884D-9234-71BC9EEA1170}" dt="2024-05-20T09:51:00.084" v="762" actId="26606"/>
          <ac:spMkLst>
            <pc:docMk/>
            <pc:sldMk cId="2185802046" sldId="256"/>
            <ac:spMk id="29" creationId="{D84C2E9E-0B5D-4B5F-9A1F-70EBDCE39034}"/>
          </ac:spMkLst>
        </pc:spChg>
        <pc:picChg chg="add del">
          <ac:chgData name="Javanainen, Arto" userId="dd2ffdf9-90bb-46e9-823f-791418898956" providerId="ADAL" clId="{D932E860-7659-884D-9234-71BC9EEA1170}" dt="2024-05-20T09:50:46.361" v="757" actId="26606"/>
          <ac:picMkLst>
            <pc:docMk/>
            <pc:sldMk cId="2185802046" sldId="256"/>
            <ac:picMk id="5" creationId="{42E460D0-905D-82FA-28F6-EF24257256DA}"/>
          </ac:picMkLst>
        </pc:picChg>
        <pc:cxnChg chg="add del">
          <ac:chgData name="Javanainen, Arto" userId="dd2ffdf9-90bb-46e9-823f-791418898956" providerId="ADAL" clId="{D932E860-7659-884D-9234-71BC9EEA1170}" dt="2024-05-20T09:51:00.071" v="761" actId="26606"/>
          <ac:cxnSpMkLst>
            <pc:docMk/>
            <pc:sldMk cId="2185802046" sldId="256"/>
            <ac:cxnSpMk id="25" creationId="{C4C8A451-B6C1-4CB1-95FC-2DBDEC61FF17}"/>
          </ac:cxnSpMkLst>
        </pc:cxnChg>
        <pc:cxnChg chg="add del">
          <ac:chgData name="Javanainen, Arto" userId="dd2ffdf9-90bb-46e9-823f-791418898956" providerId="ADAL" clId="{D932E860-7659-884D-9234-71BC9EEA1170}" dt="2024-05-20T09:51:00.071" v="761" actId="26606"/>
          <ac:cxnSpMkLst>
            <pc:docMk/>
            <pc:sldMk cId="2185802046" sldId="256"/>
            <ac:cxnSpMk id="26" creationId="{E8439DD6-1CCF-48C6-AF10-B7018793022A}"/>
          </ac:cxnSpMkLst>
        </pc:cxnChg>
        <pc:cxnChg chg="add">
          <ac:chgData name="Javanainen, Arto" userId="dd2ffdf9-90bb-46e9-823f-791418898956" providerId="ADAL" clId="{D932E860-7659-884D-9234-71BC9EEA1170}" dt="2024-05-20T09:51:00.084" v="762" actId="26606"/>
          <ac:cxnSpMkLst>
            <pc:docMk/>
            <pc:sldMk cId="2185802046" sldId="256"/>
            <ac:cxnSpMk id="30" creationId="{07A9243D-8FC3-4B36-874B-55906B03F484}"/>
          </ac:cxnSpMkLst>
        </pc:cxnChg>
      </pc:sldChg>
      <pc:sldChg chg="addSp delSp modSp mod setBg delDesignElem chgLayout">
        <pc:chgData name="Javanainen, Arto" userId="dd2ffdf9-90bb-46e9-823f-791418898956" providerId="ADAL" clId="{D932E860-7659-884D-9234-71BC9EEA1170}" dt="2024-06-11T06:58:59.559" v="2693" actId="1076"/>
        <pc:sldMkLst>
          <pc:docMk/>
          <pc:sldMk cId="630632021" sldId="257"/>
        </pc:sldMkLst>
        <pc:spChg chg="mod ord">
          <ac:chgData name="Javanainen, Arto" userId="dd2ffdf9-90bb-46e9-823f-791418898956" providerId="ADAL" clId="{D932E860-7659-884D-9234-71BC9EEA1170}" dt="2024-06-04T10:05:14.261" v="2251" actId="26606"/>
          <ac:spMkLst>
            <pc:docMk/>
            <pc:sldMk cId="630632021" sldId="257"/>
            <ac:spMk id="2" creationId="{A2D7C23B-254B-5001-B147-9BD55D91CDF8}"/>
          </ac:spMkLst>
        </pc:spChg>
        <pc:spChg chg="add del mod">
          <ac:chgData name="Javanainen, Arto" userId="dd2ffdf9-90bb-46e9-823f-791418898956" providerId="ADAL" clId="{D932E860-7659-884D-9234-71BC9EEA1170}" dt="2024-06-04T09:47:37.957" v="1677" actId="6264"/>
          <ac:spMkLst>
            <pc:docMk/>
            <pc:sldMk cId="630632021" sldId="257"/>
            <ac:spMk id="3" creationId="{FB041A52-F873-9F27-18B7-095841B1E3FD}"/>
          </ac:spMkLst>
        </pc:spChg>
        <pc:spChg chg="add del mod">
          <ac:chgData name="Javanainen, Arto" userId="dd2ffdf9-90bb-46e9-823f-791418898956" providerId="ADAL" clId="{D932E860-7659-884D-9234-71BC9EEA1170}" dt="2024-06-11T06:54:13.014" v="2681"/>
          <ac:spMkLst>
            <pc:docMk/>
            <pc:sldMk cId="630632021" sldId="257"/>
            <ac:spMk id="4" creationId="{914AF7E6-7071-3830-F9C8-E8088A1541AA}"/>
          </ac:spMkLst>
        </pc:spChg>
        <pc:spChg chg="add del mod">
          <ac:chgData name="Javanainen, Arto" userId="dd2ffdf9-90bb-46e9-823f-791418898956" providerId="ADAL" clId="{D932E860-7659-884D-9234-71BC9EEA1170}" dt="2024-06-04T09:47:37.957" v="1677" actId="6264"/>
          <ac:spMkLst>
            <pc:docMk/>
            <pc:sldMk cId="630632021" sldId="257"/>
            <ac:spMk id="4" creationId="{915FAF37-4BD3-0F17-5FA9-49B96510146D}"/>
          </ac:spMkLst>
        </pc:spChg>
        <pc:spChg chg="add mod ord">
          <ac:chgData name="Javanainen, Arto" userId="dd2ffdf9-90bb-46e9-823f-791418898956" providerId="ADAL" clId="{D932E860-7659-884D-9234-71BC9EEA1170}" dt="2024-06-04T10:05:14.261" v="2251" actId="26606"/>
          <ac:spMkLst>
            <pc:docMk/>
            <pc:sldMk cId="630632021" sldId="257"/>
            <ac:spMk id="5" creationId="{52C229A5-65CF-471F-C287-8561C13E57F0}"/>
          </ac:spMkLst>
        </pc:spChg>
        <pc:spChg chg="add del mod">
          <ac:chgData name="Javanainen, Arto" userId="dd2ffdf9-90bb-46e9-823f-791418898956" providerId="ADAL" clId="{D932E860-7659-884D-9234-71BC9EEA1170}" dt="2024-06-04T09:44:48.927" v="1596"/>
          <ac:spMkLst>
            <pc:docMk/>
            <pc:sldMk cId="630632021" sldId="257"/>
            <ac:spMk id="7" creationId="{B7F2C034-F0B1-7F61-23BC-81D9EA4007F2}"/>
          </ac:spMkLst>
        </pc:spChg>
        <pc:spChg chg="add mod">
          <ac:chgData name="Javanainen, Arto" userId="dd2ffdf9-90bb-46e9-823f-791418898956" providerId="ADAL" clId="{D932E860-7659-884D-9234-71BC9EEA1170}" dt="2024-06-04T10:05:14.261" v="2251" actId="26606"/>
          <ac:spMkLst>
            <pc:docMk/>
            <pc:sldMk cId="630632021" sldId="257"/>
            <ac:spMk id="8" creationId="{D93F0400-C31E-7084-9B49-507A20673328}"/>
          </ac:spMkLst>
        </pc:spChg>
        <pc:spChg chg="add del mod">
          <ac:chgData name="Javanainen, Arto" userId="dd2ffdf9-90bb-46e9-823f-791418898956" providerId="ADAL" clId="{D932E860-7659-884D-9234-71BC9EEA1170}" dt="2024-06-11T06:58:47.941" v="2690"/>
          <ac:spMkLst>
            <pc:docMk/>
            <pc:sldMk cId="630632021" sldId="257"/>
            <ac:spMk id="10" creationId="{9E2F2D15-039A-F1E3-A5C6-BB8D5B1DB5BC}"/>
          </ac:spMkLst>
        </pc:spChg>
        <pc:spChg chg="add del">
          <ac:chgData name="Javanainen, Arto" userId="dd2ffdf9-90bb-46e9-823f-791418898956" providerId="ADAL" clId="{D932E860-7659-884D-9234-71BC9EEA1170}" dt="2024-05-20T09:51:48.868" v="766" actId="26606"/>
          <ac:spMkLst>
            <pc:docMk/>
            <pc:sldMk cId="630632021" sldId="257"/>
            <ac:spMk id="11" creationId="{FB5B0058-AF13-4859-B429-4EDDE2A26F7F}"/>
          </ac:spMkLst>
        </pc:spChg>
        <pc:spChg chg="add del">
          <ac:chgData name="Javanainen, Arto" userId="dd2ffdf9-90bb-46e9-823f-791418898956" providerId="ADAL" clId="{D932E860-7659-884D-9234-71BC9EEA1170}" dt="2024-05-20T09:51:48.868" v="766" actId="26606"/>
          <ac:spMkLst>
            <pc:docMk/>
            <pc:sldMk cId="630632021" sldId="257"/>
            <ac:spMk id="15" creationId="{0FB8E6CF-61A1-4A48-ADE0-5AE823AF1A8A}"/>
          </ac:spMkLst>
        </pc:spChg>
        <pc:spChg chg="add del">
          <ac:chgData name="Javanainen, Arto" userId="dd2ffdf9-90bb-46e9-823f-791418898956" providerId="ADAL" clId="{D932E860-7659-884D-9234-71BC9EEA1170}" dt="2024-05-20T09:51:52.158" v="768" actId="26606"/>
          <ac:spMkLst>
            <pc:docMk/>
            <pc:sldMk cId="630632021" sldId="257"/>
            <ac:spMk id="17" creationId="{FB5B0058-AF13-4859-B429-4EDDE2A26F7F}"/>
          </ac:spMkLst>
        </pc:spChg>
        <pc:spChg chg="add del">
          <ac:chgData name="Javanainen, Arto" userId="dd2ffdf9-90bb-46e9-823f-791418898956" providerId="ADAL" clId="{D932E860-7659-884D-9234-71BC9EEA1170}" dt="2024-05-20T09:51:52.158" v="768" actId="26606"/>
          <ac:spMkLst>
            <pc:docMk/>
            <pc:sldMk cId="630632021" sldId="257"/>
            <ac:spMk id="18" creationId="{1A89CBBC-7743-43D9-A324-25CB472E9B2E}"/>
          </ac:spMkLst>
        </pc:spChg>
        <pc:spChg chg="add del">
          <ac:chgData name="Javanainen, Arto" userId="dd2ffdf9-90bb-46e9-823f-791418898956" providerId="ADAL" clId="{D932E860-7659-884D-9234-71BC9EEA1170}" dt="2024-05-20T10:15:28.097" v="963" actId="26606"/>
          <ac:spMkLst>
            <pc:docMk/>
            <pc:sldMk cId="630632021" sldId="257"/>
            <ac:spMk id="20" creationId="{3B47FC9C-2ED3-4100-A4EF-E8CDFEE106C9}"/>
          </ac:spMkLst>
        </pc:spChg>
        <pc:spChg chg="add del">
          <ac:chgData name="Javanainen, Arto" userId="dd2ffdf9-90bb-46e9-823f-791418898956" providerId="ADAL" clId="{D932E860-7659-884D-9234-71BC9EEA1170}" dt="2024-05-20T10:15:28.085" v="962" actId="26606"/>
          <ac:spMkLst>
            <pc:docMk/>
            <pc:sldMk cId="630632021" sldId="257"/>
            <ac:spMk id="25" creationId="{A8384FB5-9ADC-4DDC-881B-597D56F5B15D}"/>
          </ac:spMkLst>
        </pc:spChg>
        <pc:spChg chg="add del">
          <ac:chgData name="Javanainen, Arto" userId="dd2ffdf9-90bb-46e9-823f-791418898956" providerId="ADAL" clId="{D932E860-7659-884D-9234-71BC9EEA1170}" dt="2024-05-20T10:15:28.085" v="962" actId="26606"/>
          <ac:spMkLst>
            <pc:docMk/>
            <pc:sldMk cId="630632021" sldId="257"/>
            <ac:spMk id="27" creationId="{1199E1B1-A8C0-4FE8-A5A8-1CB41D69F857}"/>
          </ac:spMkLst>
        </pc:spChg>
        <pc:spChg chg="add del">
          <ac:chgData name="Javanainen, Arto" userId="dd2ffdf9-90bb-46e9-823f-791418898956" providerId="ADAL" clId="{D932E860-7659-884D-9234-71BC9EEA1170}" dt="2024-05-20T10:15:28.085" v="962" actId="26606"/>
          <ac:spMkLst>
            <pc:docMk/>
            <pc:sldMk cId="630632021" sldId="257"/>
            <ac:spMk id="29" creationId="{84A8DE83-DE75-4B41-9DB4-A7EC0B0DEC0B}"/>
          </ac:spMkLst>
        </pc:spChg>
        <pc:spChg chg="add del">
          <ac:chgData name="Javanainen, Arto" userId="dd2ffdf9-90bb-46e9-823f-791418898956" providerId="ADAL" clId="{D932E860-7659-884D-9234-71BC9EEA1170}" dt="2024-05-20T10:15:28.085" v="962" actId="26606"/>
          <ac:spMkLst>
            <pc:docMk/>
            <pc:sldMk cId="630632021" sldId="257"/>
            <ac:spMk id="31" creationId="{A7009A0A-BEF5-4EAC-AF15-E4F9F002E239}"/>
          </ac:spMkLst>
        </pc:spChg>
        <pc:spChg chg="add del">
          <ac:chgData name="Javanainen, Arto" userId="dd2ffdf9-90bb-46e9-823f-791418898956" providerId="ADAL" clId="{D932E860-7659-884D-9234-71BC9EEA1170}" dt="2024-05-20T10:15:59.457" v="998" actId="26606"/>
          <ac:spMkLst>
            <pc:docMk/>
            <pc:sldMk cId="630632021" sldId="257"/>
            <ac:spMk id="33" creationId="{A4AC5506-6312-4701-8D3C-40187889A947}"/>
          </ac:spMkLst>
        </pc:spChg>
        <pc:spChg chg="add del mod">
          <ac:chgData name="Javanainen, Arto" userId="dd2ffdf9-90bb-46e9-823f-791418898956" providerId="ADAL" clId="{D932E860-7659-884D-9234-71BC9EEA1170}" dt="2024-06-04T09:42:12.987" v="1573"/>
          <ac:spMkLst>
            <pc:docMk/>
            <pc:sldMk cId="630632021" sldId="257"/>
            <ac:spMk id="38" creationId="{A4AC5506-6312-4701-8D3C-40187889A947}"/>
          </ac:spMkLst>
        </pc:spChg>
        <pc:picChg chg="del mod ord">
          <ac:chgData name="Javanainen, Arto" userId="dd2ffdf9-90bb-46e9-823f-791418898956" providerId="ADAL" clId="{D932E860-7659-884D-9234-71BC9EEA1170}" dt="2024-06-11T06:54:04.603" v="2680" actId="478"/>
          <ac:picMkLst>
            <pc:docMk/>
            <pc:sldMk cId="630632021" sldId="257"/>
            <ac:picMk id="6" creationId="{E9133031-1DE7-A2EF-7A38-E3FE3E61DC7D}"/>
          </ac:picMkLst>
        </pc:picChg>
        <pc:picChg chg="add del mod">
          <ac:chgData name="Javanainen, Arto" userId="dd2ffdf9-90bb-46e9-823f-791418898956" providerId="ADAL" clId="{D932E860-7659-884D-9234-71BC9EEA1170}" dt="2024-06-11T06:58:38.986" v="2687" actId="478"/>
          <ac:picMkLst>
            <pc:docMk/>
            <pc:sldMk cId="630632021" sldId="257"/>
            <ac:picMk id="7" creationId="{396C723F-A663-BD7C-434B-F532383F646D}"/>
          </ac:picMkLst>
        </pc:picChg>
        <pc:picChg chg="add del mod">
          <ac:chgData name="Javanainen, Arto" userId="dd2ffdf9-90bb-46e9-823f-791418898956" providerId="ADAL" clId="{D932E860-7659-884D-9234-71BC9EEA1170}" dt="2024-06-11T06:58:46.548" v="2689" actId="21"/>
          <ac:picMkLst>
            <pc:docMk/>
            <pc:sldMk cId="630632021" sldId="257"/>
            <ac:picMk id="11" creationId="{FB4F82CF-69E2-A992-9FB7-B2FB3CF51D1E}"/>
          </ac:picMkLst>
        </pc:picChg>
        <pc:picChg chg="add mod">
          <ac:chgData name="Javanainen, Arto" userId="dd2ffdf9-90bb-46e9-823f-791418898956" providerId="ADAL" clId="{D932E860-7659-884D-9234-71BC9EEA1170}" dt="2024-06-11T06:58:59.559" v="2693" actId="1076"/>
          <ac:picMkLst>
            <pc:docMk/>
            <pc:sldMk cId="630632021" sldId="257"/>
            <ac:picMk id="12" creationId="{1E7F787F-0B18-F8D1-8F4B-406F5071DAE1}"/>
          </ac:picMkLst>
        </pc:picChg>
        <pc:cxnChg chg="add del">
          <ac:chgData name="Javanainen, Arto" userId="dd2ffdf9-90bb-46e9-823f-791418898956" providerId="ADAL" clId="{D932E860-7659-884D-9234-71BC9EEA1170}" dt="2024-05-20T09:51:48.868" v="766" actId="26606"/>
          <ac:cxnSpMkLst>
            <pc:docMk/>
            <pc:sldMk cId="630632021" sldId="257"/>
            <ac:cxnSpMk id="13" creationId="{07A9243D-8FC3-4B36-874B-55906B03F484}"/>
          </ac:cxnSpMkLst>
        </pc:cxnChg>
      </pc:sldChg>
      <pc:sldChg chg="addSp delSp modSp new mod setBg modClrScheme setClrOvrMap delDesignElem chgLayout">
        <pc:chgData name="Javanainen, Arto" userId="dd2ffdf9-90bb-46e9-823f-791418898956" providerId="ADAL" clId="{D932E860-7659-884D-9234-71BC9EEA1170}" dt="2024-06-04T10:17:54.981" v="2460" actId="20577"/>
        <pc:sldMkLst>
          <pc:docMk/>
          <pc:sldMk cId="2463081195" sldId="258"/>
        </pc:sldMkLst>
        <pc:spChg chg="mod ord">
          <ac:chgData name="Javanainen, Arto" userId="dd2ffdf9-90bb-46e9-823f-791418898956" providerId="ADAL" clId="{D932E860-7659-884D-9234-71BC9EEA1170}" dt="2024-06-04T10:02:19.669" v="2130" actId="20577"/>
          <ac:spMkLst>
            <pc:docMk/>
            <pc:sldMk cId="2463081195" sldId="258"/>
            <ac:spMk id="2" creationId="{43F5316F-5E37-490F-0C8A-28D4A1309B9A}"/>
          </ac:spMkLst>
        </pc:spChg>
        <pc:spChg chg="del">
          <ac:chgData name="Javanainen, Arto" userId="dd2ffdf9-90bb-46e9-823f-791418898956" providerId="ADAL" clId="{D932E860-7659-884D-9234-71BC9EEA1170}" dt="2024-05-20T08:09:32.643" v="340"/>
          <ac:spMkLst>
            <pc:docMk/>
            <pc:sldMk cId="2463081195" sldId="258"/>
            <ac:spMk id="3" creationId="{17A92C5B-B156-4487-D724-082DF3700B3B}"/>
          </ac:spMkLst>
        </pc:spChg>
        <pc:spChg chg="add del mod">
          <ac:chgData name="Javanainen, Arto" userId="dd2ffdf9-90bb-46e9-823f-791418898956" providerId="ADAL" clId="{D932E860-7659-884D-9234-71BC9EEA1170}" dt="2024-06-04T09:48:01.976" v="1682" actId="6264"/>
          <ac:spMkLst>
            <pc:docMk/>
            <pc:sldMk cId="2463081195" sldId="258"/>
            <ac:spMk id="3" creationId="{A71181DC-C10A-BCAE-51BD-5DCAD1D341A0}"/>
          </ac:spMkLst>
        </pc:spChg>
        <pc:spChg chg="add del mod">
          <ac:chgData name="Javanainen, Arto" userId="dd2ffdf9-90bb-46e9-823f-791418898956" providerId="ADAL" clId="{D932E860-7659-884D-9234-71BC9EEA1170}" dt="2024-06-04T09:48:01.976" v="1682" actId="6264"/>
          <ac:spMkLst>
            <pc:docMk/>
            <pc:sldMk cId="2463081195" sldId="258"/>
            <ac:spMk id="4" creationId="{3C804658-91D1-AB96-E0B4-A3313205D6DA}"/>
          </ac:spMkLst>
        </pc:spChg>
        <pc:spChg chg="add mod ord">
          <ac:chgData name="Javanainen, Arto" userId="dd2ffdf9-90bb-46e9-823f-791418898956" providerId="ADAL" clId="{D932E860-7659-884D-9234-71BC9EEA1170}" dt="2024-06-04T09:51:00.180" v="1709" actId="26606"/>
          <ac:spMkLst>
            <pc:docMk/>
            <pc:sldMk cId="2463081195" sldId="258"/>
            <ac:spMk id="5" creationId="{046068F2-6CDC-22B7-31AB-DE14BE4BDB69}"/>
          </ac:spMkLst>
        </pc:spChg>
        <pc:spChg chg="add mod">
          <ac:chgData name="Javanainen, Arto" userId="dd2ffdf9-90bb-46e9-823f-791418898956" providerId="ADAL" clId="{D932E860-7659-884D-9234-71BC9EEA1170}" dt="2024-06-04T09:51:00.180" v="1709" actId="26606"/>
          <ac:spMkLst>
            <pc:docMk/>
            <pc:sldMk cId="2463081195" sldId="258"/>
            <ac:spMk id="6" creationId="{45B9A394-DA25-990D-91E2-674FD6C0B6DD}"/>
          </ac:spMkLst>
        </pc:spChg>
        <pc:spChg chg="add del">
          <ac:chgData name="Javanainen, Arto" userId="dd2ffdf9-90bb-46e9-823f-791418898956" providerId="ADAL" clId="{D932E860-7659-884D-9234-71BC9EEA1170}" dt="2024-05-20T08:10:05.736" v="348" actId="26606"/>
          <ac:spMkLst>
            <pc:docMk/>
            <pc:sldMk cId="2463081195" sldId="258"/>
            <ac:spMk id="9" creationId="{8E773DC8-CDC5-5DD2-77A0-0A2D0916AD66}"/>
          </ac:spMkLst>
        </pc:spChg>
        <pc:spChg chg="add del">
          <ac:chgData name="Javanainen, Arto" userId="dd2ffdf9-90bb-46e9-823f-791418898956" providerId="ADAL" clId="{D932E860-7659-884D-9234-71BC9EEA1170}" dt="2024-05-20T08:10:05.736" v="348" actId="26606"/>
          <ac:spMkLst>
            <pc:docMk/>
            <pc:sldMk cId="2463081195" sldId="258"/>
            <ac:spMk id="12" creationId="{F13C74B1-5B17-4795-BED0-7140497B445A}"/>
          </ac:spMkLst>
        </pc:spChg>
        <pc:spChg chg="add del">
          <ac:chgData name="Javanainen, Arto" userId="dd2ffdf9-90bb-46e9-823f-791418898956" providerId="ADAL" clId="{D932E860-7659-884D-9234-71BC9EEA1170}" dt="2024-05-20T08:10:05.736" v="348" actId="26606"/>
          <ac:spMkLst>
            <pc:docMk/>
            <pc:sldMk cId="2463081195" sldId="258"/>
            <ac:spMk id="14" creationId="{D4974D33-8DC5-464E-8C6D-BE58F0669C17}"/>
          </ac:spMkLst>
        </pc:spChg>
        <pc:spChg chg="add del">
          <ac:chgData name="Javanainen, Arto" userId="dd2ffdf9-90bb-46e9-823f-791418898956" providerId="ADAL" clId="{D932E860-7659-884D-9234-71BC9EEA1170}" dt="2024-05-20T08:10:05.721" v="347" actId="26606"/>
          <ac:spMkLst>
            <pc:docMk/>
            <pc:sldMk cId="2463081195" sldId="258"/>
            <ac:spMk id="19" creationId="{0671A8AE-40A1-4631-A6B8-581AFF065482}"/>
          </ac:spMkLst>
        </pc:spChg>
        <pc:spChg chg="add del">
          <ac:chgData name="Javanainen, Arto" userId="dd2ffdf9-90bb-46e9-823f-791418898956" providerId="ADAL" clId="{D932E860-7659-884D-9234-71BC9EEA1170}" dt="2024-05-20T08:10:05.721" v="347" actId="26606"/>
          <ac:spMkLst>
            <pc:docMk/>
            <pc:sldMk cId="2463081195" sldId="258"/>
            <ac:spMk id="21" creationId="{AB58EF07-17C2-48CF-ABB0-EEF1F17CB8F0}"/>
          </ac:spMkLst>
        </pc:spChg>
        <pc:spChg chg="add del mod">
          <ac:chgData name="Javanainen, Arto" userId="dd2ffdf9-90bb-46e9-823f-791418898956" providerId="ADAL" clId="{D932E860-7659-884D-9234-71BC9EEA1170}" dt="2024-05-20T10:12:55.356" v="925" actId="6264"/>
          <ac:spMkLst>
            <pc:docMk/>
            <pc:sldMk cId="2463081195" sldId="258"/>
            <ac:spMk id="22" creationId="{95253678-3573-1229-EDD9-F13B085AE945}"/>
          </ac:spMkLst>
        </pc:spChg>
        <pc:spChg chg="add del">
          <ac:chgData name="Javanainen, Arto" userId="dd2ffdf9-90bb-46e9-823f-791418898956" providerId="ADAL" clId="{D932E860-7659-884D-9234-71BC9EEA1170}" dt="2024-05-20T08:10:05.721" v="347" actId="26606"/>
          <ac:spMkLst>
            <pc:docMk/>
            <pc:sldMk cId="2463081195" sldId="258"/>
            <ac:spMk id="23" creationId="{AF2F604E-43BE-4DC3-B983-E071523364F8}"/>
          </ac:spMkLst>
        </pc:spChg>
        <pc:spChg chg="add del mod">
          <ac:chgData name="Javanainen, Arto" userId="dd2ffdf9-90bb-46e9-823f-791418898956" providerId="ADAL" clId="{D932E860-7659-884D-9234-71BC9EEA1170}" dt="2024-05-20T10:12:55.356" v="925" actId="6264"/>
          <ac:spMkLst>
            <pc:docMk/>
            <pc:sldMk cId="2463081195" sldId="258"/>
            <ac:spMk id="24" creationId="{995E21C2-3590-A823-5C85-9A94DBD999E1}"/>
          </ac:spMkLst>
        </pc:spChg>
        <pc:spChg chg="add del">
          <ac:chgData name="Javanainen, Arto" userId="dd2ffdf9-90bb-46e9-823f-791418898956" providerId="ADAL" clId="{D932E860-7659-884D-9234-71BC9EEA1170}" dt="2024-05-20T08:10:05.721" v="347" actId="26606"/>
          <ac:spMkLst>
            <pc:docMk/>
            <pc:sldMk cId="2463081195" sldId="258"/>
            <ac:spMk id="25" creationId="{08C9B587-E65E-4B52-B37C-ABEBB6E87928}"/>
          </ac:spMkLst>
        </pc:spChg>
        <pc:spChg chg="add del mod">
          <ac:chgData name="Javanainen, Arto" userId="dd2ffdf9-90bb-46e9-823f-791418898956" providerId="ADAL" clId="{D932E860-7659-884D-9234-71BC9EEA1170}" dt="2024-06-04T09:44:48.927" v="1596"/>
          <ac:spMkLst>
            <pc:docMk/>
            <pc:sldMk cId="2463081195" sldId="258"/>
            <ac:spMk id="26" creationId="{EB993956-9101-B4FA-30F1-138914B54D10}"/>
          </ac:spMkLst>
        </pc:spChg>
        <pc:spChg chg="add del">
          <ac:chgData name="Javanainen, Arto" userId="dd2ffdf9-90bb-46e9-823f-791418898956" providerId="ADAL" clId="{D932E860-7659-884D-9234-71BC9EEA1170}" dt="2024-05-20T08:26:16.889" v="402" actId="26606"/>
          <ac:spMkLst>
            <pc:docMk/>
            <pc:sldMk cId="2463081195" sldId="258"/>
            <ac:spMk id="27" creationId="{D009D6D5-DAC2-4A8B-A17A-E206B9012D09}"/>
          </ac:spMkLst>
        </pc:spChg>
        <pc:spChg chg="add del">
          <ac:chgData name="Javanainen, Arto" userId="dd2ffdf9-90bb-46e9-823f-791418898956" providerId="ADAL" clId="{D932E860-7659-884D-9234-71BC9EEA1170}" dt="2024-05-20T08:11:28.897" v="349"/>
          <ac:spMkLst>
            <pc:docMk/>
            <pc:sldMk cId="2463081195" sldId="258"/>
            <ac:spMk id="28" creationId="{8E773DC8-CDC5-5DD2-77A0-0A2D0916AD66}"/>
          </ac:spMkLst>
        </pc:spChg>
        <pc:spChg chg="add mod ord">
          <ac:chgData name="Javanainen, Arto" userId="dd2ffdf9-90bb-46e9-823f-791418898956" providerId="ADAL" clId="{D932E860-7659-884D-9234-71BC9EEA1170}" dt="2024-06-04T10:17:54.981" v="2460" actId="20577"/>
          <ac:spMkLst>
            <pc:docMk/>
            <pc:sldMk cId="2463081195" sldId="258"/>
            <ac:spMk id="31" creationId="{9B224E9A-0B0A-FEAA-999E-AB1AE9B0E356}"/>
          </ac:spMkLst>
        </pc:spChg>
        <pc:spChg chg="add del">
          <ac:chgData name="Javanainen, Arto" userId="dd2ffdf9-90bb-46e9-823f-791418898956" providerId="ADAL" clId="{D932E860-7659-884D-9234-71BC9EEA1170}" dt="2024-05-20T09:46:31.941" v="737" actId="26606"/>
          <ac:spMkLst>
            <pc:docMk/>
            <pc:sldMk cId="2463081195" sldId="258"/>
            <ac:spMk id="34" creationId="{AB902CB9-C7DC-4673-B7D5-F22DCF0EC54E}"/>
          </ac:spMkLst>
        </pc:spChg>
        <pc:spChg chg="add del">
          <ac:chgData name="Javanainen, Arto" userId="dd2ffdf9-90bb-46e9-823f-791418898956" providerId="ADAL" clId="{D932E860-7659-884D-9234-71BC9EEA1170}" dt="2024-05-20T10:25:49.107" v="1203" actId="26606"/>
          <ac:spMkLst>
            <pc:docMk/>
            <pc:sldMk cId="2463081195" sldId="258"/>
            <ac:spMk id="36" creationId="{0EFD753D-6A49-46DD-9E82-AA6E2C62B461}"/>
          </ac:spMkLst>
        </pc:spChg>
        <pc:spChg chg="add del">
          <ac:chgData name="Javanainen, Arto" userId="dd2ffdf9-90bb-46e9-823f-791418898956" providerId="ADAL" clId="{D932E860-7659-884D-9234-71BC9EEA1170}" dt="2024-05-20T10:25:49.107" v="1203" actId="26606"/>
          <ac:spMkLst>
            <pc:docMk/>
            <pc:sldMk cId="2463081195" sldId="258"/>
            <ac:spMk id="38" creationId="{138A5824-1F4A-4EE7-BC13-5BB48FC0809B}"/>
          </ac:spMkLst>
        </pc:spChg>
        <pc:spChg chg="add del">
          <ac:chgData name="Javanainen, Arto" userId="dd2ffdf9-90bb-46e9-823f-791418898956" providerId="ADAL" clId="{D932E860-7659-884D-9234-71BC9EEA1170}" dt="2024-05-20T10:12:55.356" v="925" actId="6264"/>
          <ac:spMkLst>
            <pc:docMk/>
            <pc:sldMk cId="2463081195" sldId="258"/>
            <ac:spMk id="39" creationId="{0EFD753D-6A49-46DD-9E82-AA6E2C62B461}"/>
          </ac:spMkLst>
        </pc:spChg>
        <pc:spChg chg="add del">
          <ac:chgData name="Javanainen, Arto" userId="dd2ffdf9-90bb-46e9-823f-791418898956" providerId="ADAL" clId="{D932E860-7659-884D-9234-71BC9EEA1170}" dt="2024-05-20T10:12:55.356" v="925" actId="6264"/>
          <ac:spMkLst>
            <pc:docMk/>
            <pc:sldMk cId="2463081195" sldId="258"/>
            <ac:spMk id="41" creationId="{138A5824-1F4A-4EE7-BC13-5BB48FC0809B}"/>
          </ac:spMkLst>
        </pc:spChg>
        <pc:spChg chg="add del">
          <ac:chgData name="Javanainen, Arto" userId="dd2ffdf9-90bb-46e9-823f-791418898956" providerId="ADAL" clId="{D932E860-7659-884D-9234-71BC9EEA1170}" dt="2024-05-20T10:25:49.084" v="1202" actId="26606"/>
          <ac:spMkLst>
            <pc:docMk/>
            <pc:sldMk cId="2463081195" sldId="258"/>
            <ac:spMk id="43" creationId="{6804CCDD-88C7-4B43-A381-F2D8DAF62BE3}"/>
          </ac:spMkLst>
        </pc:spChg>
        <pc:spChg chg="add del">
          <ac:chgData name="Javanainen, Arto" userId="dd2ffdf9-90bb-46e9-823f-791418898956" providerId="ADAL" clId="{D932E860-7659-884D-9234-71BC9EEA1170}" dt="2024-05-20T10:25:49.084" v="1202" actId="26606"/>
          <ac:spMkLst>
            <pc:docMk/>
            <pc:sldMk cId="2463081195" sldId="258"/>
            <ac:spMk id="45" creationId="{BBECEAC1-4BBC-4815-B44E-D9B231A3FC16}"/>
          </ac:spMkLst>
        </pc:spChg>
        <pc:spChg chg="add del">
          <ac:chgData name="Javanainen, Arto" userId="dd2ffdf9-90bb-46e9-823f-791418898956" providerId="ADAL" clId="{D932E860-7659-884D-9234-71BC9EEA1170}" dt="2024-05-20T10:26:04.701" v="1205" actId="26606"/>
          <ac:spMkLst>
            <pc:docMk/>
            <pc:sldMk cId="2463081195" sldId="258"/>
            <ac:spMk id="47" creationId="{AD96FDFD-4E42-4A06-B8B5-768A1DB9C2A9}"/>
          </ac:spMkLst>
        </pc:spChg>
        <pc:spChg chg="add del mod">
          <ac:chgData name="Javanainen, Arto" userId="dd2ffdf9-90bb-46e9-823f-791418898956" providerId="ADAL" clId="{D932E860-7659-884D-9234-71BC9EEA1170}" dt="2024-06-04T09:42:12.987" v="1573"/>
          <ac:spMkLst>
            <pc:docMk/>
            <pc:sldMk cId="2463081195" sldId="258"/>
            <ac:spMk id="52" creationId="{6804CCDD-88C7-4B43-A381-F2D8DAF62BE3}"/>
          </ac:spMkLst>
        </pc:spChg>
        <pc:spChg chg="add del mod">
          <ac:chgData name="Javanainen, Arto" userId="dd2ffdf9-90bb-46e9-823f-791418898956" providerId="ADAL" clId="{D932E860-7659-884D-9234-71BC9EEA1170}" dt="2024-06-04T09:42:12.987" v="1573"/>
          <ac:spMkLst>
            <pc:docMk/>
            <pc:sldMk cId="2463081195" sldId="258"/>
            <ac:spMk id="54" creationId="{BBECEAC1-4BBC-4815-B44E-D9B231A3FC16}"/>
          </ac:spMkLst>
        </pc:spChg>
        <pc:grpChg chg="add mod ord">
          <ac:chgData name="Javanainen, Arto" userId="dd2ffdf9-90bb-46e9-823f-791418898956" providerId="ADAL" clId="{D932E860-7659-884D-9234-71BC9EEA1170}" dt="2024-06-04T10:01:38.536" v="2122" actId="1038"/>
          <ac:grpSpMkLst>
            <pc:docMk/>
            <pc:sldMk cId="2463081195" sldId="258"/>
            <ac:grpSpMk id="7" creationId="{49A03FB8-AEB2-B03A-833B-0F2B59719F55}"/>
          </ac:grpSpMkLst>
        </pc:grpChg>
        <pc:picChg chg="add del mod">
          <ac:chgData name="Javanainen, Arto" userId="dd2ffdf9-90bb-46e9-823f-791418898956" providerId="ADAL" clId="{D932E860-7659-884D-9234-71BC9EEA1170}" dt="2024-05-20T08:25:48.333" v="401" actId="478"/>
          <ac:picMkLst>
            <pc:docMk/>
            <pc:sldMk cId="2463081195" sldId="258"/>
            <ac:picMk id="5" creationId="{2D9E9111-F845-1E82-E006-BA41C1BAE85B}"/>
          </ac:picMkLst>
        </pc:picChg>
        <pc:picChg chg="add del mod ord">
          <ac:chgData name="Javanainen, Arto" userId="dd2ffdf9-90bb-46e9-823f-791418898956" providerId="ADAL" clId="{D932E860-7659-884D-9234-71BC9EEA1170}" dt="2024-05-20T10:25:14.331" v="1200" actId="478"/>
          <ac:picMkLst>
            <pc:docMk/>
            <pc:sldMk cId="2463081195" sldId="258"/>
            <ac:picMk id="7" creationId="{B08DEBF6-8CDC-427B-D881-C2308A05E328}"/>
          </ac:picMkLst>
        </pc:picChg>
        <pc:picChg chg="add mod ord">
          <ac:chgData name="Javanainen, Arto" userId="dd2ffdf9-90bb-46e9-823f-791418898956" providerId="ADAL" clId="{D932E860-7659-884D-9234-71BC9EEA1170}" dt="2024-06-04T09:42:50.202" v="1577"/>
          <ac:picMkLst>
            <pc:docMk/>
            <pc:sldMk cId="2463081195" sldId="258"/>
            <ac:picMk id="10" creationId="{54B5CA0D-A3F2-E6F0-5610-481E73C439FA}"/>
          </ac:picMkLst>
        </pc:picChg>
        <pc:picChg chg="add del mod ord">
          <ac:chgData name="Javanainen, Arto" userId="dd2ffdf9-90bb-46e9-823f-791418898956" providerId="ADAL" clId="{D932E860-7659-884D-9234-71BC9EEA1170}" dt="2024-05-20T10:25:11.007" v="1199" actId="478"/>
          <ac:picMkLst>
            <pc:docMk/>
            <pc:sldMk cId="2463081195" sldId="258"/>
            <ac:picMk id="13" creationId="{149097DB-6D98-DFD3-915C-91A9F76FA249}"/>
          </ac:picMkLst>
        </pc:picChg>
        <pc:picChg chg="add mod ord modCrop">
          <ac:chgData name="Javanainen, Arto" userId="dd2ffdf9-90bb-46e9-823f-791418898956" providerId="ADAL" clId="{D932E860-7659-884D-9234-71BC9EEA1170}" dt="2024-06-04T09:42:50.202" v="1577"/>
          <ac:picMkLst>
            <pc:docMk/>
            <pc:sldMk cId="2463081195" sldId="258"/>
            <ac:picMk id="16" creationId="{D23F03D0-0C93-611D-D4A7-2FDD698804E0}"/>
          </ac:picMkLst>
        </pc:picChg>
        <pc:picChg chg="add mod ord">
          <ac:chgData name="Javanainen, Arto" userId="dd2ffdf9-90bb-46e9-823f-791418898956" providerId="ADAL" clId="{D932E860-7659-884D-9234-71BC9EEA1170}" dt="2024-06-04T09:42:50.202" v="1577"/>
          <ac:picMkLst>
            <pc:docMk/>
            <pc:sldMk cId="2463081195" sldId="258"/>
            <ac:picMk id="18" creationId="{CCDA1626-9AF1-2FA7-EDA6-85A06AC57BC7}"/>
          </ac:picMkLst>
        </pc:picChg>
        <pc:picChg chg="add mod">
          <ac:chgData name="Javanainen, Arto" userId="dd2ffdf9-90bb-46e9-823f-791418898956" providerId="ADAL" clId="{D932E860-7659-884D-9234-71BC9EEA1170}" dt="2024-05-20T08:29:30.712" v="408"/>
          <ac:picMkLst>
            <pc:docMk/>
            <pc:sldMk cId="2463081195" sldId="258"/>
            <ac:picMk id="20" creationId="{0FCA0107-9CA0-F415-BD86-BBD7FA19757D}"/>
          </ac:picMkLst>
        </pc:picChg>
      </pc:sldChg>
      <pc:sldChg chg="addSp delSp modSp new mod setBg modClrScheme delDesignElem chgLayout">
        <pc:chgData name="Javanainen, Arto" userId="dd2ffdf9-90bb-46e9-823f-791418898956" providerId="ADAL" clId="{D932E860-7659-884D-9234-71BC9EEA1170}" dt="2024-06-04T09:49:18.515" v="1698" actId="20577"/>
        <pc:sldMkLst>
          <pc:docMk/>
          <pc:sldMk cId="3503513307" sldId="259"/>
        </pc:sldMkLst>
        <pc:spChg chg="mod ord">
          <ac:chgData name="Javanainen, Arto" userId="dd2ffdf9-90bb-46e9-823f-791418898956" providerId="ADAL" clId="{D932E860-7659-884D-9234-71BC9EEA1170}" dt="2024-06-04T09:48:51.732" v="1686" actId="26606"/>
          <ac:spMkLst>
            <pc:docMk/>
            <pc:sldMk cId="3503513307" sldId="259"/>
            <ac:spMk id="2" creationId="{59612E6D-0545-47B7-1CDA-F82A21DC0C73}"/>
          </ac:spMkLst>
        </pc:spChg>
        <pc:spChg chg="mod ord">
          <ac:chgData name="Javanainen, Arto" userId="dd2ffdf9-90bb-46e9-823f-791418898956" providerId="ADAL" clId="{D932E860-7659-884D-9234-71BC9EEA1170}" dt="2024-06-04T09:49:18.515" v="1698" actId="20577"/>
          <ac:spMkLst>
            <pc:docMk/>
            <pc:sldMk cId="3503513307" sldId="259"/>
            <ac:spMk id="3" creationId="{CB6A1EA4-1301-F0D6-6C65-E549E7712189}"/>
          </ac:spMkLst>
        </pc:spChg>
        <pc:spChg chg="add del mod">
          <ac:chgData name="Javanainen, Arto" userId="dd2ffdf9-90bb-46e9-823f-791418898956" providerId="ADAL" clId="{D932E860-7659-884D-9234-71BC9EEA1170}" dt="2024-06-04T09:47:31.686" v="1672" actId="6264"/>
          <ac:spMkLst>
            <pc:docMk/>
            <pc:sldMk cId="3503513307" sldId="259"/>
            <ac:spMk id="4" creationId="{20850946-B462-7F17-F45F-869FA13CA2F1}"/>
          </ac:spMkLst>
        </pc:spChg>
        <pc:spChg chg="add del mod">
          <ac:chgData name="Javanainen, Arto" userId="dd2ffdf9-90bb-46e9-823f-791418898956" providerId="ADAL" clId="{D932E860-7659-884D-9234-71BC9EEA1170}" dt="2024-06-04T09:44:48.927" v="1596"/>
          <ac:spMkLst>
            <pc:docMk/>
            <pc:sldMk cId="3503513307" sldId="259"/>
            <ac:spMk id="6" creationId="{026DD230-2723-BC99-B93F-727A8AA1B23A}"/>
          </ac:spMkLst>
        </pc:spChg>
        <pc:spChg chg="add del mod">
          <ac:chgData name="Javanainen, Arto" userId="dd2ffdf9-90bb-46e9-823f-791418898956" providerId="ADAL" clId="{D932E860-7659-884D-9234-71BC9EEA1170}" dt="2024-06-04T09:47:31.686" v="1672" actId="6264"/>
          <ac:spMkLst>
            <pc:docMk/>
            <pc:sldMk cId="3503513307" sldId="259"/>
            <ac:spMk id="7" creationId="{299D9D44-04B2-7827-C85B-D4B5EFF4C253}"/>
          </ac:spMkLst>
        </pc:spChg>
        <pc:spChg chg="add mod ord">
          <ac:chgData name="Javanainen, Arto" userId="dd2ffdf9-90bb-46e9-823f-791418898956" providerId="ADAL" clId="{D932E860-7659-884D-9234-71BC9EEA1170}" dt="2024-06-04T09:48:51.732" v="1686" actId="26606"/>
          <ac:spMkLst>
            <pc:docMk/>
            <pc:sldMk cId="3503513307" sldId="259"/>
            <ac:spMk id="8" creationId="{532FCDD2-E71A-CF87-BCE4-7D054A85D9C3}"/>
          </ac:spMkLst>
        </pc:spChg>
        <pc:spChg chg="add mod">
          <ac:chgData name="Javanainen, Arto" userId="dd2ffdf9-90bb-46e9-823f-791418898956" providerId="ADAL" clId="{D932E860-7659-884D-9234-71BC9EEA1170}" dt="2024-06-04T09:48:51.732" v="1686" actId="26606"/>
          <ac:spMkLst>
            <pc:docMk/>
            <pc:sldMk cId="3503513307" sldId="259"/>
            <ac:spMk id="9" creationId="{A25F43F9-3F42-E386-2571-57BB2B9D8586}"/>
          </ac:spMkLst>
        </pc:spChg>
        <pc:spChg chg="add del">
          <ac:chgData name="Javanainen, Arto" userId="dd2ffdf9-90bb-46e9-823f-791418898956" providerId="ADAL" clId="{D932E860-7659-884D-9234-71BC9EEA1170}" dt="2024-05-20T08:08:44.753" v="334" actId="26606"/>
          <ac:spMkLst>
            <pc:docMk/>
            <pc:sldMk cId="3503513307" sldId="259"/>
            <ac:spMk id="10" creationId="{743AA782-23D1-4521-8CAD-47662984AA08}"/>
          </ac:spMkLst>
        </pc:spChg>
        <pc:spChg chg="add del">
          <ac:chgData name="Javanainen, Arto" userId="dd2ffdf9-90bb-46e9-823f-791418898956" providerId="ADAL" clId="{D932E860-7659-884D-9234-71BC9EEA1170}" dt="2024-05-20T08:08:44.753" v="334" actId="26606"/>
          <ac:spMkLst>
            <pc:docMk/>
            <pc:sldMk cId="3503513307" sldId="259"/>
            <ac:spMk id="12" creationId="{650D18FE-0824-4A46-B22C-A86B52E5780A}"/>
          </ac:spMkLst>
        </pc:spChg>
        <pc:spChg chg="add del">
          <ac:chgData name="Javanainen, Arto" userId="dd2ffdf9-90bb-46e9-823f-791418898956" providerId="ADAL" clId="{D932E860-7659-884D-9234-71BC9EEA1170}" dt="2024-05-20T08:08:51.647" v="336" actId="26606"/>
          <ac:spMkLst>
            <pc:docMk/>
            <pc:sldMk cId="3503513307" sldId="259"/>
            <ac:spMk id="14" creationId="{6CB927A4-E432-4310-9CD5-E89FF5063179}"/>
          </ac:spMkLst>
        </pc:spChg>
        <pc:spChg chg="add del">
          <ac:chgData name="Javanainen, Arto" userId="dd2ffdf9-90bb-46e9-823f-791418898956" providerId="ADAL" clId="{D932E860-7659-884D-9234-71BC9EEA1170}" dt="2024-05-20T08:08:51.647" v="336" actId="26606"/>
          <ac:spMkLst>
            <pc:docMk/>
            <pc:sldMk cId="3503513307" sldId="259"/>
            <ac:spMk id="15" creationId="{327D73B4-9F5C-4A64-A179-51B9500CB8B5}"/>
          </ac:spMkLst>
        </pc:spChg>
        <pc:spChg chg="add del">
          <ac:chgData name="Javanainen, Arto" userId="dd2ffdf9-90bb-46e9-823f-791418898956" providerId="ADAL" clId="{D932E860-7659-884D-9234-71BC9EEA1170}" dt="2024-05-20T08:08:51.647" v="336" actId="26606"/>
          <ac:spMkLst>
            <pc:docMk/>
            <pc:sldMk cId="3503513307" sldId="259"/>
            <ac:spMk id="16" creationId="{1453BF6C-B012-48B7-B4E8-6D7AC7C27D02}"/>
          </ac:spMkLst>
        </pc:spChg>
        <pc:spChg chg="add del">
          <ac:chgData name="Javanainen, Arto" userId="dd2ffdf9-90bb-46e9-823f-791418898956" providerId="ADAL" clId="{D932E860-7659-884D-9234-71BC9EEA1170}" dt="2024-05-20T08:08:51.647" v="336" actId="26606"/>
          <ac:spMkLst>
            <pc:docMk/>
            <pc:sldMk cId="3503513307" sldId="259"/>
            <ac:spMk id="17" creationId="{C1F06963-6374-4B48-844F-071A9BAAAE02}"/>
          </ac:spMkLst>
        </pc:spChg>
        <pc:spChg chg="add del">
          <ac:chgData name="Javanainen, Arto" userId="dd2ffdf9-90bb-46e9-823f-791418898956" providerId="ADAL" clId="{D932E860-7659-884D-9234-71BC9EEA1170}" dt="2024-05-20T08:08:51.647" v="336" actId="26606"/>
          <ac:spMkLst>
            <pc:docMk/>
            <pc:sldMk cId="3503513307" sldId="259"/>
            <ac:spMk id="18" creationId="{E3020543-B24B-4EC4-8FFC-8DD88EEA91A8}"/>
          </ac:spMkLst>
        </pc:spChg>
        <pc:spChg chg="add del">
          <ac:chgData name="Javanainen, Arto" userId="dd2ffdf9-90bb-46e9-823f-791418898956" providerId="ADAL" clId="{D932E860-7659-884D-9234-71BC9EEA1170}" dt="2024-05-20T08:08:55.447" v="338" actId="26606"/>
          <ac:spMkLst>
            <pc:docMk/>
            <pc:sldMk cId="3503513307" sldId="259"/>
            <ac:spMk id="22" creationId="{743AA782-23D1-4521-8CAD-47662984AA08}"/>
          </ac:spMkLst>
        </pc:spChg>
        <pc:spChg chg="add del">
          <ac:chgData name="Javanainen, Arto" userId="dd2ffdf9-90bb-46e9-823f-791418898956" providerId="ADAL" clId="{D932E860-7659-884D-9234-71BC9EEA1170}" dt="2024-05-20T08:08:55.447" v="338" actId="26606"/>
          <ac:spMkLst>
            <pc:docMk/>
            <pc:sldMk cId="3503513307" sldId="259"/>
            <ac:spMk id="23" creationId="{650D18FE-0824-4A46-B22C-A86B52E5780A}"/>
          </ac:spMkLst>
        </pc:spChg>
        <pc:spChg chg="add del">
          <ac:chgData name="Javanainen, Arto" userId="dd2ffdf9-90bb-46e9-823f-791418898956" providerId="ADAL" clId="{D932E860-7659-884D-9234-71BC9EEA1170}" dt="2024-05-20T09:49:36.590" v="753" actId="26606"/>
          <ac:spMkLst>
            <pc:docMk/>
            <pc:sldMk cId="3503513307" sldId="259"/>
            <ac:spMk id="25" creationId="{D009D6D5-DAC2-4A8B-A17A-E206B9012D09}"/>
          </ac:spMkLst>
        </pc:spChg>
        <pc:spChg chg="add del mod">
          <ac:chgData name="Javanainen, Arto" userId="dd2ffdf9-90bb-46e9-823f-791418898956" providerId="ADAL" clId="{D932E860-7659-884D-9234-71BC9EEA1170}" dt="2024-06-04T09:42:12.987" v="1573"/>
          <ac:spMkLst>
            <pc:docMk/>
            <pc:sldMk cId="3503513307" sldId="259"/>
            <ac:spMk id="30" creationId="{E8A8EAB8-D2FF-444D-B34B-7D32F106AD0E}"/>
          </ac:spMkLst>
        </pc:spChg>
        <pc:picChg chg="add mod">
          <ac:chgData name="Javanainen, Arto" userId="dd2ffdf9-90bb-46e9-823f-791418898956" providerId="ADAL" clId="{D932E860-7659-884D-9234-71BC9EEA1170}" dt="2024-06-04T09:48:51.732" v="1686" actId="26606"/>
          <ac:picMkLst>
            <pc:docMk/>
            <pc:sldMk cId="3503513307" sldId="259"/>
            <ac:picMk id="5" creationId="{D29D8646-C862-8F59-DA2A-C59249E15CCF}"/>
          </ac:picMkLst>
        </pc:picChg>
        <pc:cxnChg chg="add del">
          <ac:chgData name="Javanainen, Arto" userId="dd2ffdf9-90bb-46e9-823f-791418898956" providerId="ADAL" clId="{D932E860-7659-884D-9234-71BC9EEA1170}" dt="2024-05-20T08:08:51.647" v="336" actId="26606"/>
          <ac:cxnSpMkLst>
            <pc:docMk/>
            <pc:sldMk cId="3503513307" sldId="259"/>
            <ac:cxnSpMk id="20" creationId="{C49DA8F6-BCC1-4447-B54C-57856834B94B}"/>
          </ac:cxnSpMkLst>
        </pc:cxnChg>
        <pc:cxnChg chg="add del mod">
          <ac:chgData name="Javanainen, Arto" userId="dd2ffdf9-90bb-46e9-823f-791418898956" providerId="ADAL" clId="{D932E860-7659-884D-9234-71BC9EEA1170}" dt="2024-06-04T09:42:12.987" v="1573"/>
          <ac:cxnSpMkLst>
            <pc:docMk/>
            <pc:sldMk cId="3503513307" sldId="259"/>
            <ac:cxnSpMk id="32" creationId="{EEA38897-7BA3-4408-8083-3235339C4A60}"/>
          </ac:cxnSpMkLst>
        </pc:cxnChg>
        <pc:cxnChg chg="add del mod">
          <ac:chgData name="Javanainen, Arto" userId="dd2ffdf9-90bb-46e9-823f-791418898956" providerId="ADAL" clId="{D932E860-7659-884D-9234-71BC9EEA1170}" dt="2024-06-04T09:42:12.987" v="1573"/>
          <ac:cxnSpMkLst>
            <pc:docMk/>
            <pc:sldMk cId="3503513307" sldId="259"/>
            <ac:cxnSpMk id="34" creationId="{F11AD06B-AB20-4097-8606-5DA00DBACE88}"/>
          </ac:cxnSpMkLst>
        </pc:cxnChg>
      </pc:sldChg>
      <pc:sldChg chg="addSp delSp modSp new mod ord setBg modClrScheme addAnim delAnim delDesignElem chgLayout">
        <pc:chgData name="Javanainen, Arto" userId="dd2ffdf9-90bb-46e9-823f-791418898956" providerId="ADAL" clId="{D932E860-7659-884D-9234-71BC9EEA1170}" dt="2024-06-04T09:49:54.040" v="1701" actId="26606"/>
        <pc:sldMkLst>
          <pc:docMk/>
          <pc:sldMk cId="551791378" sldId="260"/>
        </pc:sldMkLst>
        <pc:spChg chg="mod ord">
          <ac:chgData name="Javanainen, Arto" userId="dd2ffdf9-90bb-46e9-823f-791418898956" providerId="ADAL" clId="{D932E860-7659-884D-9234-71BC9EEA1170}" dt="2024-06-04T09:49:54.040" v="1701" actId="26606"/>
          <ac:spMkLst>
            <pc:docMk/>
            <pc:sldMk cId="551791378" sldId="260"/>
            <ac:spMk id="2" creationId="{7BE6E91A-5EA5-5895-320A-78283D369759}"/>
          </ac:spMkLst>
        </pc:spChg>
        <pc:spChg chg="del">
          <ac:chgData name="Javanainen, Arto" userId="dd2ffdf9-90bb-46e9-823f-791418898956" providerId="ADAL" clId="{D932E860-7659-884D-9234-71BC9EEA1170}" dt="2024-05-20T09:33:46.100" v="410"/>
          <ac:spMkLst>
            <pc:docMk/>
            <pc:sldMk cId="551791378" sldId="260"/>
            <ac:spMk id="3" creationId="{7A40F320-0CBF-1B45-5B2D-8999AE60326C}"/>
          </ac:spMkLst>
        </pc:spChg>
        <pc:spChg chg="add del mod">
          <ac:chgData name="Javanainen, Arto" userId="dd2ffdf9-90bb-46e9-823f-791418898956" providerId="ADAL" clId="{D932E860-7659-884D-9234-71BC9EEA1170}" dt="2024-06-04T09:47:57.322" v="1680" actId="6264"/>
          <ac:spMkLst>
            <pc:docMk/>
            <pc:sldMk cId="551791378" sldId="260"/>
            <ac:spMk id="3" creationId="{FC0B608D-4CD0-8E72-548B-DB3E4CE2DE9D}"/>
          </ac:spMkLst>
        </pc:spChg>
        <pc:spChg chg="add del mod">
          <ac:chgData name="Javanainen, Arto" userId="dd2ffdf9-90bb-46e9-823f-791418898956" providerId="ADAL" clId="{D932E860-7659-884D-9234-71BC9EEA1170}" dt="2024-06-04T09:47:57.322" v="1680" actId="6264"/>
          <ac:spMkLst>
            <pc:docMk/>
            <pc:sldMk cId="551791378" sldId="260"/>
            <ac:spMk id="4" creationId="{A2B46B83-D1B7-FD55-1884-FED6760035DA}"/>
          </ac:spMkLst>
        </pc:spChg>
        <pc:spChg chg="add del mod">
          <ac:chgData name="Javanainen, Arto" userId="dd2ffdf9-90bb-46e9-823f-791418898956" providerId="ADAL" clId="{D932E860-7659-884D-9234-71BC9EEA1170}" dt="2024-06-04T09:44:48.927" v="1596"/>
          <ac:spMkLst>
            <pc:docMk/>
            <pc:sldMk cId="551791378" sldId="260"/>
            <ac:spMk id="6" creationId="{38C9AAF7-AD0F-C264-1698-893184823AEE}"/>
          </ac:spMkLst>
        </pc:spChg>
        <pc:spChg chg="add mod ord">
          <ac:chgData name="Javanainen, Arto" userId="dd2ffdf9-90bb-46e9-823f-791418898956" providerId="ADAL" clId="{D932E860-7659-884D-9234-71BC9EEA1170}" dt="2024-06-04T09:49:54.040" v="1701" actId="26606"/>
          <ac:spMkLst>
            <pc:docMk/>
            <pc:sldMk cId="551791378" sldId="260"/>
            <ac:spMk id="7" creationId="{CF106053-8982-F543-3D2E-5FA97310860E}"/>
          </ac:spMkLst>
        </pc:spChg>
        <pc:spChg chg="add mod">
          <ac:chgData name="Javanainen, Arto" userId="dd2ffdf9-90bb-46e9-823f-791418898956" providerId="ADAL" clId="{D932E860-7659-884D-9234-71BC9EEA1170}" dt="2024-06-04T09:49:54.040" v="1701" actId="26606"/>
          <ac:spMkLst>
            <pc:docMk/>
            <pc:sldMk cId="551791378" sldId="260"/>
            <ac:spMk id="8" creationId="{C632AA81-62CA-3C7E-8306-7EFA779FBC53}"/>
          </ac:spMkLst>
        </pc:spChg>
        <pc:spChg chg="add mod ord">
          <ac:chgData name="Javanainen, Arto" userId="dd2ffdf9-90bb-46e9-823f-791418898956" providerId="ADAL" clId="{D932E860-7659-884D-9234-71BC9EEA1170}" dt="2024-06-04T09:49:54.040" v="1701" actId="26606"/>
          <ac:spMkLst>
            <pc:docMk/>
            <pc:sldMk cId="551791378" sldId="260"/>
            <ac:spMk id="9" creationId="{BC2255E2-EC8F-3E9E-594F-13E14B466C8C}"/>
          </ac:spMkLst>
        </pc:spChg>
        <pc:spChg chg="add del">
          <ac:chgData name="Javanainen, Arto" userId="dd2ffdf9-90bb-46e9-823f-791418898956" providerId="ADAL" clId="{D932E860-7659-884D-9234-71BC9EEA1170}" dt="2024-05-20T09:36:51.814" v="452" actId="26606"/>
          <ac:spMkLst>
            <pc:docMk/>
            <pc:sldMk cId="551791378" sldId="260"/>
            <ac:spMk id="12" creationId="{F13C74B1-5B17-4795-BED0-7140497B445A}"/>
          </ac:spMkLst>
        </pc:spChg>
        <pc:spChg chg="add del">
          <ac:chgData name="Javanainen, Arto" userId="dd2ffdf9-90bb-46e9-823f-791418898956" providerId="ADAL" clId="{D932E860-7659-884D-9234-71BC9EEA1170}" dt="2024-05-20T09:36:51.814" v="452" actId="26606"/>
          <ac:spMkLst>
            <pc:docMk/>
            <pc:sldMk cId="551791378" sldId="260"/>
            <ac:spMk id="14" creationId="{D4974D33-8DC5-464E-8C6D-BE58F0669C17}"/>
          </ac:spMkLst>
        </pc:spChg>
        <pc:spChg chg="add del">
          <ac:chgData name="Javanainen, Arto" userId="dd2ffdf9-90bb-46e9-823f-791418898956" providerId="ADAL" clId="{D932E860-7659-884D-9234-71BC9EEA1170}" dt="2024-05-20T09:36:43.700" v="448" actId="26606"/>
          <ac:spMkLst>
            <pc:docMk/>
            <pc:sldMk cId="551791378" sldId="260"/>
            <ac:spMk id="19" creationId="{665DBBEF-238B-476B-96AB-8AAC3224ECEA}"/>
          </ac:spMkLst>
        </pc:spChg>
        <pc:spChg chg="add del">
          <ac:chgData name="Javanainen, Arto" userId="dd2ffdf9-90bb-46e9-823f-791418898956" providerId="ADAL" clId="{D932E860-7659-884D-9234-71BC9EEA1170}" dt="2024-05-20T09:36:43.700" v="448" actId="26606"/>
          <ac:spMkLst>
            <pc:docMk/>
            <pc:sldMk cId="551791378" sldId="260"/>
            <ac:spMk id="21" creationId="{3FCFB1DE-0B7E-48CC-BA90-B2AB0889F9D6}"/>
          </ac:spMkLst>
        </pc:spChg>
        <pc:spChg chg="add del">
          <ac:chgData name="Javanainen, Arto" userId="dd2ffdf9-90bb-46e9-823f-791418898956" providerId="ADAL" clId="{D932E860-7659-884D-9234-71BC9EEA1170}" dt="2024-05-20T09:36:51.802" v="451" actId="26606"/>
          <ac:spMkLst>
            <pc:docMk/>
            <pc:sldMk cId="551791378" sldId="260"/>
            <ac:spMk id="23" creationId="{F13C74B1-5B17-4795-BED0-7140497B445A}"/>
          </ac:spMkLst>
        </pc:spChg>
        <pc:spChg chg="add del">
          <ac:chgData name="Javanainen, Arto" userId="dd2ffdf9-90bb-46e9-823f-791418898956" providerId="ADAL" clId="{D932E860-7659-884D-9234-71BC9EEA1170}" dt="2024-05-20T09:36:51.802" v="451" actId="26606"/>
          <ac:spMkLst>
            <pc:docMk/>
            <pc:sldMk cId="551791378" sldId="260"/>
            <ac:spMk id="24" creationId="{D4974D33-8DC5-464E-8C6D-BE58F0669C17}"/>
          </ac:spMkLst>
        </pc:spChg>
        <pc:spChg chg="add del">
          <ac:chgData name="Javanainen, Arto" userId="dd2ffdf9-90bb-46e9-823f-791418898956" providerId="ADAL" clId="{D932E860-7659-884D-9234-71BC9EEA1170}" dt="2024-05-20T10:18:39.394" v="1050" actId="26606"/>
          <ac:spMkLst>
            <pc:docMk/>
            <pc:sldMk cId="551791378" sldId="260"/>
            <ac:spMk id="26" creationId="{9B7AD9F6-8CE7-4299-8FC6-328F4DCD3FF9}"/>
          </ac:spMkLst>
        </pc:spChg>
        <pc:spChg chg="add del">
          <ac:chgData name="Javanainen, Arto" userId="dd2ffdf9-90bb-46e9-823f-791418898956" providerId="ADAL" clId="{D932E860-7659-884D-9234-71BC9EEA1170}" dt="2024-05-20T10:18:39.394" v="1050" actId="26606"/>
          <ac:spMkLst>
            <pc:docMk/>
            <pc:sldMk cId="551791378" sldId="260"/>
            <ac:spMk id="27" creationId="{F49775AF-8896-43EE-92C6-83497D6DC56F}"/>
          </ac:spMkLst>
        </pc:spChg>
        <pc:spChg chg="add del mod">
          <ac:chgData name="Javanainen, Arto" userId="dd2ffdf9-90bb-46e9-823f-791418898956" providerId="ADAL" clId="{D932E860-7659-884D-9234-71BC9EEA1170}" dt="2024-06-04T09:42:12.987" v="1573"/>
          <ac:spMkLst>
            <pc:docMk/>
            <pc:sldMk cId="551791378" sldId="260"/>
            <ac:spMk id="32" creationId="{F13C74B1-5B17-4795-BED0-7140497B445A}"/>
          </ac:spMkLst>
        </pc:spChg>
        <pc:spChg chg="add del mod">
          <ac:chgData name="Javanainen, Arto" userId="dd2ffdf9-90bb-46e9-823f-791418898956" providerId="ADAL" clId="{D932E860-7659-884D-9234-71BC9EEA1170}" dt="2024-06-04T09:42:12.987" v="1573"/>
          <ac:spMkLst>
            <pc:docMk/>
            <pc:sldMk cId="551791378" sldId="260"/>
            <ac:spMk id="34" creationId="{D4974D33-8DC5-464E-8C6D-BE58F0669C17}"/>
          </ac:spMkLst>
        </pc:spChg>
        <pc:picChg chg="add mod">
          <ac:chgData name="Javanainen, Arto" userId="dd2ffdf9-90bb-46e9-823f-791418898956" providerId="ADAL" clId="{D932E860-7659-884D-9234-71BC9EEA1170}" dt="2024-06-04T09:49:54.040" v="1701" actId="26606"/>
          <ac:picMkLst>
            <pc:docMk/>
            <pc:sldMk cId="551791378" sldId="260"/>
            <ac:picMk id="5" creationId="{18D35B0A-7CC8-3805-4D4C-4EB3436DFF3E}"/>
          </ac:picMkLst>
        </pc:picChg>
      </pc:sldChg>
      <pc:sldChg chg="addSp delSp modSp new mod ord setBg modClrScheme delDesignElem chgLayout">
        <pc:chgData name="Javanainen, Arto" userId="dd2ffdf9-90bb-46e9-823f-791418898956" providerId="ADAL" clId="{D932E860-7659-884D-9234-71BC9EEA1170}" dt="2024-06-04T09:49:44.737" v="1700" actId="26606"/>
        <pc:sldMkLst>
          <pc:docMk/>
          <pc:sldMk cId="2278342394" sldId="261"/>
        </pc:sldMkLst>
        <pc:spChg chg="mod ord">
          <ac:chgData name="Javanainen, Arto" userId="dd2ffdf9-90bb-46e9-823f-791418898956" providerId="ADAL" clId="{D932E860-7659-884D-9234-71BC9EEA1170}" dt="2024-06-04T09:49:44.737" v="1700" actId="26606"/>
          <ac:spMkLst>
            <pc:docMk/>
            <pc:sldMk cId="2278342394" sldId="261"/>
            <ac:spMk id="2" creationId="{62917B4C-D8EE-FA2C-2BAB-B1E9139C0736}"/>
          </ac:spMkLst>
        </pc:spChg>
        <pc:spChg chg="add del mod">
          <ac:chgData name="Javanainen, Arto" userId="dd2ffdf9-90bb-46e9-823f-791418898956" providerId="ADAL" clId="{D932E860-7659-884D-9234-71BC9EEA1170}" dt="2024-06-04T09:47:50.498" v="1679" actId="6264"/>
          <ac:spMkLst>
            <pc:docMk/>
            <pc:sldMk cId="2278342394" sldId="261"/>
            <ac:spMk id="3" creationId="{01D8724A-C085-9A60-C6AA-BD067F4F51F5}"/>
          </ac:spMkLst>
        </pc:spChg>
        <pc:spChg chg="del">
          <ac:chgData name="Javanainen, Arto" userId="dd2ffdf9-90bb-46e9-823f-791418898956" providerId="ADAL" clId="{D932E860-7659-884D-9234-71BC9EEA1170}" dt="2024-05-20T09:41:59.583" v="580"/>
          <ac:spMkLst>
            <pc:docMk/>
            <pc:sldMk cId="2278342394" sldId="261"/>
            <ac:spMk id="3" creationId="{0AAAD2E3-B009-2C8F-7596-86546E467F6B}"/>
          </ac:spMkLst>
        </pc:spChg>
        <pc:spChg chg="add del mod ord">
          <ac:chgData name="Javanainen, Arto" userId="dd2ffdf9-90bb-46e9-823f-791418898956" providerId="ADAL" clId="{D932E860-7659-884D-9234-71BC9EEA1170}" dt="2024-06-04T09:49:44.737" v="1700" actId="26606"/>
          <ac:spMkLst>
            <pc:docMk/>
            <pc:sldMk cId="2278342394" sldId="261"/>
            <ac:spMk id="4" creationId="{28399887-2078-3D09-66FE-7BC752E0A377}"/>
          </ac:spMkLst>
        </pc:spChg>
        <pc:spChg chg="add mod ord">
          <ac:chgData name="Javanainen, Arto" userId="dd2ffdf9-90bb-46e9-823f-791418898956" providerId="ADAL" clId="{D932E860-7659-884D-9234-71BC9EEA1170}" dt="2024-06-04T09:49:44.737" v="1700" actId="26606"/>
          <ac:spMkLst>
            <pc:docMk/>
            <pc:sldMk cId="2278342394" sldId="261"/>
            <ac:spMk id="6" creationId="{5DFBD1DF-A759-F0C1-8702-FB8B512722F0}"/>
          </ac:spMkLst>
        </pc:spChg>
        <pc:spChg chg="add del mod ord">
          <ac:chgData name="Javanainen, Arto" userId="dd2ffdf9-90bb-46e9-823f-791418898956" providerId="ADAL" clId="{D932E860-7659-884D-9234-71BC9EEA1170}" dt="2024-05-20T09:42:46.378" v="591" actId="700"/>
          <ac:spMkLst>
            <pc:docMk/>
            <pc:sldMk cId="2278342394" sldId="261"/>
            <ac:spMk id="8" creationId="{27FA3B78-13E1-B5D7-E055-6B929ADC803F}"/>
          </ac:spMkLst>
        </pc:spChg>
        <pc:spChg chg="add mod">
          <ac:chgData name="Javanainen, Arto" userId="dd2ffdf9-90bb-46e9-823f-791418898956" providerId="ADAL" clId="{D932E860-7659-884D-9234-71BC9EEA1170}" dt="2024-06-04T09:49:44.737" v="1700" actId="26606"/>
          <ac:spMkLst>
            <pc:docMk/>
            <pc:sldMk cId="2278342394" sldId="261"/>
            <ac:spMk id="8" creationId="{B2042C07-F86F-2F8F-3212-BE9E2AD5731F}"/>
          </ac:spMkLst>
        </pc:spChg>
        <pc:spChg chg="add del mod ord">
          <ac:chgData name="Javanainen, Arto" userId="dd2ffdf9-90bb-46e9-823f-791418898956" providerId="ADAL" clId="{D932E860-7659-884D-9234-71BC9EEA1170}" dt="2024-06-04T09:47:50.498" v="1679" actId="6264"/>
          <ac:spMkLst>
            <pc:docMk/>
            <pc:sldMk cId="2278342394" sldId="261"/>
            <ac:spMk id="9" creationId="{93F42510-2D86-441D-4DF8-197A1F2E4348}"/>
          </ac:spMkLst>
        </pc:spChg>
        <pc:spChg chg="add del">
          <ac:chgData name="Javanainen, Arto" userId="dd2ffdf9-90bb-46e9-823f-791418898956" providerId="ADAL" clId="{D932E860-7659-884D-9234-71BC9EEA1170}" dt="2024-05-20T09:48:59.190" v="752" actId="26606"/>
          <ac:spMkLst>
            <pc:docMk/>
            <pc:sldMk cId="2278342394" sldId="261"/>
            <ac:spMk id="14" creationId="{347D6575-0B06-40B2-9D0F-298202F6BCAC}"/>
          </ac:spMkLst>
        </pc:spChg>
        <pc:spChg chg="add del">
          <ac:chgData name="Javanainen, Arto" userId="dd2ffdf9-90bb-46e9-823f-791418898956" providerId="ADAL" clId="{D932E860-7659-884D-9234-71BC9EEA1170}" dt="2024-05-20T09:48:59.190" v="752" actId="26606"/>
          <ac:spMkLst>
            <pc:docMk/>
            <pc:sldMk cId="2278342394" sldId="261"/>
            <ac:spMk id="16" creationId="{E2B33195-5BCA-4BB7-A82D-6739522687DD}"/>
          </ac:spMkLst>
        </pc:spChg>
        <pc:spChg chg="add del">
          <ac:chgData name="Javanainen, Arto" userId="dd2ffdf9-90bb-46e9-823f-791418898956" providerId="ADAL" clId="{D932E860-7659-884D-9234-71BC9EEA1170}" dt="2024-05-20T09:48:59.190" v="752" actId="26606"/>
          <ac:spMkLst>
            <pc:docMk/>
            <pc:sldMk cId="2278342394" sldId="261"/>
            <ac:spMk id="18" creationId="{CF8AD9F3-9AF6-494F-83A3-2F677563935C}"/>
          </ac:spMkLst>
        </pc:spChg>
        <pc:spChg chg="add del">
          <ac:chgData name="Javanainen, Arto" userId="dd2ffdf9-90bb-46e9-823f-791418898956" providerId="ADAL" clId="{D932E860-7659-884D-9234-71BC9EEA1170}" dt="2024-05-20T09:48:59.190" v="752" actId="26606"/>
          <ac:spMkLst>
            <pc:docMk/>
            <pc:sldMk cId="2278342394" sldId="261"/>
            <ac:spMk id="20" creationId="{0DA5DB8B-7E5C-4ABC-8069-A9A8806F3976}"/>
          </ac:spMkLst>
        </pc:spChg>
        <pc:spChg chg="add del mod">
          <ac:chgData name="Javanainen, Arto" userId="dd2ffdf9-90bb-46e9-823f-791418898956" providerId="ADAL" clId="{D932E860-7659-884D-9234-71BC9EEA1170}" dt="2024-06-04T09:42:12.987" v="1573"/>
          <ac:spMkLst>
            <pc:docMk/>
            <pc:sldMk cId="2278342394" sldId="261"/>
            <ac:spMk id="25" creationId="{FB5B0058-AF13-4859-B429-4EDDE2A26F7F}"/>
          </ac:spMkLst>
        </pc:spChg>
        <pc:spChg chg="add del mod">
          <ac:chgData name="Javanainen, Arto" userId="dd2ffdf9-90bb-46e9-823f-791418898956" providerId="ADAL" clId="{D932E860-7659-884D-9234-71BC9EEA1170}" dt="2024-06-04T09:42:12.987" v="1573"/>
          <ac:spMkLst>
            <pc:docMk/>
            <pc:sldMk cId="2278342394" sldId="261"/>
            <ac:spMk id="27" creationId="{0277405F-0B4F-4418-B773-1B38814125B6}"/>
          </ac:spMkLst>
        </pc:spChg>
        <pc:picChg chg="add mod ord">
          <ac:chgData name="Javanainen, Arto" userId="dd2ffdf9-90bb-46e9-823f-791418898956" providerId="ADAL" clId="{D932E860-7659-884D-9234-71BC9EEA1170}" dt="2024-06-04T09:49:44.737" v="1700" actId="26606"/>
          <ac:picMkLst>
            <pc:docMk/>
            <pc:sldMk cId="2278342394" sldId="261"/>
            <ac:picMk id="5" creationId="{1602B2E8-376D-260F-14B4-D56A6FCCFCE1}"/>
          </ac:picMkLst>
        </pc:picChg>
        <pc:picChg chg="add mod">
          <ac:chgData name="Javanainen, Arto" userId="dd2ffdf9-90bb-46e9-823f-791418898956" providerId="ADAL" clId="{D932E860-7659-884D-9234-71BC9EEA1170}" dt="2024-06-04T09:49:44.737" v="1700" actId="26606"/>
          <ac:picMkLst>
            <pc:docMk/>
            <pc:sldMk cId="2278342394" sldId="261"/>
            <ac:picMk id="7" creationId="{E9D8A279-B82C-C62A-D6CA-9C48F4BE9DE1}"/>
          </ac:picMkLst>
        </pc:picChg>
      </pc:sldChg>
      <pc:sldChg chg="addSp delSp modSp new mod ord setBg modClrScheme delDesignElem chgLayout">
        <pc:chgData name="Javanainen, Arto" userId="dd2ffdf9-90bb-46e9-823f-791418898956" providerId="ADAL" clId="{D932E860-7659-884D-9234-71BC9EEA1170}" dt="2024-06-04T10:23:00.286" v="2679" actId="14100"/>
        <pc:sldMkLst>
          <pc:docMk/>
          <pc:sldMk cId="1988387500" sldId="262"/>
        </pc:sldMkLst>
        <pc:spChg chg="mod ord">
          <ac:chgData name="Javanainen, Arto" userId="dd2ffdf9-90bb-46e9-823f-791418898956" providerId="ADAL" clId="{D932E860-7659-884D-9234-71BC9EEA1170}" dt="2024-06-04T10:22:40.851" v="2669" actId="26606"/>
          <ac:spMkLst>
            <pc:docMk/>
            <pc:sldMk cId="1988387500" sldId="262"/>
            <ac:spMk id="2" creationId="{74C9200C-6597-EE09-E628-31A8EDB0EED8}"/>
          </ac:spMkLst>
        </pc:spChg>
        <pc:spChg chg="add del mod">
          <ac:chgData name="Javanainen, Arto" userId="dd2ffdf9-90bb-46e9-823f-791418898956" providerId="ADAL" clId="{D932E860-7659-884D-9234-71BC9EEA1170}" dt="2024-06-04T09:47:34.492" v="1675" actId="6264"/>
          <ac:spMkLst>
            <pc:docMk/>
            <pc:sldMk cId="1988387500" sldId="262"/>
            <ac:spMk id="3" creationId="{1F99DFB1-4D13-95D4-8121-13835D04A9CA}"/>
          </ac:spMkLst>
        </pc:spChg>
        <pc:spChg chg="del">
          <ac:chgData name="Javanainen, Arto" userId="dd2ffdf9-90bb-46e9-823f-791418898956" providerId="ADAL" clId="{D932E860-7659-884D-9234-71BC9EEA1170}" dt="2024-05-20T10:02:16.510" v="812"/>
          <ac:spMkLst>
            <pc:docMk/>
            <pc:sldMk cId="1988387500" sldId="262"/>
            <ac:spMk id="3" creationId="{9DA45ED1-1668-9AF7-9EBF-92FA29B4A8E8}"/>
          </ac:spMkLst>
        </pc:spChg>
        <pc:spChg chg="add del mod">
          <ac:chgData name="Javanainen, Arto" userId="dd2ffdf9-90bb-46e9-823f-791418898956" providerId="ADAL" clId="{D932E860-7659-884D-9234-71BC9EEA1170}" dt="2024-06-04T09:47:34.492" v="1675" actId="6264"/>
          <ac:spMkLst>
            <pc:docMk/>
            <pc:sldMk cId="1988387500" sldId="262"/>
            <ac:spMk id="4" creationId="{D2D3B5DF-06EC-48B2-C843-569AF6749232}"/>
          </ac:spMkLst>
        </pc:spChg>
        <pc:spChg chg="add del mod">
          <ac:chgData name="Javanainen, Arto" userId="dd2ffdf9-90bb-46e9-823f-791418898956" providerId="ADAL" clId="{D932E860-7659-884D-9234-71BC9EEA1170}" dt="2024-06-04T09:44:48.927" v="1596"/>
          <ac:spMkLst>
            <pc:docMk/>
            <pc:sldMk cId="1988387500" sldId="262"/>
            <ac:spMk id="6" creationId="{C086E937-D549-852D-0CA7-C5970F819354}"/>
          </ac:spMkLst>
        </pc:spChg>
        <pc:spChg chg="add mod ord">
          <ac:chgData name="Javanainen, Arto" userId="dd2ffdf9-90bb-46e9-823f-791418898956" providerId="ADAL" clId="{D932E860-7659-884D-9234-71BC9EEA1170}" dt="2024-06-04T10:22:57.290" v="2678" actId="14100"/>
          <ac:spMkLst>
            <pc:docMk/>
            <pc:sldMk cId="1988387500" sldId="262"/>
            <ac:spMk id="7" creationId="{0F41751E-51CC-FC2C-26FB-0EBDB852D261}"/>
          </ac:spMkLst>
        </pc:spChg>
        <pc:spChg chg="add mod ord">
          <ac:chgData name="Javanainen, Arto" userId="dd2ffdf9-90bb-46e9-823f-791418898956" providerId="ADAL" clId="{D932E860-7659-884D-9234-71BC9EEA1170}" dt="2024-06-04T10:22:40.851" v="2669" actId="26606"/>
          <ac:spMkLst>
            <pc:docMk/>
            <pc:sldMk cId="1988387500" sldId="262"/>
            <ac:spMk id="8" creationId="{75B0DECD-DC59-4DCC-A734-E7A580638FF0}"/>
          </ac:spMkLst>
        </pc:spChg>
        <pc:spChg chg="add mod">
          <ac:chgData name="Javanainen, Arto" userId="dd2ffdf9-90bb-46e9-823f-791418898956" providerId="ADAL" clId="{D932E860-7659-884D-9234-71BC9EEA1170}" dt="2024-06-04T10:22:40.851" v="2669" actId="26606"/>
          <ac:spMkLst>
            <pc:docMk/>
            <pc:sldMk cId="1988387500" sldId="262"/>
            <ac:spMk id="9" creationId="{7CE9506D-E18F-5728-D38C-CA9529F42CBB}"/>
          </ac:spMkLst>
        </pc:spChg>
        <pc:spChg chg="add del">
          <ac:chgData name="Javanainen, Arto" userId="dd2ffdf9-90bb-46e9-823f-791418898956" providerId="ADAL" clId="{D932E860-7659-884D-9234-71BC9EEA1170}" dt="2024-05-20T10:34:20.576" v="1406" actId="26606"/>
          <ac:spMkLst>
            <pc:docMk/>
            <pc:sldMk cId="1988387500" sldId="262"/>
            <ac:spMk id="10" creationId="{D4771268-CB57-404A-9271-370EB28F6090}"/>
          </ac:spMkLst>
        </pc:spChg>
        <pc:spChg chg="add del mod">
          <ac:chgData name="Javanainen, Arto" userId="dd2ffdf9-90bb-46e9-823f-791418898956" providerId="ADAL" clId="{D932E860-7659-884D-9234-71BC9EEA1170}" dt="2024-06-04T10:22:40.851" v="2669" actId="26606"/>
          <ac:spMkLst>
            <pc:docMk/>
            <pc:sldMk cId="1988387500" sldId="262"/>
            <ac:spMk id="14" creationId="{41ECCD8D-35AD-5803-ED53-D4F5F612D45C}"/>
          </ac:spMkLst>
        </pc:spChg>
        <pc:spChg chg="add del">
          <ac:chgData name="Javanainen, Arto" userId="dd2ffdf9-90bb-46e9-823f-791418898956" providerId="ADAL" clId="{D932E860-7659-884D-9234-71BC9EEA1170}" dt="2024-05-20T10:54:36.891" v="1538" actId="26606"/>
          <ac:spMkLst>
            <pc:docMk/>
            <pc:sldMk cId="1988387500" sldId="262"/>
            <ac:spMk id="15" creationId="{665DBBEF-238B-476B-96AB-8AAC3224ECEA}"/>
          </ac:spMkLst>
        </pc:spChg>
        <pc:spChg chg="add del">
          <ac:chgData name="Javanainen, Arto" userId="dd2ffdf9-90bb-46e9-823f-791418898956" providerId="ADAL" clId="{D932E860-7659-884D-9234-71BC9EEA1170}" dt="2024-05-20T10:54:36.891" v="1538" actId="26606"/>
          <ac:spMkLst>
            <pc:docMk/>
            <pc:sldMk cId="1988387500" sldId="262"/>
            <ac:spMk id="17" creationId="{3FCFB1DE-0B7E-48CC-BA90-B2AB0889F9D6}"/>
          </ac:spMkLst>
        </pc:spChg>
        <pc:spChg chg="add del mod">
          <ac:chgData name="Javanainen, Arto" userId="dd2ffdf9-90bb-46e9-823f-791418898956" providerId="ADAL" clId="{D932E860-7659-884D-9234-71BC9EEA1170}" dt="2024-06-04T09:42:12.987" v="1573"/>
          <ac:spMkLst>
            <pc:docMk/>
            <pc:sldMk cId="1988387500" sldId="262"/>
            <ac:spMk id="22" creationId="{2B97F24A-32CE-4C1C-A50D-3016B394DCFB}"/>
          </ac:spMkLst>
        </pc:spChg>
        <pc:spChg chg="add del mod">
          <ac:chgData name="Javanainen, Arto" userId="dd2ffdf9-90bb-46e9-823f-791418898956" providerId="ADAL" clId="{D932E860-7659-884D-9234-71BC9EEA1170}" dt="2024-06-04T09:42:12.987" v="1573"/>
          <ac:spMkLst>
            <pc:docMk/>
            <pc:sldMk cId="1988387500" sldId="262"/>
            <ac:spMk id="24" creationId="{CD8B4F24-440B-49E9-B85D-733523DC064B}"/>
          </ac:spMkLst>
        </pc:spChg>
        <pc:picChg chg="add del mod">
          <ac:chgData name="Javanainen, Arto" userId="dd2ffdf9-90bb-46e9-823f-791418898956" providerId="ADAL" clId="{D932E860-7659-884D-9234-71BC9EEA1170}" dt="2024-05-20T10:02:15.181" v="811" actId="21"/>
          <ac:picMkLst>
            <pc:docMk/>
            <pc:sldMk cId="1988387500" sldId="262"/>
            <ac:picMk id="4" creationId="{60447A18-4155-F21A-746E-880F53EA5F57}"/>
          </ac:picMkLst>
        </pc:picChg>
        <pc:picChg chg="add mod ord">
          <ac:chgData name="Javanainen, Arto" userId="dd2ffdf9-90bb-46e9-823f-791418898956" providerId="ADAL" clId="{D932E860-7659-884D-9234-71BC9EEA1170}" dt="2024-06-04T10:23:00.286" v="2679" actId="14100"/>
          <ac:picMkLst>
            <pc:docMk/>
            <pc:sldMk cId="1988387500" sldId="262"/>
            <ac:picMk id="5" creationId="{21587E71-C381-5C1D-CD07-12F9DAC7E602}"/>
          </ac:picMkLst>
        </pc:picChg>
      </pc:sldChg>
      <pc:sldChg chg="addSp delSp modSp new mod setBg modClrScheme delDesignElem chgLayout">
        <pc:chgData name="Javanainen, Arto" userId="dd2ffdf9-90bb-46e9-823f-791418898956" providerId="ADAL" clId="{D932E860-7659-884D-9234-71BC9EEA1170}" dt="2024-06-04T09:50:25.361" v="1707" actId="5793"/>
        <pc:sldMkLst>
          <pc:docMk/>
          <pc:sldMk cId="60034066" sldId="263"/>
        </pc:sldMkLst>
        <pc:spChg chg="mod ord">
          <ac:chgData name="Javanainen, Arto" userId="dd2ffdf9-90bb-46e9-823f-791418898956" providerId="ADAL" clId="{D932E860-7659-884D-9234-71BC9EEA1170}" dt="2024-06-04T09:50:19.482" v="1702" actId="26606"/>
          <ac:spMkLst>
            <pc:docMk/>
            <pc:sldMk cId="60034066" sldId="263"/>
            <ac:spMk id="2" creationId="{E1A30FBB-9C7F-F935-569E-7DA456020F7F}"/>
          </ac:spMkLst>
        </pc:spChg>
        <pc:spChg chg="add del mod">
          <ac:chgData name="Javanainen, Arto" userId="dd2ffdf9-90bb-46e9-823f-791418898956" providerId="ADAL" clId="{D932E860-7659-884D-9234-71BC9EEA1170}" dt="2024-06-04T09:48:04.890" v="1683" actId="6264"/>
          <ac:spMkLst>
            <pc:docMk/>
            <pc:sldMk cId="60034066" sldId="263"/>
            <ac:spMk id="3" creationId="{3E182069-E557-D6FF-2108-87F309569F01}"/>
          </ac:spMkLst>
        </pc:spChg>
        <pc:spChg chg="del">
          <ac:chgData name="Javanainen, Arto" userId="dd2ffdf9-90bb-46e9-823f-791418898956" providerId="ADAL" clId="{D932E860-7659-884D-9234-71BC9EEA1170}" dt="2024-05-20T10:09:02.234" v="815"/>
          <ac:spMkLst>
            <pc:docMk/>
            <pc:sldMk cId="60034066" sldId="263"/>
            <ac:spMk id="3" creationId="{6766DD54-48EB-D9C7-4677-B66877118EA1}"/>
          </ac:spMkLst>
        </pc:spChg>
        <pc:spChg chg="add del mod">
          <ac:chgData name="Javanainen, Arto" userId="dd2ffdf9-90bb-46e9-823f-791418898956" providerId="ADAL" clId="{D932E860-7659-884D-9234-71BC9EEA1170}" dt="2024-06-04T09:48:04.890" v="1683" actId="6264"/>
          <ac:spMkLst>
            <pc:docMk/>
            <pc:sldMk cId="60034066" sldId="263"/>
            <ac:spMk id="4" creationId="{DE446A0A-02B2-D225-688D-656653DDD880}"/>
          </ac:spMkLst>
        </pc:spChg>
        <pc:spChg chg="add del mod">
          <ac:chgData name="Javanainen, Arto" userId="dd2ffdf9-90bb-46e9-823f-791418898956" providerId="ADAL" clId="{D932E860-7659-884D-9234-71BC9EEA1170}" dt="2024-06-04T09:44:48.927" v="1596"/>
          <ac:spMkLst>
            <pc:docMk/>
            <pc:sldMk cId="60034066" sldId="263"/>
            <ac:spMk id="6" creationId="{F59DC3F9-3B9B-C375-4C43-ACDD08FA5AEE}"/>
          </ac:spMkLst>
        </pc:spChg>
        <pc:spChg chg="add mod ord">
          <ac:chgData name="Javanainen, Arto" userId="dd2ffdf9-90bb-46e9-823f-791418898956" providerId="ADAL" clId="{D932E860-7659-884D-9234-71BC9EEA1170}" dt="2024-06-04T09:50:19.482" v="1702" actId="26606"/>
          <ac:spMkLst>
            <pc:docMk/>
            <pc:sldMk cId="60034066" sldId="263"/>
            <ac:spMk id="7" creationId="{6EFC2753-9202-30FB-17E2-417C0521A12D}"/>
          </ac:spMkLst>
        </pc:spChg>
        <pc:spChg chg="add mod">
          <ac:chgData name="Javanainen, Arto" userId="dd2ffdf9-90bb-46e9-823f-791418898956" providerId="ADAL" clId="{D932E860-7659-884D-9234-71BC9EEA1170}" dt="2024-06-04T09:50:19.482" v="1702" actId="26606"/>
          <ac:spMkLst>
            <pc:docMk/>
            <pc:sldMk cId="60034066" sldId="263"/>
            <ac:spMk id="8" creationId="{D76BDA76-0008-5CC7-C047-BDDE09B8A089}"/>
          </ac:spMkLst>
        </pc:spChg>
        <pc:spChg chg="add mod ord">
          <ac:chgData name="Javanainen, Arto" userId="dd2ffdf9-90bb-46e9-823f-791418898956" providerId="ADAL" clId="{D932E860-7659-884D-9234-71BC9EEA1170}" dt="2024-06-04T09:50:25.361" v="1707" actId="5793"/>
          <ac:spMkLst>
            <pc:docMk/>
            <pc:sldMk cId="60034066" sldId="263"/>
            <ac:spMk id="9" creationId="{D1287890-EA01-F293-4758-95D36172B200}"/>
          </ac:spMkLst>
        </pc:spChg>
        <pc:spChg chg="add del">
          <ac:chgData name="Javanainen, Arto" userId="dd2ffdf9-90bb-46e9-823f-791418898956" providerId="ADAL" clId="{D932E860-7659-884D-9234-71BC9EEA1170}" dt="2024-05-20T10:19:57.752" v="1123" actId="26606"/>
          <ac:spMkLst>
            <pc:docMk/>
            <pc:sldMk cId="60034066" sldId="263"/>
            <ac:spMk id="12" creationId="{B95B9BA8-1D69-4796-85F5-B6D0BD52354B}"/>
          </ac:spMkLst>
        </pc:spChg>
        <pc:spChg chg="add del">
          <ac:chgData name="Javanainen, Arto" userId="dd2ffdf9-90bb-46e9-823f-791418898956" providerId="ADAL" clId="{D932E860-7659-884D-9234-71BC9EEA1170}" dt="2024-05-20T10:19:57.731" v="1122" actId="26606"/>
          <ac:spMkLst>
            <pc:docMk/>
            <pc:sldMk cId="60034066" sldId="263"/>
            <ac:spMk id="21" creationId="{45D37F4E-DDB4-456B-97E0-9937730A039F}"/>
          </ac:spMkLst>
        </pc:spChg>
        <pc:spChg chg="add del">
          <ac:chgData name="Javanainen, Arto" userId="dd2ffdf9-90bb-46e9-823f-791418898956" providerId="ADAL" clId="{D932E860-7659-884D-9234-71BC9EEA1170}" dt="2024-05-20T10:19:57.731" v="1122" actId="26606"/>
          <ac:spMkLst>
            <pc:docMk/>
            <pc:sldMk cId="60034066" sldId="263"/>
            <ac:spMk id="23" creationId="{B2DD41CD-8F47-4F56-AD12-4E2FF7696987}"/>
          </ac:spMkLst>
        </pc:spChg>
        <pc:spChg chg="add del">
          <ac:chgData name="Javanainen, Arto" userId="dd2ffdf9-90bb-46e9-823f-791418898956" providerId="ADAL" clId="{D932E860-7659-884D-9234-71BC9EEA1170}" dt="2024-05-20T10:20:06.356" v="1125" actId="26606"/>
          <ac:spMkLst>
            <pc:docMk/>
            <pc:sldMk cId="60034066" sldId="263"/>
            <ac:spMk id="25" creationId="{23E547B5-89CF-4EC0-96DE-25771AED0799}"/>
          </ac:spMkLst>
        </pc:spChg>
        <pc:spChg chg="add del">
          <ac:chgData name="Javanainen, Arto" userId="dd2ffdf9-90bb-46e9-823f-791418898956" providerId="ADAL" clId="{D932E860-7659-884D-9234-71BC9EEA1170}" dt="2024-05-20T10:20:06.356" v="1125" actId="26606"/>
          <ac:spMkLst>
            <pc:docMk/>
            <pc:sldMk cId="60034066" sldId="263"/>
            <ac:spMk id="26" creationId="{3F0B8CEB-8279-4E5E-A0CE-1FC9F71736F2}"/>
          </ac:spMkLst>
        </pc:spChg>
        <pc:spChg chg="add del">
          <ac:chgData name="Javanainen, Arto" userId="dd2ffdf9-90bb-46e9-823f-791418898956" providerId="ADAL" clId="{D932E860-7659-884D-9234-71BC9EEA1170}" dt="2024-05-20T10:20:23.372" v="1128" actId="26606"/>
          <ac:spMkLst>
            <pc:docMk/>
            <pc:sldMk cId="60034066" sldId="263"/>
            <ac:spMk id="31" creationId="{04812C46-200A-4DEB-A05E-3ED6C68C2387}"/>
          </ac:spMkLst>
        </pc:spChg>
        <pc:spChg chg="add del">
          <ac:chgData name="Javanainen, Arto" userId="dd2ffdf9-90bb-46e9-823f-791418898956" providerId="ADAL" clId="{D932E860-7659-884D-9234-71BC9EEA1170}" dt="2024-05-20T10:20:23.372" v="1128" actId="26606"/>
          <ac:spMkLst>
            <pc:docMk/>
            <pc:sldMk cId="60034066" sldId="263"/>
            <ac:spMk id="33" creationId="{D1EA859B-E555-4109-94F3-6700E046E008}"/>
          </ac:spMkLst>
        </pc:spChg>
        <pc:spChg chg="add del">
          <ac:chgData name="Javanainen, Arto" userId="dd2ffdf9-90bb-46e9-823f-791418898956" providerId="ADAL" clId="{D932E860-7659-884D-9234-71BC9EEA1170}" dt="2024-05-20T10:22:01.588" v="1163" actId="26606"/>
          <ac:spMkLst>
            <pc:docMk/>
            <pc:sldMk cId="60034066" sldId="263"/>
            <ac:spMk id="38" creationId="{D009D6D5-DAC2-4A8B-A17A-E206B9012D09}"/>
          </ac:spMkLst>
        </pc:spChg>
        <pc:spChg chg="add del mod">
          <ac:chgData name="Javanainen, Arto" userId="dd2ffdf9-90bb-46e9-823f-791418898956" providerId="ADAL" clId="{D932E860-7659-884D-9234-71BC9EEA1170}" dt="2024-06-04T09:42:12.987" v="1573"/>
          <ac:spMkLst>
            <pc:docMk/>
            <pc:sldMk cId="60034066" sldId="263"/>
            <ac:spMk id="43" creationId="{F13C74B1-5B17-4795-BED0-7140497B445A}"/>
          </ac:spMkLst>
        </pc:spChg>
        <pc:spChg chg="add del mod">
          <ac:chgData name="Javanainen, Arto" userId="dd2ffdf9-90bb-46e9-823f-791418898956" providerId="ADAL" clId="{D932E860-7659-884D-9234-71BC9EEA1170}" dt="2024-06-04T09:42:12.987" v="1573"/>
          <ac:spMkLst>
            <pc:docMk/>
            <pc:sldMk cId="60034066" sldId="263"/>
            <ac:spMk id="45" creationId="{D4974D33-8DC5-464E-8C6D-BE58F0669C17}"/>
          </ac:spMkLst>
        </pc:spChg>
        <pc:grpChg chg="add del">
          <ac:chgData name="Javanainen, Arto" userId="dd2ffdf9-90bb-46e9-823f-791418898956" providerId="ADAL" clId="{D932E860-7659-884D-9234-71BC9EEA1170}" dt="2024-05-20T10:19:57.752" v="1123" actId="26606"/>
          <ac:grpSpMkLst>
            <pc:docMk/>
            <pc:sldMk cId="60034066" sldId="263"/>
            <ac:grpSpMk id="14" creationId="{23705FF7-CAB4-430F-A07B-AF2245F17F1C}"/>
          </ac:grpSpMkLst>
        </pc:grpChg>
        <pc:picChg chg="add mod ord">
          <ac:chgData name="Javanainen, Arto" userId="dd2ffdf9-90bb-46e9-823f-791418898956" providerId="ADAL" clId="{D932E860-7659-884D-9234-71BC9EEA1170}" dt="2024-06-04T09:50:19.482" v="1702" actId="26606"/>
          <ac:picMkLst>
            <pc:docMk/>
            <pc:sldMk cId="60034066" sldId="263"/>
            <ac:picMk id="5" creationId="{0FCDA770-AAE8-726B-9A8E-1B7BC8EE1EC5}"/>
          </ac:picMkLst>
        </pc:picChg>
      </pc:sldChg>
      <pc:sldChg chg="addSp delSp modSp new mod setBg modClrScheme delDesignElem chgLayout">
        <pc:chgData name="Javanainen, Arto" userId="dd2ffdf9-90bb-46e9-823f-791418898956" providerId="ADAL" clId="{D932E860-7659-884D-9234-71BC9EEA1170}" dt="2024-06-04T09:53:06.142" v="1748" actId="14100"/>
        <pc:sldMkLst>
          <pc:docMk/>
          <pc:sldMk cId="1497747038" sldId="264"/>
        </pc:sldMkLst>
        <pc:spChg chg="mod ord">
          <ac:chgData name="Javanainen, Arto" userId="dd2ffdf9-90bb-46e9-823f-791418898956" providerId="ADAL" clId="{D932E860-7659-884D-9234-71BC9EEA1170}" dt="2024-06-04T09:52:57.118" v="1722" actId="26606"/>
          <ac:spMkLst>
            <pc:docMk/>
            <pc:sldMk cId="1497747038" sldId="264"/>
            <ac:spMk id="2" creationId="{91236CC1-84C3-B435-FECF-87477AC9F55E}"/>
          </ac:spMkLst>
        </pc:spChg>
        <pc:spChg chg="mod ord">
          <ac:chgData name="Javanainen, Arto" userId="dd2ffdf9-90bb-46e9-823f-791418898956" providerId="ADAL" clId="{D932E860-7659-884D-9234-71BC9EEA1170}" dt="2024-06-04T09:53:06.142" v="1748" actId="14100"/>
          <ac:spMkLst>
            <pc:docMk/>
            <pc:sldMk cId="1497747038" sldId="264"/>
            <ac:spMk id="3" creationId="{5059946B-5BE9-CBBA-CBE6-221B6CE7F2EB}"/>
          </ac:spMkLst>
        </pc:spChg>
        <pc:spChg chg="add del mod">
          <ac:chgData name="Javanainen, Arto" userId="dd2ffdf9-90bb-46e9-823f-791418898956" providerId="ADAL" clId="{D932E860-7659-884D-9234-71BC9EEA1170}" dt="2024-06-04T09:47:25.555" v="1670" actId="6264"/>
          <ac:spMkLst>
            <pc:docMk/>
            <pc:sldMk cId="1497747038" sldId="264"/>
            <ac:spMk id="4" creationId="{5A3E5A25-11A2-6C2D-FA59-813C14A017FD}"/>
          </ac:spMkLst>
        </pc:spChg>
        <pc:spChg chg="add del mod">
          <ac:chgData name="Javanainen, Arto" userId="dd2ffdf9-90bb-46e9-823f-791418898956" providerId="ADAL" clId="{D932E860-7659-884D-9234-71BC9EEA1170}" dt="2024-06-04T09:47:25.555" v="1670" actId="6264"/>
          <ac:spMkLst>
            <pc:docMk/>
            <pc:sldMk cId="1497747038" sldId="264"/>
            <ac:spMk id="5" creationId="{5A17561F-2CC3-FF9E-5BB1-DAD0CD9238F0}"/>
          </ac:spMkLst>
        </pc:spChg>
        <pc:spChg chg="add mod ord">
          <ac:chgData name="Javanainen, Arto" userId="dd2ffdf9-90bb-46e9-823f-791418898956" providerId="ADAL" clId="{D932E860-7659-884D-9234-71BC9EEA1170}" dt="2024-06-04T09:52:57.118" v="1722" actId="26606"/>
          <ac:spMkLst>
            <pc:docMk/>
            <pc:sldMk cId="1497747038" sldId="264"/>
            <ac:spMk id="6" creationId="{B08C359C-EF44-BAF3-3654-88F7CB3A49E2}"/>
          </ac:spMkLst>
        </pc:spChg>
        <pc:spChg chg="add del mod">
          <ac:chgData name="Javanainen, Arto" userId="dd2ffdf9-90bb-46e9-823f-791418898956" providerId="ADAL" clId="{D932E860-7659-884D-9234-71BC9EEA1170}" dt="2024-06-04T09:44:48.927" v="1596"/>
          <ac:spMkLst>
            <pc:docMk/>
            <pc:sldMk cId="1497747038" sldId="264"/>
            <ac:spMk id="8" creationId="{DC3450CA-3EF6-24C4-0C75-952DE326D670}"/>
          </ac:spMkLst>
        </pc:spChg>
        <pc:spChg chg="add mod">
          <ac:chgData name="Javanainen, Arto" userId="dd2ffdf9-90bb-46e9-823f-791418898956" providerId="ADAL" clId="{D932E860-7659-884D-9234-71BC9EEA1170}" dt="2024-06-04T09:52:57.118" v="1722" actId="26606"/>
          <ac:spMkLst>
            <pc:docMk/>
            <pc:sldMk cId="1497747038" sldId="264"/>
            <ac:spMk id="9" creationId="{3AD77F64-2805-7CF0-0713-41414BEF4E04}"/>
          </ac:spMkLst>
        </pc:spChg>
        <pc:spChg chg="add del">
          <ac:chgData name="Javanainen, Arto" userId="dd2ffdf9-90bb-46e9-823f-791418898956" providerId="ADAL" clId="{D932E860-7659-884D-9234-71BC9EEA1170}" dt="2024-05-20T10:31:40.258" v="1375" actId="26606"/>
          <ac:spMkLst>
            <pc:docMk/>
            <pc:sldMk cId="1497747038" sldId="264"/>
            <ac:spMk id="10" creationId="{45D37F4E-DDB4-456B-97E0-9937730A039F}"/>
          </ac:spMkLst>
        </pc:spChg>
        <pc:spChg chg="add del">
          <ac:chgData name="Javanainen, Arto" userId="dd2ffdf9-90bb-46e9-823f-791418898956" providerId="ADAL" clId="{D932E860-7659-884D-9234-71BC9EEA1170}" dt="2024-05-20T10:31:40.258" v="1375" actId="26606"/>
          <ac:spMkLst>
            <pc:docMk/>
            <pc:sldMk cId="1497747038" sldId="264"/>
            <ac:spMk id="12" creationId="{B2DD41CD-8F47-4F56-AD12-4E2FF7696987}"/>
          </ac:spMkLst>
        </pc:spChg>
        <pc:spChg chg="add del mod">
          <ac:chgData name="Javanainen, Arto" userId="dd2ffdf9-90bb-46e9-823f-791418898956" providerId="ADAL" clId="{D932E860-7659-884D-9234-71BC9EEA1170}" dt="2024-06-04T09:52:40.112" v="1721" actId="478"/>
          <ac:spMkLst>
            <pc:docMk/>
            <pc:sldMk cId="1497747038" sldId="264"/>
            <ac:spMk id="14" creationId="{5DE6515A-9C9B-7260-9CCF-485EE4330E36}"/>
          </ac:spMkLst>
        </pc:spChg>
        <pc:spChg chg="add del">
          <ac:chgData name="Javanainen, Arto" userId="dd2ffdf9-90bb-46e9-823f-791418898956" providerId="ADAL" clId="{D932E860-7659-884D-9234-71BC9EEA1170}" dt="2024-05-20T10:37:56.663" v="1424" actId="26606"/>
          <ac:spMkLst>
            <pc:docMk/>
            <pc:sldMk cId="1497747038" sldId="264"/>
            <ac:spMk id="17" creationId="{B95B9BA8-1D69-4796-85F5-B6D0BD52354B}"/>
          </ac:spMkLst>
        </pc:spChg>
        <pc:spChg chg="add del">
          <ac:chgData name="Javanainen, Arto" userId="dd2ffdf9-90bb-46e9-823f-791418898956" providerId="ADAL" clId="{D932E860-7659-884D-9234-71BC9EEA1170}" dt="2024-05-20T10:37:40.491" v="1419" actId="26606"/>
          <ac:spMkLst>
            <pc:docMk/>
            <pc:sldMk cId="1497747038" sldId="264"/>
            <ac:spMk id="26" creationId="{D009D6D5-DAC2-4A8B-A17A-E206B9012D09}"/>
          </ac:spMkLst>
        </pc:spChg>
        <pc:spChg chg="add del">
          <ac:chgData name="Javanainen, Arto" userId="dd2ffdf9-90bb-46e9-823f-791418898956" providerId="ADAL" clId="{D932E860-7659-884D-9234-71BC9EEA1170}" dt="2024-05-20T10:37:49.401" v="1421" actId="26606"/>
          <ac:spMkLst>
            <pc:docMk/>
            <pc:sldMk cId="1497747038" sldId="264"/>
            <ac:spMk id="28" creationId="{3F0B8CEB-8279-4E5E-A0CE-1FC9F71736F2}"/>
          </ac:spMkLst>
        </pc:spChg>
        <pc:spChg chg="add del">
          <ac:chgData name="Javanainen, Arto" userId="dd2ffdf9-90bb-46e9-823f-791418898956" providerId="ADAL" clId="{D932E860-7659-884D-9234-71BC9EEA1170}" dt="2024-05-20T10:37:49.401" v="1421" actId="26606"/>
          <ac:spMkLst>
            <pc:docMk/>
            <pc:sldMk cId="1497747038" sldId="264"/>
            <ac:spMk id="29" creationId="{23E547B5-89CF-4EC0-96DE-25771AED0799}"/>
          </ac:spMkLst>
        </pc:spChg>
        <pc:spChg chg="mod">
          <ac:chgData name="Javanainen, Arto" userId="dd2ffdf9-90bb-46e9-823f-791418898956" providerId="ADAL" clId="{D932E860-7659-884D-9234-71BC9EEA1170}" dt="2024-06-04T09:42:12.987" v="1573"/>
          <ac:spMkLst>
            <pc:docMk/>
            <pc:sldMk cId="1497747038" sldId="264"/>
            <ac:spMk id="30" creationId="{E4D1EC16-E672-4366-A091-73675BE54859}"/>
          </ac:spMkLst>
        </pc:spChg>
        <pc:spChg chg="add del">
          <ac:chgData name="Javanainen, Arto" userId="dd2ffdf9-90bb-46e9-823f-791418898956" providerId="ADAL" clId="{D932E860-7659-884D-9234-71BC9EEA1170}" dt="2024-05-20T10:37:56.634" v="1423" actId="26606"/>
          <ac:spMkLst>
            <pc:docMk/>
            <pc:sldMk cId="1497747038" sldId="264"/>
            <ac:spMk id="31" creationId="{9F79630B-0F0B-446E-A637-38FA8F61D10E}"/>
          </ac:spMkLst>
        </pc:spChg>
        <pc:spChg chg="add del">
          <ac:chgData name="Javanainen, Arto" userId="dd2ffdf9-90bb-46e9-823f-791418898956" providerId="ADAL" clId="{D932E860-7659-884D-9234-71BC9EEA1170}" dt="2024-05-20T10:37:56.634" v="1423" actId="26606"/>
          <ac:spMkLst>
            <pc:docMk/>
            <pc:sldMk cId="1497747038" sldId="264"/>
            <ac:spMk id="32" creationId="{B3437C99-FC8E-4311-B48A-F0C4C329B154}"/>
          </ac:spMkLst>
        </pc:spChg>
        <pc:spChg chg="add del mod">
          <ac:chgData name="Javanainen, Arto" userId="dd2ffdf9-90bb-46e9-823f-791418898956" providerId="ADAL" clId="{D932E860-7659-884D-9234-71BC9EEA1170}" dt="2024-06-04T09:42:12.987" v="1573"/>
          <ac:spMkLst>
            <pc:docMk/>
            <pc:sldMk cId="1497747038" sldId="264"/>
            <ac:spMk id="34" creationId="{B95B9BA8-1D69-4796-85F5-B6D0BD52354B}"/>
          </ac:spMkLst>
        </pc:spChg>
        <pc:spChg chg="mod">
          <ac:chgData name="Javanainen, Arto" userId="dd2ffdf9-90bb-46e9-823f-791418898956" providerId="ADAL" clId="{D932E860-7659-884D-9234-71BC9EEA1170}" dt="2024-06-04T09:42:12.987" v="1573"/>
          <ac:spMkLst>
            <pc:docMk/>
            <pc:sldMk cId="1497747038" sldId="264"/>
            <ac:spMk id="36" creationId="{6BFFE2ED-DBB9-4090-905D-1939650FC545}"/>
          </ac:spMkLst>
        </pc:spChg>
        <pc:grpChg chg="add del">
          <ac:chgData name="Javanainen, Arto" userId="dd2ffdf9-90bb-46e9-823f-791418898956" providerId="ADAL" clId="{D932E860-7659-884D-9234-71BC9EEA1170}" dt="2024-05-20T10:37:56.663" v="1424" actId="26606"/>
          <ac:grpSpMkLst>
            <pc:docMk/>
            <pc:sldMk cId="1497747038" sldId="264"/>
            <ac:grpSpMk id="19" creationId="{23705FF7-CAB4-430F-A07B-AF2245F17F1C}"/>
          </ac:grpSpMkLst>
        </pc:grpChg>
        <pc:grpChg chg="add del mod">
          <ac:chgData name="Javanainen, Arto" userId="dd2ffdf9-90bb-46e9-823f-791418898956" providerId="ADAL" clId="{D932E860-7659-884D-9234-71BC9EEA1170}" dt="2024-06-04T09:42:12.987" v="1573"/>
          <ac:grpSpMkLst>
            <pc:docMk/>
            <pc:sldMk cId="1497747038" sldId="264"/>
            <ac:grpSpMk id="35" creationId="{23705FF7-CAB4-430F-A07B-AF2245F17F1C}"/>
          </ac:grpSpMkLst>
        </pc:grpChg>
        <pc:picChg chg="add del mod">
          <ac:chgData name="Javanainen, Arto" userId="dd2ffdf9-90bb-46e9-823f-791418898956" providerId="ADAL" clId="{D932E860-7659-884D-9234-71BC9EEA1170}" dt="2024-05-20T10:36:46.680" v="1408" actId="478"/>
          <ac:picMkLst>
            <pc:docMk/>
            <pc:sldMk cId="1497747038" sldId="264"/>
            <ac:picMk id="5" creationId="{A89E0B3B-81D4-5AD6-897C-C134B21D657F}"/>
          </ac:picMkLst>
        </pc:picChg>
        <pc:picChg chg="add mod ord">
          <ac:chgData name="Javanainen, Arto" userId="dd2ffdf9-90bb-46e9-823f-791418898956" providerId="ADAL" clId="{D932E860-7659-884D-9234-71BC9EEA1170}" dt="2024-06-04T09:53:02.542" v="1747" actId="1038"/>
          <ac:picMkLst>
            <pc:docMk/>
            <pc:sldMk cId="1497747038" sldId="264"/>
            <ac:picMk id="7" creationId="{3EFDF607-CB4E-F523-0728-3D598E466A54}"/>
          </ac:picMkLst>
        </pc:picChg>
      </pc:sldChg>
      <pc:sldChg chg="addSp delSp modSp add del mod chgLayout">
        <pc:chgData name="Javanainen, Arto" userId="dd2ffdf9-90bb-46e9-823f-791418898956" providerId="ADAL" clId="{D932E860-7659-884D-9234-71BC9EEA1170}" dt="2024-06-04T09:48:31.947" v="1685"/>
        <pc:sldMkLst>
          <pc:docMk/>
          <pc:sldMk cId="159018279" sldId="265"/>
        </pc:sldMkLst>
        <pc:spChg chg="mod ord">
          <ac:chgData name="Javanainen, Arto" userId="dd2ffdf9-90bb-46e9-823f-791418898956" providerId="ADAL" clId="{D932E860-7659-884D-9234-71BC9EEA1170}" dt="2024-06-04T09:46:08.581" v="1631" actId="113"/>
          <ac:spMkLst>
            <pc:docMk/>
            <pc:sldMk cId="159018279" sldId="265"/>
            <ac:spMk id="2" creationId="{00000000-0000-0000-0000-000000000000}"/>
          </ac:spMkLst>
        </pc:spChg>
        <pc:spChg chg="del mod">
          <ac:chgData name="Javanainen, Arto" userId="dd2ffdf9-90bb-46e9-823f-791418898956" providerId="ADAL" clId="{D932E860-7659-884D-9234-71BC9EEA1170}" dt="2024-06-04T09:44:48.927" v="1596"/>
          <ac:spMkLst>
            <pc:docMk/>
            <pc:sldMk cId="159018279" sldId="265"/>
            <ac:spMk id="4" creationId="{00000000-0000-0000-0000-000000000000}"/>
          </ac:spMkLst>
        </pc:spChg>
        <pc:spChg chg="del mod">
          <ac:chgData name="Javanainen, Arto" userId="dd2ffdf9-90bb-46e9-823f-791418898956" providerId="ADAL" clId="{D932E860-7659-884D-9234-71BC9EEA1170}" dt="2024-06-04T09:44:48.927" v="1596"/>
          <ac:spMkLst>
            <pc:docMk/>
            <pc:sldMk cId="159018279" sldId="265"/>
            <ac:spMk id="5" creationId="{00000000-0000-0000-0000-000000000000}"/>
          </ac:spMkLst>
        </pc:spChg>
        <pc:spChg chg="mod ord">
          <ac:chgData name="Javanainen, Arto" userId="dd2ffdf9-90bb-46e9-823f-791418898956" providerId="ADAL" clId="{D932E860-7659-884D-9234-71BC9EEA1170}" dt="2024-06-04T09:47:17.455" v="1669" actId="27636"/>
          <ac:spMkLst>
            <pc:docMk/>
            <pc:sldMk cId="159018279" sldId="265"/>
            <ac:spMk id="6" creationId="{00000000-0000-0000-0000-000000000000}"/>
          </ac:spMkLst>
        </pc:spChg>
        <pc:spChg chg="add del mod">
          <ac:chgData name="Javanainen, Arto" userId="dd2ffdf9-90bb-46e9-823f-791418898956" providerId="ADAL" clId="{D932E860-7659-884D-9234-71BC9EEA1170}" dt="2024-06-04T09:45:40.639" v="1598" actId="6264"/>
          <ac:spMkLst>
            <pc:docMk/>
            <pc:sldMk cId="159018279" sldId="265"/>
            <ac:spMk id="8" creationId="{D372846E-4077-A267-2538-C53CA951AAAA}"/>
          </ac:spMkLst>
        </pc:spChg>
        <pc:spChg chg="add del mod">
          <ac:chgData name="Javanainen, Arto" userId="dd2ffdf9-90bb-46e9-823f-791418898956" providerId="ADAL" clId="{D932E860-7659-884D-9234-71BC9EEA1170}" dt="2024-06-04T09:45:40.639" v="1598" actId="6264"/>
          <ac:spMkLst>
            <pc:docMk/>
            <pc:sldMk cId="159018279" sldId="265"/>
            <ac:spMk id="9" creationId="{3F1E8F36-B011-4F40-1C6F-D990B93F95AA}"/>
          </ac:spMkLst>
        </pc:spChg>
        <pc:spChg chg="add mod">
          <ac:chgData name="Javanainen, Arto" userId="dd2ffdf9-90bb-46e9-823f-791418898956" providerId="ADAL" clId="{D932E860-7659-884D-9234-71BC9EEA1170}" dt="2024-06-04T09:48:31.947" v="1685"/>
          <ac:spMkLst>
            <pc:docMk/>
            <pc:sldMk cId="159018279" sldId="265"/>
            <ac:spMk id="10" creationId="{CF68E532-EDEA-23DF-8493-9021FA262060}"/>
          </ac:spMkLst>
        </pc:spChg>
        <pc:picChg chg="mod">
          <ac:chgData name="Javanainen, Arto" userId="dd2ffdf9-90bb-46e9-823f-791418898956" providerId="ADAL" clId="{D932E860-7659-884D-9234-71BC9EEA1170}" dt="2024-06-04T09:47:10.205" v="1666" actId="167"/>
          <ac:picMkLst>
            <pc:docMk/>
            <pc:sldMk cId="159018279" sldId="265"/>
            <ac:picMk id="3" creationId="{00000000-0000-0000-0000-000000000000}"/>
          </ac:picMkLst>
        </pc:picChg>
        <pc:picChg chg="mod">
          <ac:chgData name="Javanainen, Arto" userId="dd2ffdf9-90bb-46e9-823f-791418898956" providerId="ADAL" clId="{D932E860-7659-884D-9234-71BC9EEA1170}" dt="2024-06-04T09:46:58.311" v="1664" actId="14100"/>
          <ac:picMkLst>
            <pc:docMk/>
            <pc:sldMk cId="159018279" sldId="265"/>
            <ac:picMk id="7" creationId="{00000000-0000-0000-0000-000000000000}"/>
          </ac:picMkLst>
        </pc:picChg>
      </pc:sldChg>
      <pc:sldChg chg="modSp add mod">
        <pc:chgData name="Javanainen, Arto" userId="dd2ffdf9-90bb-46e9-823f-791418898956" providerId="ADAL" clId="{D932E860-7659-884D-9234-71BC9EEA1170}" dt="2024-06-04T09:56:11.097" v="1903" actId="20577"/>
        <pc:sldMkLst>
          <pc:docMk/>
          <pc:sldMk cId="1668588273" sldId="270"/>
        </pc:sldMkLst>
        <pc:spChg chg="mod">
          <ac:chgData name="Javanainen, Arto" userId="dd2ffdf9-90bb-46e9-823f-791418898956" providerId="ADAL" clId="{D932E860-7659-884D-9234-71BC9EEA1170}" dt="2024-06-04T09:56:11.097" v="1903" actId="20577"/>
          <ac:spMkLst>
            <pc:docMk/>
            <pc:sldMk cId="1668588273" sldId="270"/>
            <ac:spMk id="3" creationId="{BBE7093C-C6E5-42D1-83D3-34B79A554CB3}"/>
          </ac:spMkLst>
        </pc:spChg>
      </pc:sldChg>
      <pc:sldChg chg="addSp delSp modSp add mod ord modClrScheme chgLayout">
        <pc:chgData name="Javanainen, Arto" userId="dd2ffdf9-90bb-46e9-823f-791418898956" providerId="ADAL" clId="{D932E860-7659-884D-9234-71BC9EEA1170}" dt="2024-06-04T10:00:14.517" v="2014" actId="313"/>
        <pc:sldMkLst>
          <pc:docMk/>
          <pc:sldMk cId="1416206054" sldId="271"/>
        </pc:sldMkLst>
        <pc:spChg chg="mod">
          <ac:chgData name="Javanainen, Arto" userId="dd2ffdf9-90bb-46e9-823f-791418898956" providerId="ADAL" clId="{D932E860-7659-884D-9234-71BC9EEA1170}" dt="2024-06-04T10:00:14.517" v="2014" actId="313"/>
          <ac:spMkLst>
            <pc:docMk/>
            <pc:sldMk cId="1416206054" sldId="271"/>
            <ac:spMk id="2" creationId="{62917B4C-D8EE-FA2C-2BAB-B1E9139C0736}"/>
          </ac:spMkLst>
        </pc:spChg>
        <pc:spChg chg="add del mod">
          <ac:chgData name="Javanainen, Arto" userId="dd2ffdf9-90bb-46e9-823f-791418898956" providerId="ADAL" clId="{D932E860-7659-884D-9234-71BC9EEA1170}" dt="2024-06-04T09:59:12.960" v="1908"/>
          <ac:spMkLst>
            <pc:docMk/>
            <pc:sldMk cId="1416206054" sldId="271"/>
            <ac:spMk id="4" creationId="{13D143E8-EF1A-F2DD-B9FD-DDECA4C60090}"/>
          </ac:spMkLst>
        </pc:spChg>
        <pc:spChg chg="mod">
          <ac:chgData name="Javanainen, Arto" userId="dd2ffdf9-90bb-46e9-823f-791418898956" providerId="ADAL" clId="{D932E860-7659-884D-9234-71BC9EEA1170}" dt="2024-06-04T09:59:24.405" v="1911" actId="26606"/>
          <ac:spMkLst>
            <pc:docMk/>
            <pc:sldMk cId="1416206054" sldId="271"/>
            <ac:spMk id="6" creationId="{5DFBD1DF-A759-F0C1-8702-FB8B512722F0}"/>
          </ac:spMkLst>
        </pc:spChg>
        <pc:spChg chg="mod">
          <ac:chgData name="Javanainen, Arto" userId="dd2ffdf9-90bb-46e9-823f-791418898956" providerId="ADAL" clId="{D932E860-7659-884D-9234-71BC9EEA1170}" dt="2024-06-04T09:59:24.405" v="1911" actId="26606"/>
          <ac:spMkLst>
            <pc:docMk/>
            <pc:sldMk cId="1416206054" sldId="271"/>
            <ac:spMk id="8" creationId="{B2042C07-F86F-2F8F-3212-BE9E2AD5731F}"/>
          </ac:spMkLst>
        </pc:spChg>
        <pc:picChg chg="del">
          <ac:chgData name="Javanainen, Arto" userId="dd2ffdf9-90bb-46e9-823f-791418898956" providerId="ADAL" clId="{D932E860-7659-884D-9234-71BC9EEA1170}" dt="2024-06-04T09:58:47.422" v="1906" actId="478"/>
          <ac:picMkLst>
            <pc:docMk/>
            <pc:sldMk cId="1416206054" sldId="271"/>
            <ac:picMk id="5" creationId="{1602B2E8-376D-260F-14B4-D56A6FCCFCE1}"/>
          </ac:picMkLst>
        </pc:picChg>
        <pc:picChg chg="del">
          <ac:chgData name="Javanainen, Arto" userId="dd2ffdf9-90bb-46e9-823f-791418898956" providerId="ADAL" clId="{D932E860-7659-884D-9234-71BC9EEA1170}" dt="2024-06-04T09:58:48.918" v="1907" actId="478"/>
          <ac:picMkLst>
            <pc:docMk/>
            <pc:sldMk cId="1416206054" sldId="271"/>
            <ac:picMk id="7" creationId="{E9D8A279-B82C-C62A-D6CA-9C48F4BE9DE1}"/>
          </ac:picMkLst>
        </pc:picChg>
        <pc:picChg chg="add mod ord">
          <ac:chgData name="Javanainen, Arto" userId="dd2ffdf9-90bb-46e9-823f-791418898956" providerId="ADAL" clId="{D932E860-7659-884D-9234-71BC9EEA1170}" dt="2024-06-04T09:59:24.405" v="1911" actId="26606"/>
          <ac:picMkLst>
            <pc:docMk/>
            <pc:sldMk cId="1416206054" sldId="271"/>
            <ac:picMk id="10" creationId="{AE24F9D5-9500-90D9-E5F4-E6E1E9782A8A}"/>
          </ac:picMkLst>
        </pc:picChg>
      </pc:sldChg>
      <pc:sldChg chg="addSp delSp modSp add mod modClrScheme chgLayout">
        <pc:chgData name="Javanainen, Arto" userId="dd2ffdf9-90bb-46e9-823f-791418898956" providerId="ADAL" clId="{D932E860-7659-884D-9234-71BC9EEA1170}" dt="2024-06-04T10:20:46.087" v="2613" actId="20577"/>
        <pc:sldMkLst>
          <pc:docMk/>
          <pc:sldMk cId="1751287383" sldId="272"/>
        </pc:sldMkLst>
        <pc:spChg chg="mod ord">
          <ac:chgData name="Javanainen, Arto" userId="dd2ffdf9-90bb-46e9-823f-791418898956" providerId="ADAL" clId="{D932E860-7659-884D-9234-71BC9EEA1170}" dt="2024-06-04T10:20:25.494" v="2584" actId="26606"/>
          <ac:spMkLst>
            <pc:docMk/>
            <pc:sldMk cId="1751287383" sldId="272"/>
            <ac:spMk id="2" creationId="{43F5316F-5E37-490F-0C8A-28D4A1309B9A}"/>
          </ac:spMkLst>
        </pc:spChg>
        <pc:spChg chg="mod ord">
          <ac:chgData name="Javanainen, Arto" userId="dd2ffdf9-90bb-46e9-823f-791418898956" providerId="ADAL" clId="{D932E860-7659-884D-9234-71BC9EEA1170}" dt="2024-06-04T10:20:25.494" v="2584" actId="26606"/>
          <ac:spMkLst>
            <pc:docMk/>
            <pc:sldMk cId="1751287383" sldId="272"/>
            <ac:spMk id="5" creationId="{046068F2-6CDC-22B7-31AB-DE14BE4BDB69}"/>
          </ac:spMkLst>
        </pc:spChg>
        <pc:spChg chg="mod ord">
          <ac:chgData name="Javanainen, Arto" userId="dd2ffdf9-90bb-46e9-823f-791418898956" providerId="ADAL" clId="{D932E860-7659-884D-9234-71BC9EEA1170}" dt="2024-06-04T10:20:25.494" v="2584" actId="26606"/>
          <ac:spMkLst>
            <pc:docMk/>
            <pc:sldMk cId="1751287383" sldId="272"/>
            <ac:spMk id="6" creationId="{45B9A394-DA25-990D-91E2-674FD6C0B6DD}"/>
          </ac:spMkLst>
        </pc:spChg>
        <pc:spChg chg="add del mod">
          <ac:chgData name="Javanainen, Arto" userId="dd2ffdf9-90bb-46e9-823f-791418898956" providerId="ADAL" clId="{D932E860-7659-884D-9234-71BC9EEA1170}" dt="2024-06-04T10:20:19.846" v="2582" actId="478"/>
          <ac:spMkLst>
            <pc:docMk/>
            <pc:sldMk cId="1751287383" sldId="272"/>
            <ac:spMk id="8" creationId="{0AE78B75-1FD9-92C7-CB5A-17D9F3BDC2DD}"/>
          </ac:spMkLst>
        </pc:spChg>
        <pc:spChg chg="add mod ord">
          <ac:chgData name="Javanainen, Arto" userId="dd2ffdf9-90bb-46e9-823f-791418898956" providerId="ADAL" clId="{D932E860-7659-884D-9234-71BC9EEA1170}" dt="2024-06-04T10:20:46.087" v="2613" actId="20577"/>
          <ac:spMkLst>
            <pc:docMk/>
            <pc:sldMk cId="1751287383" sldId="272"/>
            <ac:spMk id="9" creationId="{6E2DF109-FD6A-AF26-3584-33A3DE8B7F32}"/>
          </ac:spMkLst>
        </pc:spChg>
        <pc:spChg chg="mod ord">
          <ac:chgData name="Javanainen, Arto" userId="dd2ffdf9-90bb-46e9-823f-791418898956" providerId="ADAL" clId="{D932E860-7659-884D-9234-71BC9EEA1170}" dt="2024-06-04T10:20:25.494" v="2584" actId="26606"/>
          <ac:spMkLst>
            <pc:docMk/>
            <pc:sldMk cId="1751287383" sldId="272"/>
            <ac:spMk id="31" creationId="{9B224E9A-0B0A-FEAA-999E-AB1AE9B0E356}"/>
          </ac:spMkLst>
        </pc:spChg>
        <pc:grpChg chg="del">
          <ac:chgData name="Javanainen, Arto" userId="dd2ffdf9-90bb-46e9-823f-791418898956" providerId="ADAL" clId="{D932E860-7659-884D-9234-71BC9EEA1170}" dt="2024-06-04T10:15:43.305" v="2301" actId="478"/>
          <ac:grpSpMkLst>
            <pc:docMk/>
            <pc:sldMk cId="1751287383" sldId="272"/>
            <ac:grpSpMk id="7" creationId="{49A03FB8-AEB2-B03A-833B-0F2B59719F55}"/>
          </ac:grpSpMkLst>
        </pc:grpChg>
        <pc:picChg chg="add del mod ord">
          <ac:chgData name="Javanainen, Arto" userId="dd2ffdf9-90bb-46e9-823f-791418898956" providerId="ADAL" clId="{D932E860-7659-884D-9234-71BC9EEA1170}" dt="2024-06-04T10:20:08.465" v="2577" actId="21"/>
          <ac:picMkLst>
            <pc:docMk/>
            <pc:sldMk cId="1751287383" sldId="272"/>
            <ac:picMk id="4" creationId="{7B19F93A-8449-0880-2DE1-175855388BF6}"/>
          </ac:picMkLst>
        </pc:picChg>
        <pc:picChg chg="add mod ord">
          <ac:chgData name="Javanainen, Arto" userId="dd2ffdf9-90bb-46e9-823f-791418898956" providerId="ADAL" clId="{D932E860-7659-884D-9234-71BC9EEA1170}" dt="2024-06-04T10:20:25.494" v="2584" actId="26606"/>
          <ac:picMkLst>
            <pc:docMk/>
            <pc:sldMk cId="1751287383" sldId="272"/>
            <ac:picMk id="11" creationId="{9627BF73-16ED-90C7-A1B9-C98C391256EE}"/>
          </ac:picMkLst>
        </pc:picChg>
      </pc:sldChg>
      <pc:sldMasterChg chg="addSp delSp modSp mod delSldLayout modSldLayout">
        <pc:chgData name="Javanainen, Arto" userId="dd2ffdf9-90bb-46e9-823f-791418898956" providerId="ADAL" clId="{D932E860-7659-884D-9234-71BC9EEA1170}" dt="2024-06-04T09:42:12.987" v="1573"/>
        <pc:sldMasterMkLst>
          <pc:docMk/>
          <pc:sldMasterMk cId="1108944966" sldId="2147483648"/>
        </pc:sldMasterMkLst>
        <pc:spChg chg="mod">
          <ac:chgData name="Javanainen, Arto" userId="dd2ffdf9-90bb-46e9-823f-791418898956" providerId="ADAL" clId="{D932E860-7659-884D-9234-71BC9EEA1170}" dt="2024-06-04T09:42:12.987" v="1573"/>
          <ac:spMkLst>
            <pc:docMk/>
            <pc:sldMasterMk cId="1108944966" sldId="2147483648"/>
            <ac:spMk id="2" creationId="{BEE0166D-F015-5CF9-DE46-09A5DD4A0603}"/>
          </ac:spMkLst>
        </pc:spChg>
        <pc:spChg chg="mod">
          <ac:chgData name="Javanainen, Arto" userId="dd2ffdf9-90bb-46e9-823f-791418898956" providerId="ADAL" clId="{D932E860-7659-884D-9234-71BC9EEA1170}" dt="2024-06-04T09:42:12.987" v="1573"/>
          <ac:spMkLst>
            <pc:docMk/>
            <pc:sldMasterMk cId="1108944966" sldId="2147483648"/>
            <ac:spMk id="3" creationId="{EEEB612E-CBA7-B47D-7215-C2DD09B352A9}"/>
          </ac:spMkLst>
        </pc:spChg>
        <pc:spChg chg="del">
          <ac:chgData name="Javanainen, Arto" userId="dd2ffdf9-90bb-46e9-823f-791418898956" providerId="ADAL" clId="{D932E860-7659-884D-9234-71BC9EEA1170}" dt="2024-06-04T09:41:01.647" v="1561" actId="478"/>
          <ac:spMkLst>
            <pc:docMk/>
            <pc:sldMasterMk cId="1108944966" sldId="2147483648"/>
            <ac:spMk id="4" creationId="{CD3AE495-1E23-67E2-A903-4C58795A0F52}"/>
          </ac:spMkLst>
        </pc:spChg>
        <pc:spChg chg="mod">
          <ac:chgData name="Javanainen, Arto" userId="dd2ffdf9-90bb-46e9-823f-791418898956" providerId="ADAL" clId="{D932E860-7659-884D-9234-71BC9EEA1170}" dt="2024-06-04T09:42:12.987" v="1573"/>
          <ac:spMkLst>
            <pc:docMk/>
            <pc:sldMasterMk cId="1108944966" sldId="2147483648"/>
            <ac:spMk id="5" creationId="{87DB3137-03BE-4876-3021-E6AD46C22AEB}"/>
          </ac:spMkLst>
        </pc:spChg>
        <pc:spChg chg="mod">
          <ac:chgData name="Javanainen, Arto" userId="dd2ffdf9-90bb-46e9-823f-791418898956" providerId="ADAL" clId="{D932E860-7659-884D-9234-71BC9EEA1170}" dt="2024-06-04T09:42:12.987" v="1573"/>
          <ac:spMkLst>
            <pc:docMk/>
            <pc:sldMasterMk cId="1108944966" sldId="2147483648"/>
            <ac:spMk id="6" creationId="{F333F092-E6AB-C80A-82D4-D7A5B290501A}"/>
          </ac:spMkLst>
        </pc:spChg>
        <pc:picChg chg="add mod">
          <ac:chgData name="Javanainen, Arto" userId="dd2ffdf9-90bb-46e9-823f-791418898956" providerId="ADAL" clId="{D932E860-7659-884D-9234-71BC9EEA1170}" dt="2024-06-04T09:42:12.987" v="1573"/>
          <ac:picMkLst>
            <pc:docMk/>
            <pc:sldMasterMk cId="1108944966" sldId="2147483648"/>
            <ac:picMk id="7" creationId="{C3EBF96C-5340-498E-7DED-CE60279FBC13}"/>
          </ac:picMkLst>
        </pc:picChg>
        <pc:sldLayoutChg chg="modSp">
          <pc:chgData name="Javanainen, Arto" userId="dd2ffdf9-90bb-46e9-823f-791418898956" providerId="ADAL" clId="{D932E860-7659-884D-9234-71BC9EEA1170}" dt="2024-06-04T09:42:12.987" v="1573"/>
          <pc:sldLayoutMkLst>
            <pc:docMk/>
            <pc:sldMasterMk cId="1108944966" sldId="2147483648"/>
            <pc:sldLayoutMk cId="3760455623" sldId="2147483649"/>
          </pc:sldLayoutMkLst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3760455623" sldId="2147483649"/>
              <ac:spMk id="2" creationId="{87F1914E-6574-AAB8-2067-C7E276F122C6}"/>
            </ac:spMkLst>
          </pc:spChg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3760455623" sldId="2147483649"/>
              <ac:spMk id="3" creationId="{A9C8BF80-333F-71CC-84AE-5F37F0CDCE24}"/>
            </ac:spMkLst>
          </pc:spChg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3760455623" sldId="2147483649"/>
              <ac:spMk id="4" creationId="{78E28F2C-3C7E-0FBC-6D9B-72D331704815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12.987" v="1573"/>
          <pc:sldLayoutMkLst>
            <pc:docMk/>
            <pc:sldMasterMk cId="1108944966" sldId="2147483648"/>
            <pc:sldLayoutMk cId="2456810498" sldId="2147483650"/>
          </pc:sldLayoutMkLst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2456810498" sldId="2147483650"/>
              <ac:spMk id="4" creationId="{15CECF90-D047-8875-4BAD-652F60F3D393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12.987" v="1573"/>
          <pc:sldLayoutMkLst>
            <pc:docMk/>
            <pc:sldMasterMk cId="1108944966" sldId="2147483648"/>
            <pc:sldLayoutMk cId="1600863524" sldId="2147483651"/>
          </pc:sldLayoutMkLst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1600863524" sldId="2147483651"/>
              <ac:spMk id="2" creationId="{C15BE13E-DF1F-1656-B7E5-6F825AB965D3}"/>
            </ac:spMkLst>
          </pc:spChg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1600863524" sldId="2147483651"/>
              <ac:spMk id="3" creationId="{3857AAB8-B287-F35D-42B0-A99104C75564}"/>
            </ac:spMkLst>
          </pc:spChg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1600863524" sldId="2147483651"/>
              <ac:spMk id="4" creationId="{2EA9C80F-27E4-D25C-E185-68A4B0CE3DB4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12.987" v="1573"/>
          <pc:sldLayoutMkLst>
            <pc:docMk/>
            <pc:sldMasterMk cId="1108944966" sldId="2147483648"/>
            <pc:sldLayoutMk cId="3848161985" sldId="2147483652"/>
          </pc:sldLayoutMkLst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3848161985" sldId="2147483652"/>
              <ac:spMk id="3" creationId="{97DB7748-777F-7EFF-81A1-80B4A3C2973D}"/>
            </ac:spMkLst>
          </pc:spChg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3848161985" sldId="2147483652"/>
              <ac:spMk id="4" creationId="{4E66B852-144D-0C94-7857-F51F21C0B76C}"/>
            </ac:spMkLst>
          </pc:spChg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3848161985" sldId="2147483652"/>
              <ac:spMk id="5" creationId="{C1ED653D-18C6-673D-4D23-0CD4AD7BBC4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12.987" v="1573"/>
          <pc:sldLayoutMkLst>
            <pc:docMk/>
            <pc:sldMasterMk cId="1108944966" sldId="2147483648"/>
            <pc:sldLayoutMk cId="3319925175" sldId="2147483653"/>
          </pc:sldLayoutMkLst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3319925175" sldId="2147483653"/>
              <ac:spMk id="2" creationId="{16B986A3-030E-6B49-FE63-2FD1E8EE3366}"/>
            </ac:spMkLst>
          </pc:spChg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3319925175" sldId="2147483653"/>
              <ac:spMk id="3" creationId="{82AC029C-A3A3-E288-E127-F29969BE0FF6}"/>
            </ac:spMkLst>
          </pc:spChg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3319925175" sldId="2147483653"/>
              <ac:spMk id="4" creationId="{F12B7B9D-ADDF-4797-BA2C-EBDBA5EF5DC2}"/>
            </ac:spMkLst>
          </pc:spChg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3319925175" sldId="2147483653"/>
              <ac:spMk id="5" creationId="{AB18F397-42F0-59F5-CBB5-FA967D6539D8}"/>
            </ac:spMkLst>
          </pc:spChg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3319925175" sldId="2147483653"/>
              <ac:spMk id="6" creationId="{DA763FAA-EE0D-7551-8388-B0217DAB669A}"/>
            </ac:spMkLst>
          </pc:spChg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3319925175" sldId="2147483653"/>
              <ac:spMk id="7" creationId="{A942A98F-D2AB-ADD1-4C4D-9D453FABDA9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12.987" v="1573"/>
          <pc:sldLayoutMkLst>
            <pc:docMk/>
            <pc:sldMasterMk cId="1108944966" sldId="2147483648"/>
            <pc:sldLayoutMk cId="13239011" sldId="2147483654"/>
          </pc:sldLayoutMkLst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13239011" sldId="2147483654"/>
              <ac:spMk id="3" creationId="{D4BAC099-C36E-4F6E-43E4-506F5A3D98BB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12.987" v="1573"/>
          <pc:sldLayoutMkLst>
            <pc:docMk/>
            <pc:sldMasterMk cId="1108944966" sldId="2147483648"/>
            <pc:sldLayoutMk cId="1443400284" sldId="2147483655"/>
          </pc:sldLayoutMkLst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1443400284" sldId="2147483655"/>
              <ac:spMk id="2" creationId="{C14574D5-5A1A-C0AE-640C-CF315358A6CD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12.987" v="1573"/>
          <pc:sldLayoutMkLst>
            <pc:docMk/>
            <pc:sldMasterMk cId="1108944966" sldId="2147483648"/>
            <pc:sldLayoutMk cId="3500824440" sldId="2147483656"/>
          </pc:sldLayoutMkLst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3500824440" sldId="2147483656"/>
              <ac:spMk id="2" creationId="{09C5D209-BDB3-A852-3209-831FBEE50988}"/>
            </ac:spMkLst>
          </pc:spChg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3500824440" sldId="2147483656"/>
              <ac:spMk id="3" creationId="{5D01B029-3939-A9D4-D427-284F69FF95D8}"/>
            </ac:spMkLst>
          </pc:spChg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3500824440" sldId="2147483656"/>
              <ac:spMk id="4" creationId="{EF94AC41-757D-2B7B-BDCE-E785C835C48D}"/>
            </ac:spMkLst>
          </pc:spChg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3500824440" sldId="2147483656"/>
              <ac:spMk id="5" creationId="{C9E109B4-606F-2331-4F1E-7F4E36B8D734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12.987" v="1573"/>
          <pc:sldLayoutMkLst>
            <pc:docMk/>
            <pc:sldMasterMk cId="1108944966" sldId="2147483648"/>
            <pc:sldLayoutMk cId="2207919022" sldId="2147483657"/>
          </pc:sldLayoutMkLst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2207919022" sldId="2147483657"/>
              <ac:spMk id="2" creationId="{2D91C3CA-20FA-6E6D-D476-58DB281CDC34}"/>
            </ac:spMkLst>
          </pc:spChg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2207919022" sldId="2147483657"/>
              <ac:spMk id="3" creationId="{F6500BCE-6FAB-D313-734B-9BACD9513C7A}"/>
            </ac:spMkLst>
          </pc:spChg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2207919022" sldId="2147483657"/>
              <ac:spMk id="4" creationId="{2F61A111-E7BD-A390-A0AD-1ABCC01C287F}"/>
            </ac:spMkLst>
          </pc:spChg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2207919022" sldId="2147483657"/>
              <ac:spMk id="5" creationId="{E467BB7A-1D2F-0EF2-E215-57AAE31C2105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12.987" v="1573"/>
          <pc:sldLayoutMkLst>
            <pc:docMk/>
            <pc:sldMasterMk cId="1108944966" sldId="2147483648"/>
            <pc:sldLayoutMk cId="808081984" sldId="2147483658"/>
          </pc:sldLayoutMkLst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808081984" sldId="2147483658"/>
              <ac:spMk id="4" creationId="{D3DAA1F2-D1BC-567C-54C2-60851E057B47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12.987" v="1573"/>
          <pc:sldLayoutMkLst>
            <pc:docMk/>
            <pc:sldMasterMk cId="1108944966" sldId="2147483648"/>
            <pc:sldLayoutMk cId="3650747796" sldId="2147483659"/>
          </pc:sldLayoutMkLst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3650747796" sldId="2147483659"/>
              <ac:spMk id="2" creationId="{8F4402DC-6128-25A0-3B7F-7C521294C399}"/>
            </ac:spMkLst>
          </pc:spChg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3650747796" sldId="2147483659"/>
              <ac:spMk id="3" creationId="{3E936BF2-FB9A-F72F-4D5F-3902F3FF9DB4}"/>
            </ac:spMkLst>
          </pc:spChg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3650747796" sldId="2147483659"/>
              <ac:spMk id="4" creationId="{7AE9003E-EAE0-BAE3-501B-5A525AA7B97A}"/>
            </ac:spMkLst>
          </pc:spChg>
        </pc:sldLayoutChg>
        <pc:sldLayoutChg chg="del">
          <pc:chgData name="Javanainen, Arto" userId="dd2ffdf9-90bb-46e9-823f-791418898956" providerId="ADAL" clId="{D932E860-7659-884D-9234-71BC9EEA1170}" dt="2024-06-04T09:37:06.100" v="1548" actId="2696"/>
          <pc:sldLayoutMkLst>
            <pc:docMk/>
            <pc:sldMasterMk cId="1108944966" sldId="2147483648"/>
            <pc:sldLayoutMk cId="61216118" sldId="2147483660"/>
          </pc:sldLayoutMkLst>
        </pc:sldLayoutChg>
        <pc:sldLayoutChg chg="modSp">
          <pc:chgData name="Javanainen, Arto" userId="dd2ffdf9-90bb-46e9-823f-791418898956" providerId="ADAL" clId="{D932E860-7659-884D-9234-71BC9EEA1170}" dt="2024-06-04T09:42:12.987" v="1573"/>
          <pc:sldLayoutMkLst>
            <pc:docMk/>
            <pc:sldMasterMk cId="1108944966" sldId="2147483648"/>
            <pc:sldLayoutMk cId="2886391481" sldId="2147483660"/>
          </pc:sldLayoutMkLst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2886391481" sldId="2147483660"/>
              <ac:spMk id="2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2886391481" sldId="2147483660"/>
              <ac:spMk id="4" creationId="{43BBF022-EAE7-44E2-B560-8402578555E5}"/>
            </ac:spMkLst>
          </pc:spChg>
          <pc:spChg chg="mod">
            <ac:chgData name="Javanainen, Arto" userId="dd2ffdf9-90bb-46e9-823f-791418898956" providerId="ADAL" clId="{D932E860-7659-884D-9234-71BC9EEA1170}" dt="2024-06-04T09:42:12.987" v="1573"/>
            <ac:spMkLst>
              <pc:docMk/>
              <pc:sldMasterMk cId="1108944966" sldId="2147483648"/>
              <pc:sldLayoutMk cId="2886391481" sldId="2147483660"/>
              <ac:spMk id="11" creationId="{00000000-0000-0000-0000-000000000000}"/>
            </ac:spMkLst>
          </pc:spChg>
        </pc:sldLayoutChg>
      </pc:sldMasterChg>
      <pc:sldMasterChg chg="addSp modSp modSldLayout">
        <pc:chgData name="Javanainen, Arto" userId="dd2ffdf9-90bb-46e9-823f-791418898956" providerId="ADAL" clId="{D932E860-7659-884D-9234-71BC9EEA1170}" dt="2024-06-04T09:42:30.115" v="1576"/>
        <pc:sldMasterMkLst>
          <pc:docMk/>
          <pc:sldMasterMk cId="3963960805" sldId="2147483661"/>
        </pc:sldMasterMkLst>
        <pc:spChg chg="mod">
          <ac:chgData name="Javanainen, Arto" userId="dd2ffdf9-90bb-46e9-823f-791418898956" providerId="ADAL" clId="{D932E860-7659-884D-9234-71BC9EEA1170}" dt="2024-06-04T09:42:30.115" v="1576"/>
          <ac:spMkLst>
            <pc:docMk/>
            <pc:sldMasterMk cId="3963960805" sldId="2147483661"/>
            <ac:spMk id="2" creationId="{00000000-0000-0000-0000-000000000000}"/>
          </ac:spMkLst>
        </pc:spChg>
        <pc:spChg chg="mod">
          <ac:chgData name="Javanainen, Arto" userId="dd2ffdf9-90bb-46e9-823f-791418898956" providerId="ADAL" clId="{D932E860-7659-884D-9234-71BC9EEA1170}" dt="2024-06-04T09:42:30.115" v="1576"/>
          <ac:spMkLst>
            <pc:docMk/>
            <pc:sldMasterMk cId="3963960805" sldId="2147483661"/>
            <ac:spMk id="3" creationId="{00000000-0000-0000-0000-000000000000}"/>
          </ac:spMkLst>
        </pc:spChg>
        <pc:spChg chg="mod">
          <ac:chgData name="Javanainen, Arto" userId="dd2ffdf9-90bb-46e9-823f-791418898956" providerId="ADAL" clId="{D932E860-7659-884D-9234-71BC9EEA1170}" dt="2024-06-04T09:42:30.115" v="1576"/>
          <ac:spMkLst>
            <pc:docMk/>
            <pc:sldMasterMk cId="3963960805" sldId="2147483661"/>
            <ac:spMk id="4" creationId="{00000000-0000-0000-0000-000000000000}"/>
          </ac:spMkLst>
        </pc:spChg>
        <pc:spChg chg="mod">
          <ac:chgData name="Javanainen, Arto" userId="dd2ffdf9-90bb-46e9-823f-791418898956" providerId="ADAL" clId="{D932E860-7659-884D-9234-71BC9EEA1170}" dt="2024-06-04T09:42:30.115" v="1576"/>
          <ac:spMkLst>
            <pc:docMk/>
            <pc:sldMasterMk cId="3963960805" sldId="2147483661"/>
            <ac:spMk id="5" creationId="{00000000-0000-0000-0000-000000000000}"/>
          </ac:spMkLst>
        </pc:spChg>
        <pc:spChg chg="mod">
          <ac:chgData name="Javanainen, Arto" userId="dd2ffdf9-90bb-46e9-823f-791418898956" providerId="ADAL" clId="{D932E860-7659-884D-9234-71BC9EEA1170}" dt="2024-06-04T09:42:30.115" v="1576"/>
          <ac:spMkLst>
            <pc:docMk/>
            <pc:sldMasterMk cId="3963960805" sldId="2147483661"/>
            <ac:spMk id="6" creationId="{00000000-0000-0000-0000-000000000000}"/>
          </ac:spMkLst>
        </pc:spChg>
        <pc:picChg chg="add mod">
          <ac:chgData name="Javanainen, Arto" userId="dd2ffdf9-90bb-46e9-823f-791418898956" providerId="ADAL" clId="{D932E860-7659-884D-9234-71BC9EEA1170}" dt="2024-06-04T09:42:30.115" v="1576"/>
          <ac:picMkLst>
            <pc:docMk/>
            <pc:sldMasterMk cId="3963960805" sldId="2147483661"/>
            <ac:picMk id="7" creationId="{CAAC2416-274F-B1D0-598E-F9D5E521F7A6}"/>
          </ac:picMkLst>
        </pc:picChg>
        <pc:sldLayoutChg chg="modSp">
          <pc:chgData name="Javanainen, Arto" userId="dd2ffdf9-90bb-46e9-823f-791418898956" providerId="ADAL" clId="{D932E860-7659-884D-9234-71BC9EEA1170}" dt="2024-06-04T09:42:30.115" v="1576"/>
          <pc:sldLayoutMkLst>
            <pc:docMk/>
            <pc:sldMasterMk cId="3963960805" sldId="2147483661"/>
            <pc:sldLayoutMk cId="3978515008" sldId="2147483662"/>
          </pc:sldLayoutMkLst>
          <pc:spChg chg="mod">
            <ac:chgData name="Javanainen, Arto" userId="dd2ffdf9-90bb-46e9-823f-791418898956" providerId="ADAL" clId="{D932E860-7659-884D-9234-71BC9EEA1170}" dt="2024-06-04T09:42:30.115" v="1576"/>
            <ac:spMkLst>
              <pc:docMk/>
              <pc:sldMasterMk cId="3963960805" sldId="2147483661"/>
              <pc:sldLayoutMk cId="3978515008" sldId="2147483662"/>
              <ac:spMk id="2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30.115" v="1576"/>
            <ac:spMkLst>
              <pc:docMk/>
              <pc:sldMasterMk cId="3963960805" sldId="2147483661"/>
              <pc:sldLayoutMk cId="3978515008" sldId="2147483662"/>
              <ac:spMk id="3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30.115" v="1576"/>
          <pc:sldLayoutMkLst>
            <pc:docMk/>
            <pc:sldMasterMk cId="3963960805" sldId="2147483661"/>
            <pc:sldLayoutMk cId="1999885337" sldId="2147483664"/>
          </pc:sldLayoutMkLst>
          <pc:spChg chg="mod">
            <ac:chgData name="Javanainen, Arto" userId="dd2ffdf9-90bb-46e9-823f-791418898956" providerId="ADAL" clId="{D932E860-7659-884D-9234-71BC9EEA1170}" dt="2024-06-04T09:42:30.115" v="1576"/>
            <ac:spMkLst>
              <pc:docMk/>
              <pc:sldMasterMk cId="3963960805" sldId="2147483661"/>
              <pc:sldLayoutMk cId="1999885337" sldId="2147483664"/>
              <ac:spMk id="2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30.115" v="1576"/>
            <ac:spMkLst>
              <pc:docMk/>
              <pc:sldMasterMk cId="3963960805" sldId="2147483661"/>
              <pc:sldLayoutMk cId="1999885337" sldId="2147483664"/>
              <ac:spMk id="3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30.115" v="1576"/>
          <pc:sldLayoutMkLst>
            <pc:docMk/>
            <pc:sldMasterMk cId="3963960805" sldId="2147483661"/>
            <pc:sldLayoutMk cId="3259545490" sldId="2147483665"/>
          </pc:sldLayoutMkLst>
          <pc:spChg chg="mod">
            <ac:chgData name="Javanainen, Arto" userId="dd2ffdf9-90bb-46e9-823f-791418898956" providerId="ADAL" clId="{D932E860-7659-884D-9234-71BC9EEA1170}" dt="2024-06-04T09:42:30.115" v="1576"/>
            <ac:spMkLst>
              <pc:docMk/>
              <pc:sldMasterMk cId="3963960805" sldId="2147483661"/>
              <pc:sldLayoutMk cId="3259545490" sldId="2147483665"/>
              <ac:spMk id="3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30.115" v="1576"/>
            <ac:spMkLst>
              <pc:docMk/>
              <pc:sldMasterMk cId="3963960805" sldId="2147483661"/>
              <pc:sldLayoutMk cId="3259545490" sldId="2147483665"/>
              <ac:spMk id="4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30.115" v="1576"/>
          <pc:sldLayoutMkLst>
            <pc:docMk/>
            <pc:sldMasterMk cId="3963960805" sldId="2147483661"/>
            <pc:sldLayoutMk cId="2534841366" sldId="2147483666"/>
          </pc:sldLayoutMkLst>
          <pc:spChg chg="mod">
            <ac:chgData name="Javanainen, Arto" userId="dd2ffdf9-90bb-46e9-823f-791418898956" providerId="ADAL" clId="{D932E860-7659-884D-9234-71BC9EEA1170}" dt="2024-06-04T09:42:30.115" v="1576"/>
            <ac:spMkLst>
              <pc:docMk/>
              <pc:sldMasterMk cId="3963960805" sldId="2147483661"/>
              <pc:sldLayoutMk cId="2534841366" sldId="2147483666"/>
              <ac:spMk id="2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30.115" v="1576"/>
            <ac:spMkLst>
              <pc:docMk/>
              <pc:sldMasterMk cId="3963960805" sldId="2147483661"/>
              <pc:sldLayoutMk cId="2534841366" sldId="2147483666"/>
              <ac:spMk id="3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30.115" v="1576"/>
            <ac:spMkLst>
              <pc:docMk/>
              <pc:sldMasterMk cId="3963960805" sldId="2147483661"/>
              <pc:sldLayoutMk cId="2534841366" sldId="2147483666"/>
              <ac:spMk id="4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30.115" v="1576"/>
            <ac:spMkLst>
              <pc:docMk/>
              <pc:sldMasterMk cId="3963960805" sldId="2147483661"/>
              <pc:sldLayoutMk cId="2534841366" sldId="2147483666"/>
              <ac:spMk id="5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30.115" v="1576"/>
            <ac:spMkLst>
              <pc:docMk/>
              <pc:sldMasterMk cId="3963960805" sldId="2147483661"/>
              <pc:sldLayoutMk cId="2534841366" sldId="2147483666"/>
              <ac:spMk id="6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30.115" v="1576"/>
          <pc:sldLayoutMkLst>
            <pc:docMk/>
            <pc:sldMasterMk cId="3963960805" sldId="2147483661"/>
            <pc:sldLayoutMk cId="685225279" sldId="2147483669"/>
          </pc:sldLayoutMkLst>
          <pc:spChg chg="mod">
            <ac:chgData name="Javanainen, Arto" userId="dd2ffdf9-90bb-46e9-823f-791418898956" providerId="ADAL" clId="{D932E860-7659-884D-9234-71BC9EEA1170}" dt="2024-06-04T09:42:30.115" v="1576"/>
            <ac:spMkLst>
              <pc:docMk/>
              <pc:sldMasterMk cId="3963960805" sldId="2147483661"/>
              <pc:sldLayoutMk cId="685225279" sldId="2147483669"/>
              <ac:spMk id="2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30.115" v="1576"/>
            <ac:spMkLst>
              <pc:docMk/>
              <pc:sldMasterMk cId="3963960805" sldId="2147483661"/>
              <pc:sldLayoutMk cId="685225279" sldId="2147483669"/>
              <ac:spMk id="3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30.115" v="1576"/>
            <ac:spMkLst>
              <pc:docMk/>
              <pc:sldMasterMk cId="3963960805" sldId="2147483661"/>
              <pc:sldLayoutMk cId="685225279" sldId="2147483669"/>
              <ac:spMk id="4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30.115" v="1576"/>
          <pc:sldLayoutMkLst>
            <pc:docMk/>
            <pc:sldMasterMk cId="3963960805" sldId="2147483661"/>
            <pc:sldLayoutMk cId="3069579651" sldId="2147483670"/>
          </pc:sldLayoutMkLst>
          <pc:spChg chg="mod">
            <ac:chgData name="Javanainen, Arto" userId="dd2ffdf9-90bb-46e9-823f-791418898956" providerId="ADAL" clId="{D932E860-7659-884D-9234-71BC9EEA1170}" dt="2024-06-04T09:42:30.115" v="1576"/>
            <ac:spMkLst>
              <pc:docMk/>
              <pc:sldMasterMk cId="3963960805" sldId="2147483661"/>
              <pc:sldLayoutMk cId="3069579651" sldId="2147483670"/>
              <ac:spMk id="2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30.115" v="1576"/>
            <ac:spMkLst>
              <pc:docMk/>
              <pc:sldMasterMk cId="3963960805" sldId="2147483661"/>
              <pc:sldLayoutMk cId="3069579651" sldId="2147483670"/>
              <ac:spMk id="3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30.115" v="1576"/>
            <ac:spMkLst>
              <pc:docMk/>
              <pc:sldMasterMk cId="3963960805" sldId="2147483661"/>
              <pc:sldLayoutMk cId="3069579651" sldId="2147483670"/>
              <ac:spMk id="4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30.115" v="1576"/>
          <pc:sldLayoutMkLst>
            <pc:docMk/>
            <pc:sldMasterMk cId="3963960805" sldId="2147483661"/>
            <pc:sldLayoutMk cId="3123490056" sldId="2147483672"/>
          </pc:sldLayoutMkLst>
          <pc:spChg chg="mod">
            <ac:chgData name="Javanainen, Arto" userId="dd2ffdf9-90bb-46e9-823f-791418898956" providerId="ADAL" clId="{D932E860-7659-884D-9234-71BC9EEA1170}" dt="2024-06-04T09:42:30.115" v="1576"/>
            <ac:spMkLst>
              <pc:docMk/>
              <pc:sldMasterMk cId="3963960805" sldId="2147483661"/>
              <pc:sldLayoutMk cId="3123490056" sldId="2147483672"/>
              <ac:spMk id="2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30.115" v="1576"/>
            <ac:spMkLst>
              <pc:docMk/>
              <pc:sldMasterMk cId="3963960805" sldId="2147483661"/>
              <pc:sldLayoutMk cId="3123490056" sldId="2147483672"/>
              <ac:spMk id="3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30.115" v="1576"/>
          <pc:sldLayoutMkLst>
            <pc:docMk/>
            <pc:sldMasterMk cId="3963960805" sldId="2147483661"/>
            <pc:sldLayoutMk cId="2033621751" sldId="2147483673"/>
          </pc:sldLayoutMkLst>
          <pc:spChg chg="mod">
            <ac:chgData name="Javanainen, Arto" userId="dd2ffdf9-90bb-46e9-823f-791418898956" providerId="ADAL" clId="{D932E860-7659-884D-9234-71BC9EEA1170}" dt="2024-06-04T09:42:30.115" v="1576"/>
            <ac:spMkLst>
              <pc:docMk/>
              <pc:sldMasterMk cId="3963960805" sldId="2147483661"/>
              <pc:sldLayoutMk cId="2033621751" sldId="2147483673"/>
              <ac:spMk id="2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30.115" v="1576"/>
            <ac:spMkLst>
              <pc:docMk/>
              <pc:sldMasterMk cId="3963960805" sldId="2147483661"/>
              <pc:sldLayoutMk cId="2033621751" sldId="2147483673"/>
              <ac:spMk id="4" creationId="{43BBF022-EAE7-44E2-B560-8402578555E5}"/>
            </ac:spMkLst>
          </pc:spChg>
          <pc:spChg chg="mod">
            <ac:chgData name="Javanainen, Arto" userId="dd2ffdf9-90bb-46e9-823f-791418898956" providerId="ADAL" clId="{D932E860-7659-884D-9234-71BC9EEA1170}" dt="2024-06-04T09:42:30.115" v="1576"/>
            <ac:spMkLst>
              <pc:docMk/>
              <pc:sldMasterMk cId="3963960805" sldId="2147483661"/>
              <pc:sldLayoutMk cId="2033621751" sldId="2147483673"/>
              <ac:spMk id="11" creationId="{00000000-0000-0000-0000-000000000000}"/>
            </ac:spMkLst>
          </pc:spChg>
        </pc:sldLayoutChg>
      </pc:sldMasterChg>
      <pc:sldMasterChg chg="addSp modSp modSldLayout">
        <pc:chgData name="Javanainen, Arto" userId="dd2ffdf9-90bb-46e9-823f-791418898956" providerId="ADAL" clId="{D932E860-7659-884D-9234-71BC9EEA1170}" dt="2024-06-04T09:42:50.202" v="1577"/>
        <pc:sldMasterMkLst>
          <pc:docMk/>
          <pc:sldMasterMk cId="1536535188" sldId="2147483674"/>
        </pc:sldMasterMkLst>
        <pc:spChg chg="mod">
          <ac:chgData name="Javanainen, Arto" userId="dd2ffdf9-90bb-46e9-823f-791418898956" providerId="ADAL" clId="{D932E860-7659-884D-9234-71BC9EEA1170}" dt="2024-06-04T09:42:50.202" v="1577"/>
          <ac:spMkLst>
            <pc:docMk/>
            <pc:sldMasterMk cId="1536535188" sldId="2147483674"/>
            <ac:spMk id="2" creationId="{00000000-0000-0000-0000-000000000000}"/>
          </ac:spMkLst>
        </pc:spChg>
        <pc:spChg chg="mod">
          <ac:chgData name="Javanainen, Arto" userId="dd2ffdf9-90bb-46e9-823f-791418898956" providerId="ADAL" clId="{D932E860-7659-884D-9234-71BC9EEA1170}" dt="2024-06-04T09:42:50.202" v="1577"/>
          <ac:spMkLst>
            <pc:docMk/>
            <pc:sldMasterMk cId="1536535188" sldId="2147483674"/>
            <ac:spMk id="3" creationId="{00000000-0000-0000-0000-000000000000}"/>
          </ac:spMkLst>
        </pc:spChg>
        <pc:spChg chg="mod">
          <ac:chgData name="Javanainen, Arto" userId="dd2ffdf9-90bb-46e9-823f-791418898956" providerId="ADAL" clId="{D932E860-7659-884D-9234-71BC9EEA1170}" dt="2024-06-04T09:42:50.202" v="1577"/>
          <ac:spMkLst>
            <pc:docMk/>
            <pc:sldMasterMk cId="1536535188" sldId="2147483674"/>
            <ac:spMk id="4" creationId="{00000000-0000-0000-0000-000000000000}"/>
          </ac:spMkLst>
        </pc:spChg>
        <pc:spChg chg="mod">
          <ac:chgData name="Javanainen, Arto" userId="dd2ffdf9-90bb-46e9-823f-791418898956" providerId="ADAL" clId="{D932E860-7659-884D-9234-71BC9EEA1170}" dt="2024-06-04T09:42:50.202" v="1577"/>
          <ac:spMkLst>
            <pc:docMk/>
            <pc:sldMasterMk cId="1536535188" sldId="2147483674"/>
            <ac:spMk id="5" creationId="{00000000-0000-0000-0000-000000000000}"/>
          </ac:spMkLst>
        </pc:spChg>
        <pc:spChg chg="mod">
          <ac:chgData name="Javanainen, Arto" userId="dd2ffdf9-90bb-46e9-823f-791418898956" providerId="ADAL" clId="{D932E860-7659-884D-9234-71BC9EEA1170}" dt="2024-06-04T09:42:50.202" v="1577"/>
          <ac:spMkLst>
            <pc:docMk/>
            <pc:sldMasterMk cId="1536535188" sldId="2147483674"/>
            <ac:spMk id="6" creationId="{00000000-0000-0000-0000-000000000000}"/>
          </ac:spMkLst>
        </pc:spChg>
        <pc:picChg chg="add mod">
          <ac:chgData name="Javanainen, Arto" userId="dd2ffdf9-90bb-46e9-823f-791418898956" providerId="ADAL" clId="{D932E860-7659-884D-9234-71BC9EEA1170}" dt="2024-06-04T09:42:50.202" v="1577"/>
          <ac:picMkLst>
            <pc:docMk/>
            <pc:sldMasterMk cId="1536535188" sldId="2147483674"/>
            <ac:picMk id="7" creationId="{C1D4EDAE-EF09-6E58-826E-F55FE448254D}"/>
          </ac:picMkLst>
        </pc:picChg>
        <pc:sldLayoutChg chg="modSp">
          <pc:chgData name="Javanainen, Arto" userId="dd2ffdf9-90bb-46e9-823f-791418898956" providerId="ADAL" clId="{D932E860-7659-884D-9234-71BC9EEA1170}" dt="2024-06-04T09:42:50.202" v="1577"/>
          <pc:sldLayoutMkLst>
            <pc:docMk/>
            <pc:sldMasterMk cId="1536535188" sldId="2147483674"/>
            <pc:sldLayoutMk cId="2831048309" sldId="2147483675"/>
          </pc:sldLayoutMkLst>
          <pc:spChg chg="mod">
            <ac:chgData name="Javanainen, Arto" userId="dd2ffdf9-90bb-46e9-823f-791418898956" providerId="ADAL" clId="{D932E860-7659-884D-9234-71BC9EEA1170}" dt="2024-06-04T09:42:50.202" v="1577"/>
            <ac:spMkLst>
              <pc:docMk/>
              <pc:sldMasterMk cId="1536535188" sldId="2147483674"/>
              <pc:sldLayoutMk cId="2831048309" sldId="2147483675"/>
              <ac:spMk id="2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50.202" v="1577"/>
            <ac:spMkLst>
              <pc:docMk/>
              <pc:sldMasterMk cId="1536535188" sldId="2147483674"/>
              <pc:sldLayoutMk cId="2831048309" sldId="2147483675"/>
              <ac:spMk id="3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50.202" v="1577"/>
          <pc:sldLayoutMkLst>
            <pc:docMk/>
            <pc:sldMasterMk cId="1536535188" sldId="2147483674"/>
            <pc:sldLayoutMk cId="2075425996" sldId="2147483677"/>
          </pc:sldLayoutMkLst>
          <pc:spChg chg="mod">
            <ac:chgData name="Javanainen, Arto" userId="dd2ffdf9-90bb-46e9-823f-791418898956" providerId="ADAL" clId="{D932E860-7659-884D-9234-71BC9EEA1170}" dt="2024-06-04T09:42:50.202" v="1577"/>
            <ac:spMkLst>
              <pc:docMk/>
              <pc:sldMasterMk cId="1536535188" sldId="2147483674"/>
              <pc:sldLayoutMk cId="2075425996" sldId="2147483677"/>
              <ac:spMk id="2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50.202" v="1577"/>
            <ac:spMkLst>
              <pc:docMk/>
              <pc:sldMasterMk cId="1536535188" sldId="2147483674"/>
              <pc:sldLayoutMk cId="2075425996" sldId="2147483677"/>
              <ac:spMk id="3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50.202" v="1577"/>
          <pc:sldLayoutMkLst>
            <pc:docMk/>
            <pc:sldMasterMk cId="1536535188" sldId="2147483674"/>
            <pc:sldLayoutMk cId="739635747" sldId="2147483678"/>
          </pc:sldLayoutMkLst>
          <pc:spChg chg="mod">
            <ac:chgData name="Javanainen, Arto" userId="dd2ffdf9-90bb-46e9-823f-791418898956" providerId="ADAL" clId="{D932E860-7659-884D-9234-71BC9EEA1170}" dt="2024-06-04T09:42:50.202" v="1577"/>
            <ac:spMkLst>
              <pc:docMk/>
              <pc:sldMasterMk cId="1536535188" sldId="2147483674"/>
              <pc:sldLayoutMk cId="739635747" sldId="2147483678"/>
              <ac:spMk id="3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50.202" v="1577"/>
            <ac:spMkLst>
              <pc:docMk/>
              <pc:sldMasterMk cId="1536535188" sldId="2147483674"/>
              <pc:sldLayoutMk cId="739635747" sldId="2147483678"/>
              <ac:spMk id="4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50.202" v="1577"/>
          <pc:sldLayoutMkLst>
            <pc:docMk/>
            <pc:sldMasterMk cId="1536535188" sldId="2147483674"/>
            <pc:sldLayoutMk cId="25177562" sldId="2147483679"/>
          </pc:sldLayoutMkLst>
          <pc:spChg chg="mod">
            <ac:chgData name="Javanainen, Arto" userId="dd2ffdf9-90bb-46e9-823f-791418898956" providerId="ADAL" clId="{D932E860-7659-884D-9234-71BC9EEA1170}" dt="2024-06-04T09:42:50.202" v="1577"/>
            <ac:spMkLst>
              <pc:docMk/>
              <pc:sldMasterMk cId="1536535188" sldId="2147483674"/>
              <pc:sldLayoutMk cId="25177562" sldId="2147483679"/>
              <ac:spMk id="2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50.202" v="1577"/>
            <ac:spMkLst>
              <pc:docMk/>
              <pc:sldMasterMk cId="1536535188" sldId="2147483674"/>
              <pc:sldLayoutMk cId="25177562" sldId="2147483679"/>
              <ac:spMk id="3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50.202" v="1577"/>
            <ac:spMkLst>
              <pc:docMk/>
              <pc:sldMasterMk cId="1536535188" sldId="2147483674"/>
              <pc:sldLayoutMk cId="25177562" sldId="2147483679"/>
              <ac:spMk id="4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50.202" v="1577"/>
            <ac:spMkLst>
              <pc:docMk/>
              <pc:sldMasterMk cId="1536535188" sldId="2147483674"/>
              <pc:sldLayoutMk cId="25177562" sldId="2147483679"/>
              <ac:spMk id="5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50.202" v="1577"/>
            <ac:spMkLst>
              <pc:docMk/>
              <pc:sldMasterMk cId="1536535188" sldId="2147483674"/>
              <pc:sldLayoutMk cId="25177562" sldId="2147483679"/>
              <ac:spMk id="6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50.202" v="1577"/>
          <pc:sldLayoutMkLst>
            <pc:docMk/>
            <pc:sldMasterMk cId="1536535188" sldId="2147483674"/>
            <pc:sldLayoutMk cId="2622553663" sldId="2147483682"/>
          </pc:sldLayoutMkLst>
          <pc:spChg chg="mod">
            <ac:chgData name="Javanainen, Arto" userId="dd2ffdf9-90bb-46e9-823f-791418898956" providerId="ADAL" clId="{D932E860-7659-884D-9234-71BC9EEA1170}" dt="2024-06-04T09:42:50.202" v="1577"/>
            <ac:spMkLst>
              <pc:docMk/>
              <pc:sldMasterMk cId="1536535188" sldId="2147483674"/>
              <pc:sldLayoutMk cId="2622553663" sldId="2147483682"/>
              <ac:spMk id="2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50.202" v="1577"/>
            <ac:spMkLst>
              <pc:docMk/>
              <pc:sldMasterMk cId="1536535188" sldId="2147483674"/>
              <pc:sldLayoutMk cId="2622553663" sldId="2147483682"/>
              <ac:spMk id="3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50.202" v="1577"/>
            <ac:spMkLst>
              <pc:docMk/>
              <pc:sldMasterMk cId="1536535188" sldId="2147483674"/>
              <pc:sldLayoutMk cId="2622553663" sldId="2147483682"/>
              <ac:spMk id="4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50.202" v="1577"/>
          <pc:sldLayoutMkLst>
            <pc:docMk/>
            <pc:sldMasterMk cId="1536535188" sldId="2147483674"/>
            <pc:sldLayoutMk cId="1104693830" sldId="2147483683"/>
          </pc:sldLayoutMkLst>
          <pc:spChg chg="mod">
            <ac:chgData name="Javanainen, Arto" userId="dd2ffdf9-90bb-46e9-823f-791418898956" providerId="ADAL" clId="{D932E860-7659-884D-9234-71BC9EEA1170}" dt="2024-06-04T09:42:50.202" v="1577"/>
            <ac:spMkLst>
              <pc:docMk/>
              <pc:sldMasterMk cId="1536535188" sldId="2147483674"/>
              <pc:sldLayoutMk cId="1104693830" sldId="2147483683"/>
              <ac:spMk id="2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50.202" v="1577"/>
            <ac:spMkLst>
              <pc:docMk/>
              <pc:sldMasterMk cId="1536535188" sldId="2147483674"/>
              <pc:sldLayoutMk cId="1104693830" sldId="2147483683"/>
              <ac:spMk id="3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50.202" v="1577"/>
            <ac:spMkLst>
              <pc:docMk/>
              <pc:sldMasterMk cId="1536535188" sldId="2147483674"/>
              <pc:sldLayoutMk cId="1104693830" sldId="2147483683"/>
              <ac:spMk id="4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50.202" v="1577"/>
          <pc:sldLayoutMkLst>
            <pc:docMk/>
            <pc:sldMasterMk cId="1536535188" sldId="2147483674"/>
            <pc:sldLayoutMk cId="2515109216" sldId="2147483685"/>
          </pc:sldLayoutMkLst>
          <pc:spChg chg="mod">
            <ac:chgData name="Javanainen, Arto" userId="dd2ffdf9-90bb-46e9-823f-791418898956" providerId="ADAL" clId="{D932E860-7659-884D-9234-71BC9EEA1170}" dt="2024-06-04T09:42:50.202" v="1577"/>
            <ac:spMkLst>
              <pc:docMk/>
              <pc:sldMasterMk cId="1536535188" sldId="2147483674"/>
              <pc:sldLayoutMk cId="2515109216" sldId="2147483685"/>
              <ac:spMk id="2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50.202" v="1577"/>
            <ac:spMkLst>
              <pc:docMk/>
              <pc:sldMasterMk cId="1536535188" sldId="2147483674"/>
              <pc:sldLayoutMk cId="2515109216" sldId="2147483685"/>
              <ac:spMk id="3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50.202" v="1577"/>
          <pc:sldLayoutMkLst>
            <pc:docMk/>
            <pc:sldMasterMk cId="1536535188" sldId="2147483674"/>
            <pc:sldLayoutMk cId="160316428" sldId="2147483686"/>
          </pc:sldLayoutMkLst>
          <pc:spChg chg="mod">
            <ac:chgData name="Javanainen, Arto" userId="dd2ffdf9-90bb-46e9-823f-791418898956" providerId="ADAL" clId="{D932E860-7659-884D-9234-71BC9EEA1170}" dt="2024-06-04T09:42:50.202" v="1577"/>
            <ac:spMkLst>
              <pc:docMk/>
              <pc:sldMasterMk cId="1536535188" sldId="2147483674"/>
              <pc:sldLayoutMk cId="160316428" sldId="2147483686"/>
              <ac:spMk id="2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2:50.202" v="1577"/>
            <ac:spMkLst>
              <pc:docMk/>
              <pc:sldMasterMk cId="1536535188" sldId="2147483674"/>
              <pc:sldLayoutMk cId="160316428" sldId="2147483686"/>
              <ac:spMk id="4" creationId="{43BBF022-EAE7-44E2-B560-8402578555E5}"/>
            </ac:spMkLst>
          </pc:spChg>
          <pc:spChg chg="mod">
            <ac:chgData name="Javanainen, Arto" userId="dd2ffdf9-90bb-46e9-823f-791418898956" providerId="ADAL" clId="{D932E860-7659-884D-9234-71BC9EEA1170}" dt="2024-06-04T09:42:50.202" v="1577"/>
            <ac:spMkLst>
              <pc:docMk/>
              <pc:sldMasterMk cId="1536535188" sldId="2147483674"/>
              <pc:sldLayoutMk cId="160316428" sldId="2147483686"/>
              <ac:spMk id="11" creationId="{00000000-0000-0000-0000-000000000000}"/>
            </ac:spMkLst>
          </pc:spChg>
        </pc:sldLayoutChg>
      </pc:sldMasterChg>
      <pc:sldMasterChg chg="addSp delSp modSp mod modSldLayout">
        <pc:chgData name="Javanainen, Arto" userId="dd2ffdf9-90bb-46e9-823f-791418898956" providerId="ADAL" clId="{D932E860-7659-884D-9234-71BC9EEA1170}" dt="2024-06-04T09:43:30.936" v="1585" actId="1076"/>
        <pc:sldMasterMkLst>
          <pc:docMk/>
          <pc:sldMasterMk cId="4048070949" sldId="2147483687"/>
        </pc:sldMasterMkLst>
        <pc:spChg chg="del">
          <ac:chgData name="Javanainen, Arto" userId="dd2ffdf9-90bb-46e9-823f-791418898956" providerId="ADAL" clId="{D932E860-7659-884D-9234-71BC9EEA1170}" dt="2024-06-04T09:43:00.223" v="1580" actId="478"/>
          <ac:spMkLst>
            <pc:docMk/>
            <pc:sldMasterMk cId="4048070949" sldId="2147483687"/>
            <ac:spMk id="4" creationId="{00000000-0000-0000-0000-000000000000}"/>
          </ac:spMkLst>
        </pc:spChg>
        <pc:spChg chg="del">
          <ac:chgData name="Javanainen, Arto" userId="dd2ffdf9-90bb-46e9-823f-791418898956" providerId="ADAL" clId="{D932E860-7659-884D-9234-71BC9EEA1170}" dt="2024-06-04T09:42:56.049" v="1578"/>
          <ac:spMkLst>
            <pc:docMk/>
            <pc:sldMasterMk cId="4048070949" sldId="2147483687"/>
            <ac:spMk id="5" creationId="{00000000-0000-0000-0000-000000000000}"/>
          </ac:spMkLst>
        </pc:spChg>
        <pc:spChg chg="mod">
          <ac:chgData name="Javanainen, Arto" userId="dd2ffdf9-90bb-46e9-823f-791418898956" providerId="ADAL" clId="{D932E860-7659-884D-9234-71BC9EEA1170}" dt="2024-06-04T09:43:25.298" v="1584" actId="14100"/>
          <ac:spMkLst>
            <pc:docMk/>
            <pc:sldMasterMk cId="4048070949" sldId="2147483687"/>
            <ac:spMk id="6" creationId="{00000000-0000-0000-0000-000000000000}"/>
          </ac:spMkLst>
        </pc:spChg>
        <pc:spChg chg="add mod">
          <ac:chgData name="Javanainen, Arto" userId="dd2ffdf9-90bb-46e9-823f-791418898956" providerId="ADAL" clId="{D932E860-7659-884D-9234-71BC9EEA1170}" dt="2024-06-04T09:43:30.936" v="1585" actId="1076"/>
          <ac:spMkLst>
            <pc:docMk/>
            <pc:sldMasterMk cId="4048070949" sldId="2147483687"/>
            <ac:spMk id="8" creationId="{DC90F792-64BC-EBDC-A5C4-E34A3C808E18}"/>
          </ac:spMkLst>
        </pc:spChg>
        <pc:picChg chg="add">
          <ac:chgData name="Javanainen, Arto" userId="dd2ffdf9-90bb-46e9-823f-791418898956" providerId="ADAL" clId="{D932E860-7659-884D-9234-71BC9EEA1170}" dt="2024-06-04T09:42:50.202" v="1577"/>
          <ac:picMkLst>
            <pc:docMk/>
            <pc:sldMasterMk cId="4048070949" sldId="2147483687"/>
            <ac:picMk id="7" creationId="{5C685E5B-F4E3-E811-5211-3C7AA930C3C9}"/>
          </ac:picMkLst>
        </pc:picChg>
        <pc:sldLayoutChg chg="modSp">
          <pc:chgData name="Javanainen, Arto" userId="dd2ffdf9-90bb-46e9-823f-791418898956" providerId="ADAL" clId="{D932E860-7659-884D-9234-71BC9EEA1170}" dt="2024-06-04T09:42:56.049" v="1578"/>
          <pc:sldLayoutMkLst>
            <pc:docMk/>
            <pc:sldMasterMk cId="4048070949" sldId="2147483687"/>
            <pc:sldLayoutMk cId="2550890541" sldId="2147483688"/>
          </pc:sldLayoutMkLst>
          <pc:spChg chg="mod">
            <ac:chgData name="Javanainen, Arto" userId="dd2ffdf9-90bb-46e9-823f-791418898956" providerId="ADAL" clId="{D932E860-7659-884D-9234-71BC9EEA1170}" dt="2024-06-04T09:42:56.049" v="1578"/>
            <ac:spMkLst>
              <pc:docMk/>
              <pc:sldMasterMk cId="4048070949" sldId="2147483687"/>
              <pc:sldLayoutMk cId="2550890541" sldId="2147483688"/>
              <ac:spMk id="5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56.049" v="1578"/>
          <pc:sldLayoutMkLst>
            <pc:docMk/>
            <pc:sldMasterMk cId="4048070949" sldId="2147483687"/>
            <pc:sldLayoutMk cId="4090025122" sldId="2147483689"/>
          </pc:sldLayoutMkLst>
          <pc:spChg chg="mod">
            <ac:chgData name="Javanainen, Arto" userId="dd2ffdf9-90bb-46e9-823f-791418898956" providerId="ADAL" clId="{D932E860-7659-884D-9234-71BC9EEA1170}" dt="2024-06-04T09:42:56.049" v="1578"/>
            <ac:spMkLst>
              <pc:docMk/>
              <pc:sldMasterMk cId="4048070949" sldId="2147483687"/>
              <pc:sldLayoutMk cId="4090025122" sldId="2147483689"/>
              <ac:spMk id="5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56.049" v="1578"/>
          <pc:sldLayoutMkLst>
            <pc:docMk/>
            <pc:sldMasterMk cId="4048070949" sldId="2147483687"/>
            <pc:sldLayoutMk cId="3574170540" sldId="2147483690"/>
          </pc:sldLayoutMkLst>
          <pc:spChg chg="mod">
            <ac:chgData name="Javanainen, Arto" userId="dd2ffdf9-90bb-46e9-823f-791418898956" providerId="ADAL" clId="{D932E860-7659-884D-9234-71BC9EEA1170}" dt="2024-06-04T09:42:56.049" v="1578"/>
            <ac:spMkLst>
              <pc:docMk/>
              <pc:sldMasterMk cId="4048070949" sldId="2147483687"/>
              <pc:sldLayoutMk cId="3574170540" sldId="2147483690"/>
              <ac:spMk id="5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56.049" v="1578"/>
          <pc:sldLayoutMkLst>
            <pc:docMk/>
            <pc:sldMasterMk cId="4048070949" sldId="2147483687"/>
            <pc:sldLayoutMk cId="590885925" sldId="2147483691"/>
          </pc:sldLayoutMkLst>
          <pc:spChg chg="mod">
            <ac:chgData name="Javanainen, Arto" userId="dd2ffdf9-90bb-46e9-823f-791418898956" providerId="ADAL" clId="{D932E860-7659-884D-9234-71BC9EEA1170}" dt="2024-06-04T09:42:56.049" v="1578"/>
            <ac:spMkLst>
              <pc:docMk/>
              <pc:sldMasterMk cId="4048070949" sldId="2147483687"/>
              <pc:sldLayoutMk cId="590885925" sldId="2147483691"/>
              <ac:spMk id="6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56.049" v="1578"/>
          <pc:sldLayoutMkLst>
            <pc:docMk/>
            <pc:sldMasterMk cId="4048070949" sldId="2147483687"/>
            <pc:sldLayoutMk cId="2044676073" sldId="2147483692"/>
          </pc:sldLayoutMkLst>
          <pc:spChg chg="mod">
            <ac:chgData name="Javanainen, Arto" userId="dd2ffdf9-90bb-46e9-823f-791418898956" providerId="ADAL" clId="{D932E860-7659-884D-9234-71BC9EEA1170}" dt="2024-06-04T09:42:56.049" v="1578"/>
            <ac:spMkLst>
              <pc:docMk/>
              <pc:sldMasterMk cId="4048070949" sldId="2147483687"/>
              <pc:sldLayoutMk cId="2044676073" sldId="2147483692"/>
              <ac:spMk id="8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56.049" v="1578"/>
          <pc:sldLayoutMkLst>
            <pc:docMk/>
            <pc:sldMasterMk cId="4048070949" sldId="2147483687"/>
            <pc:sldLayoutMk cId="3470094432" sldId="2147483693"/>
          </pc:sldLayoutMkLst>
          <pc:spChg chg="mod">
            <ac:chgData name="Javanainen, Arto" userId="dd2ffdf9-90bb-46e9-823f-791418898956" providerId="ADAL" clId="{D932E860-7659-884D-9234-71BC9EEA1170}" dt="2024-06-04T09:42:56.049" v="1578"/>
            <ac:spMkLst>
              <pc:docMk/>
              <pc:sldMasterMk cId="4048070949" sldId="2147483687"/>
              <pc:sldLayoutMk cId="3470094432" sldId="2147483693"/>
              <ac:spMk id="4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56.049" v="1578"/>
          <pc:sldLayoutMkLst>
            <pc:docMk/>
            <pc:sldMasterMk cId="4048070949" sldId="2147483687"/>
            <pc:sldLayoutMk cId="1548605938" sldId="2147483694"/>
          </pc:sldLayoutMkLst>
          <pc:spChg chg="mod">
            <ac:chgData name="Javanainen, Arto" userId="dd2ffdf9-90bb-46e9-823f-791418898956" providerId="ADAL" clId="{D932E860-7659-884D-9234-71BC9EEA1170}" dt="2024-06-04T09:42:56.049" v="1578"/>
            <ac:spMkLst>
              <pc:docMk/>
              <pc:sldMasterMk cId="4048070949" sldId="2147483687"/>
              <pc:sldLayoutMk cId="1548605938" sldId="2147483694"/>
              <ac:spMk id="3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56.049" v="1578"/>
          <pc:sldLayoutMkLst>
            <pc:docMk/>
            <pc:sldMasterMk cId="4048070949" sldId="2147483687"/>
            <pc:sldLayoutMk cId="3673337564" sldId="2147483695"/>
          </pc:sldLayoutMkLst>
          <pc:spChg chg="mod">
            <ac:chgData name="Javanainen, Arto" userId="dd2ffdf9-90bb-46e9-823f-791418898956" providerId="ADAL" clId="{D932E860-7659-884D-9234-71BC9EEA1170}" dt="2024-06-04T09:42:56.049" v="1578"/>
            <ac:spMkLst>
              <pc:docMk/>
              <pc:sldMasterMk cId="4048070949" sldId="2147483687"/>
              <pc:sldLayoutMk cId="3673337564" sldId="2147483695"/>
              <ac:spMk id="6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56.049" v="1578"/>
          <pc:sldLayoutMkLst>
            <pc:docMk/>
            <pc:sldMasterMk cId="4048070949" sldId="2147483687"/>
            <pc:sldLayoutMk cId="757826677" sldId="2147483696"/>
          </pc:sldLayoutMkLst>
          <pc:spChg chg="mod">
            <ac:chgData name="Javanainen, Arto" userId="dd2ffdf9-90bb-46e9-823f-791418898956" providerId="ADAL" clId="{D932E860-7659-884D-9234-71BC9EEA1170}" dt="2024-06-04T09:42:56.049" v="1578"/>
            <ac:spMkLst>
              <pc:docMk/>
              <pc:sldMasterMk cId="4048070949" sldId="2147483687"/>
              <pc:sldLayoutMk cId="757826677" sldId="2147483696"/>
              <ac:spMk id="6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56.049" v="1578"/>
          <pc:sldLayoutMkLst>
            <pc:docMk/>
            <pc:sldMasterMk cId="4048070949" sldId="2147483687"/>
            <pc:sldLayoutMk cId="806847730" sldId="2147483697"/>
          </pc:sldLayoutMkLst>
          <pc:spChg chg="mod">
            <ac:chgData name="Javanainen, Arto" userId="dd2ffdf9-90bb-46e9-823f-791418898956" providerId="ADAL" clId="{D932E860-7659-884D-9234-71BC9EEA1170}" dt="2024-06-04T09:42:56.049" v="1578"/>
            <ac:spMkLst>
              <pc:docMk/>
              <pc:sldMasterMk cId="4048070949" sldId="2147483687"/>
              <pc:sldLayoutMk cId="806847730" sldId="2147483697"/>
              <ac:spMk id="5" creationId="{00000000-0000-0000-0000-000000000000}"/>
            </ac:spMkLst>
          </pc:spChg>
        </pc:sldLayoutChg>
        <pc:sldLayoutChg chg="modSp">
          <pc:chgData name="Javanainen, Arto" userId="dd2ffdf9-90bb-46e9-823f-791418898956" providerId="ADAL" clId="{D932E860-7659-884D-9234-71BC9EEA1170}" dt="2024-06-04T09:42:56.049" v="1578"/>
          <pc:sldLayoutMkLst>
            <pc:docMk/>
            <pc:sldMasterMk cId="4048070949" sldId="2147483687"/>
            <pc:sldLayoutMk cId="241876526" sldId="2147483698"/>
          </pc:sldLayoutMkLst>
          <pc:spChg chg="mod">
            <ac:chgData name="Javanainen, Arto" userId="dd2ffdf9-90bb-46e9-823f-791418898956" providerId="ADAL" clId="{D932E860-7659-884D-9234-71BC9EEA1170}" dt="2024-06-04T09:42:56.049" v="1578"/>
            <ac:spMkLst>
              <pc:docMk/>
              <pc:sldMasterMk cId="4048070949" sldId="2147483687"/>
              <pc:sldLayoutMk cId="241876526" sldId="2147483698"/>
              <ac:spMk id="5" creationId="{00000000-0000-0000-0000-000000000000}"/>
            </ac:spMkLst>
          </pc:spChg>
        </pc:sldLayoutChg>
      </pc:sldMasterChg>
      <pc:sldMasterChg chg="modSldLayout">
        <pc:chgData name="Javanainen, Arto" userId="dd2ffdf9-90bb-46e9-823f-791418898956" providerId="ADAL" clId="{D932E860-7659-884D-9234-71BC9EEA1170}" dt="2024-06-04T09:44:57.104" v="1597" actId="1076"/>
        <pc:sldMasterMkLst>
          <pc:docMk/>
          <pc:sldMasterMk cId="319132688" sldId="2147483700"/>
        </pc:sldMasterMkLst>
        <pc:sldLayoutChg chg="delSp modSp mod">
          <pc:chgData name="Javanainen, Arto" userId="dd2ffdf9-90bb-46e9-823f-791418898956" providerId="ADAL" clId="{D932E860-7659-884D-9234-71BC9EEA1170}" dt="2024-06-04T09:44:57.104" v="1597" actId="1076"/>
          <pc:sldLayoutMkLst>
            <pc:docMk/>
            <pc:sldMasterMk cId="319132688" sldId="2147483700"/>
            <pc:sldLayoutMk cId="3527487936" sldId="2147483714"/>
          </pc:sldLayoutMkLst>
          <pc:spChg chg="del">
            <ac:chgData name="Javanainen, Arto" userId="dd2ffdf9-90bb-46e9-823f-791418898956" providerId="ADAL" clId="{D932E860-7659-884D-9234-71BC9EEA1170}" dt="2024-06-04T09:44:32.096" v="1595" actId="478"/>
            <ac:spMkLst>
              <pc:docMk/>
              <pc:sldMasterMk cId="319132688" sldId="2147483700"/>
              <pc:sldLayoutMk cId="3527487936" sldId="2147483714"/>
              <ac:spMk id="4" creationId="{00000000-0000-0000-0000-000000000000}"/>
            </ac:spMkLst>
          </pc:spChg>
          <pc:spChg chg="mod">
            <ac:chgData name="Javanainen, Arto" userId="dd2ffdf9-90bb-46e9-823f-791418898956" providerId="ADAL" clId="{D932E860-7659-884D-9234-71BC9EEA1170}" dt="2024-06-04T09:44:57.104" v="1597" actId="1076"/>
            <ac:spMkLst>
              <pc:docMk/>
              <pc:sldMasterMk cId="319132688" sldId="2147483700"/>
              <pc:sldLayoutMk cId="3527487936" sldId="2147483714"/>
              <ac:spMk id="5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826BA6-C544-954F-A7B9-BBFA169D7B41}" type="datetimeFigureOut">
              <a:rPr lang="en-US" smtClean="0"/>
              <a:t>6/10/24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11747-9D5D-AE4A-98BF-797D5CB55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43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7829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1F1F9CF6-ACF9-4B7D-9006-C11E82761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63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30924EA9-8476-433D-83CF-F6236DD74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948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D38214CE-5E7A-42A7-86D0-23B7A8C13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49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0906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9150" y="4759326"/>
            <a:ext cx="4000500" cy="273844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RADNEXT 3rd Annual Meeting – 10-11 June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1044-6B37-B24F-88FF-1825372F0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4879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3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5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3BBF022-EAE7-44E2-B560-8402578555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70" y="4767265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09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3558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9172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3278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5C3EB8EC-D224-41DF-9F8A-06FBFEA10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340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3BBF022-EAE7-44E2-B560-8402578555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144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FC72C277-F481-4AEC-BE20-39B5F5CA8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040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CD8D1CD9-9CA0-4386-970F-E72087CC85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460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2622A7C7-9F4A-438B-B9FD-D4E59BF2DC2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144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RADNEXT 3rd Annual Meeting – 10-11 June 2024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9B27FB-FA01-4CBA-8008-D7658876D9BA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199368" y="4709827"/>
            <a:ext cx="1144799" cy="43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32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699" r:id="rId15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/radnext-2024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heikki.i.kettunen@jyu.fi" TargetMode="External"/><Relationship Id="rId2" Type="http://schemas.openxmlformats.org/officeDocument/2006/relationships/hyperlink" Target="mailto:arto.javanainen@jyu.fi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jyu.fi/accelerator/radef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984" y="3003551"/>
            <a:ext cx="4214438" cy="15965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81163"/>
            <a:ext cx="8226425" cy="704850"/>
          </a:xfrm>
        </p:spPr>
        <p:txBody>
          <a:bodyPr>
            <a:noAutofit/>
          </a:bodyPr>
          <a:lstStyle/>
          <a:p>
            <a:r>
              <a:rPr lang="en-US" sz="2800" b="1" dirty="0"/>
              <a:t>JYU’s updates for RADEF facility</a:t>
            </a:r>
            <a:endParaRPr lang="en-GB" sz="28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2543175"/>
            <a:ext cx="5619751" cy="968375"/>
          </a:xfrm>
        </p:spPr>
        <p:txBody>
          <a:bodyPr>
            <a:normAutofit fontScale="92500" lnSpcReduction="10000"/>
          </a:bodyPr>
          <a:lstStyle/>
          <a:p>
            <a:r>
              <a:rPr lang="en-US" sz="1600" dirty="0"/>
              <a:t>Arto Javanainen (JYU)</a:t>
            </a:r>
          </a:p>
          <a:p>
            <a:r>
              <a:rPr lang="en-US" sz="1600" dirty="0" err="1"/>
              <a:t>Heikki</a:t>
            </a:r>
            <a:r>
              <a:rPr lang="en-US" sz="1600" dirty="0"/>
              <a:t> </a:t>
            </a:r>
            <a:r>
              <a:rPr lang="en-US" sz="1600" dirty="0" err="1"/>
              <a:t>Kettunen</a:t>
            </a:r>
            <a:r>
              <a:rPr lang="en-US" sz="1600" dirty="0"/>
              <a:t> (JYU)</a:t>
            </a:r>
          </a:p>
          <a:p>
            <a:r>
              <a:rPr lang="en-GB" sz="1600" dirty="0"/>
              <a:t>RADNEXT 3rd Annual Meeting </a:t>
            </a:r>
            <a:r>
              <a:rPr lang="en-US" sz="1600" dirty="0"/>
              <a:t>– 10-11 June 2024</a:t>
            </a:r>
          </a:p>
          <a:p>
            <a:r>
              <a:rPr lang="en-US" sz="16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https://indico.cern.ch/e/radnext-2024</a:t>
            </a:r>
            <a:r>
              <a:rPr lang="en-US" sz="1600" dirty="0"/>
              <a:t>   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51" y="4457700"/>
            <a:ext cx="3954490" cy="575774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F68E532-EDEA-23DF-8493-9021FA2620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18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5316F-5E37-490F-0C8A-28D4A1309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en-US" dirty="0"/>
              <a:t>Incentive for the facilities?</a:t>
            </a:r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9B224E9A-0B0A-FEAA-999E-AB1AE9B0E3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5200650" cy="326278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From a “conventional” facility’s point of view</a:t>
            </a:r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/>
              <a:t>How to ”compensate”?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Beam time offered at “discounted rate”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Some extra work compared to “normal” users</a:t>
            </a:r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/>
              <a:t>Peer-review publications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Current outcome: </a:t>
            </a:r>
            <a:r>
              <a:rPr lang="en-US" sz="1800" i="1" dirty="0"/>
              <a:t>Very few, if any</a:t>
            </a:r>
          </a:p>
          <a:p>
            <a:pPr lvl="1">
              <a:lnSpc>
                <a:spcPct val="90000"/>
              </a:lnSpc>
            </a:pPr>
            <a:endParaRPr lang="en-US" sz="1800" dirty="0"/>
          </a:p>
          <a:p>
            <a:pPr lvl="1">
              <a:lnSpc>
                <a:spcPct val="90000"/>
              </a:lnSpc>
            </a:pPr>
            <a:r>
              <a:rPr lang="en-US" sz="1800" dirty="0"/>
              <a:t>Requirement for users to include facility people in the publications? </a:t>
            </a:r>
          </a:p>
          <a:p>
            <a:pPr lvl="2">
              <a:lnSpc>
                <a:spcPct val="90000"/>
              </a:lnSpc>
            </a:pPr>
            <a:r>
              <a:rPr lang="en-US" sz="1600" dirty="0"/>
              <a:t>Not just recommendation</a:t>
            </a:r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9A394-DA25-990D-91E2-674FD6C0B6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6068F2-6CDC-22B7-31AB-DE14BE4BDB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/>
              <a:t>RADNEXT 3rd Annual Meeting – 10-11 June 2024</a:t>
            </a:r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9A03FB8-AEB2-B03A-833B-0F2B59719F55}"/>
              </a:ext>
            </a:extLst>
          </p:cNvPr>
          <p:cNvGrpSpPr/>
          <p:nvPr/>
        </p:nvGrpSpPr>
        <p:grpSpPr>
          <a:xfrm>
            <a:off x="6068050" y="1200149"/>
            <a:ext cx="2761002" cy="3262787"/>
            <a:chOff x="4736644" y="642938"/>
            <a:chExt cx="3264357" cy="3857625"/>
          </a:xfrm>
        </p:grpSpPr>
        <p:pic>
          <p:nvPicPr>
            <p:cNvPr id="18" name="Picture 17" descr="A cartoon of a person at a desk with a stack of papers&#10;&#10;Description automatically generated">
              <a:extLst>
                <a:ext uri="{FF2B5EF4-FFF2-40B4-BE49-F238E27FC236}">
                  <a16:creationId xmlns:a16="http://schemas.microsoft.com/office/drawing/2014/main" id="{CCDA1626-9AF1-2FA7-EDA6-85A06AC57B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-5" b="8448"/>
            <a:stretch/>
          </p:blipFill>
          <p:spPr>
            <a:xfrm>
              <a:off x="4739803" y="642941"/>
              <a:ext cx="1551227" cy="1420106"/>
            </a:xfrm>
            <a:custGeom>
              <a:avLst/>
              <a:gdLst/>
              <a:ahLst/>
              <a:cxnLst/>
              <a:rect l="l" t="t" r="r" b="b"/>
              <a:pathLst>
                <a:path w="2757736" h="2524633">
                  <a:moveTo>
                    <a:pt x="21123" y="0"/>
                  </a:moveTo>
                  <a:lnTo>
                    <a:pt x="2731055" y="0"/>
                  </a:lnTo>
                  <a:lnTo>
                    <a:pt x="2730838" y="5093"/>
                  </a:lnTo>
                  <a:cubicBezTo>
                    <a:pt x="2730487" y="45377"/>
                    <a:pt x="2732295" y="85646"/>
                    <a:pt x="2738658" y="125789"/>
                  </a:cubicBezTo>
                  <a:cubicBezTo>
                    <a:pt x="2756621" y="238377"/>
                    <a:pt x="2761924" y="352450"/>
                    <a:pt x="2754463" y="466085"/>
                  </a:cubicBezTo>
                  <a:cubicBezTo>
                    <a:pt x="2744150" y="620982"/>
                    <a:pt x="2730085" y="775628"/>
                    <a:pt x="2725799" y="930904"/>
                  </a:cubicBezTo>
                  <a:cubicBezTo>
                    <a:pt x="2721780" y="1082146"/>
                    <a:pt x="2734774" y="1233389"/>
                    <a:pt x="2744685" y="1383875"/>
                  </a:cubicBezTo>
                  <a:cubicBezTo>
                    <a:pt x="2759152" y="1603429"/>
                    <a:pt x="2748838" y="1823108"/>
                    <a:pt x="2739863" y="2042788"/>
                  </a:cubicBezTo>
                  <a:cubicBezTo>
                    <a:pt x="2736448" y="2125925"/>
                    <a:pt x="2737930" y="2209061"/>
                    <a:pt x="2740205" y="2292197"/>
                  </a:cubicBezTo>
                  <a:lnTo>
                    <a:pt x="2744484" y="2501376"/>
                  </a:lnTo>
                  <a:lnTo>
                    <a:pt x="2513574" y="2517337"/>
                  </a:lnTo>
                  <a:cubicBezTo>
                    <a:pt x="2415696" y="2521959"/>
                    <a:pt x="2317754" y="2524358"/>
                    <a:pt x="2219717" y="2524288"/>
                  </a:cubicBezTo>
                  <a:cubicBezTo>
                    <a:pt x="2139473" y="2526009"/>
                    <a:pt x="2059213" y="2521297"/>
                    <a:pt x="1979578" y="2510176"/>
                  </a:cubicBezTo>
                  <a:cubicBezTo>
                    <a:pt x="1865287" y="2491406"/>
                    <a:pt x="1749852" y="2477294"/>
                    <a:pt x="1633783" y="2489008"/>
                  </a:cubicBezTo>
                  <a:cubicBezTo>
                    <a:pt x="1553779" y="2497192"/>
                    <a:pt x="1473902" y="2501991"/>
                    <a:pt x="1393517" y="2501709"/>
                  </a:cubicBezTo>
                  <a:cubicBezTo>
                    <a:pt x="1208744" y="2501709"/>
                    <a:pt x="1023847" y="2500016"/>
                    <a:pt x="839074" y="2503543"/>
                  </a:cubicBezTo>
                  <a:cubicBezTo>
                    <a:pt x="674622" y="2506648"/>
                    <a:pt x="510804" y="2513421"/>
                    <a:pt x="346224" y="2496346"/>
                  </a:cubicBezTo>
                  <a:cubicBezTo>
                    <a:pt x="285491" y="2490066"/>
                    <a:pt x="224679" y="2485859"/>
                    <a:pt x="163814" y="2483127"/>
                  </a:cubicBezTo>
                  <a:lnTo>
                    <a:pt x="18517" y="2479653"/>
                  </a:lnTo>
                  <a:lnTo>
                    <a:pt x="18260" y="2465175"/>
                  </a:lnTo>
                  <a:cubicBezTo>
                    <a:pt x="17160" y="2423362"/>
                    <a:pt x="16458" y="2381580"/>
                    <a:pt x="22836" y="2339990"/>
                  </a:cubicBezTo>
                  <a:cubicBezTo>
                    <a:pt x="31895" y="2273000"/>
                    <a:pt x="32239" y="2205116"/>
                    <a:pt x="23857" y="2138036"/>
                  </a:cubicBezTo>
                  <a:cubicBezTo>
                    <a:pt x="8778" y="2011225"/>
                    <a:pt x="9721" y="1883023"/>
                    <a:pt x="26663" y="1756454"/>
                  </a:cubicBezTo>
                  <a:cubicBezTo>
                    <a:pt x="37125" y="1682587"/>
                    <a:pt x="43121" y="1606552"/>
                    <a:pt x="24367" y="1534088"/>
                  </a:cubicBezTo>
                  <a:cubicBezTo>
                    <a:pt x="-19775" y="1363773"/>
                    <a:pt x="5996" y="1193203"/>
                    <a:pt x="24367" y="1023781"/>
                  </a:cubicBezTo>
                  <a:cubicBezTo>
                    <a:pt x="35530" y="932794"/>
                    <a:pt x="35786" y="840798"/>
                    <a:pt x="25133" y="749747"/>
                  </a:cubicBezTo>
                  <a:cubicBezTo>
                    <a:pt x="6226" y="615268"/>
                    <a:pt x="2577" y="479090"/>
                    <a:pt x="14289" y="343797"/>
                  </a:cubicBezTo>
                  <a:cubicBezTo>
                    <a:pt x="24877" y="233188"/>
                    <a:pt x="35339" y="122324"/>
                    <a:pt x="22581" y="10822"/>
                  </a:cubicBezTo>
                  <a:close/>
                </a:path>
              </a:pathLst>
            </a:custGeom>
          </p:spPr>
        </p:pic>
        <p:pic>
          <p:nvPicPr>
            <p:cNvPr id="16" name="Picture 15" descr="A person in glasses and tie with science objects around him&#10;&#10;Description automatically generated">
              <a:extLst>
                <a:ext uri="{FF2B5EF4-FFF2-40B4-BE49-F238E27FC236}">
                  <a16:creationId xmlns:a16="http://schemas.microsoft.com/office/drawing/2014/main" id="{D23F03D0-0C93-611D-D4A7-2FDD698804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6" b="957"/>
            <a:stretch/>
          </p:blipFill>
          <p:spPr>
            <a:xfrm>
              <a:off x="6449774" y="642938"/>
              <a:ext cx="1551227" cy="1536473"/>
            </a:xfrm>
            <a:prstGeom prst="rect">
              <a:avLst/>
            </a:prstGeom>
          </p:spPr>
        </p:pic>
        <p:pic>
          <p:nvPicPr>
            <p:cNvPr id="10" name="Picture 9" descr="A store front with signs and signs&#10;&#10;Description automatically generated">
              <a:extLst>
                <a:ext uri="{FF2B5EF4-FFF2-40B4-BE49-F238E27FC236}">
                  <a16:creationId xmlns:a16="http://schemas.microsoft.com/office/drawing/2014/main" id="{54B5CA0D-A3F2-E6F0-5610-481E73C439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683" r="-2" b="25944"/>
            <a:stretch/>
          </p:blipFill>
          <p:spPr>
            <a:xfrm>
              <a:off x="4736644" y="2170731"/>
              <a:ext cx="3264356" cy="2329832"/>
            </a:xfrm>
            <a:custGeom>
              <a:avLst/>
              <a:gdLst/>
              <a:ahLst/>
              <a:cxnLst/>
              <a:rect l="l" t="t" r="r" b="b"/>
              <a:pathLst>
                <a:path w="5803299" h="4141924">
                  <a:moveTo>
                    <a:pt x="4086182" y="1329"/>
                  </a:moveTo>
                  <a:cubicBezTo>
                    <a:pt x="4156698" y="-1238"/>
                    <a:pt x="4227324" y="-85"/>
                    <a:pt x="4297823" y="4799"/>
                  </a:cubicBezTo>
                  <a:cubicBezTo>
                    <a:pt x="4587107" y="19899"/>
                    <a:pt x="4876647" y="16089"/>
                    <a:pt x="5166059" y="27661"/>
                  </a:cubicBezTo>
                  <a:cubicBezTo>
                    <a:pt x="5261555" y="31612"/>
                    <a:pt x="5356545" y="10444"/>
                    <a:pt x="5451787" y="9315"/>
                  </a:cubicBezTo>
                  <a:cubicBezTo>
                    <a:pt x="5565889" y="7904"/>
                    <a:pt x="5680275" y="12949"/>
                    <a:pt x="5794837" y="16636"/>
                  </a:cubicBezTo>
                  <a:lnTo>
                    <a:pt x="5803299" y="16810"/>
                  </a:lnTo>
                  <a:lnTo>
                    <a:pt x="5803299" y="4141924"/>
                  </a:lnTo>
                  <a:lnTo>
                    <a:pt x="25520" y="4141924"/>
                  </a:lnTo>
                  <a:lnTo>
                    <a:pt x="38276" y="3985509"/>
                  </a:lnTo>
                  <a:cubicBezTo>
                    <a:pt x="68779" y="3844294"/>
                    <a:pt x="65552" y="3697862"/>
                    <a:pt x="28835" y="3558127"/>
                  </a:cubicBezTo>
                  <a:cubicBezTo>
                    <a:pt x="-4463" y="3426468"/>
                    <a:pt x="-11352" y="3294426"/>
                    <a:pt x="21053" y="3161618"/>
                  </a:cubicBezTo>
                  <a:cubicBezTo>
                    <a:pt x="51646" y="3038188"/>
                    <a:pt x="50153" y="2908978"/>
                    <a:pt x="16716" y="2786288"/>
                  </a:cubicBezTo>
                  <a:cubicBezTo>
                    <a:pt x="9316" y="2754521"/>
                    <a:pt x="4787" y="2722155"/>
                    <a:pt x="3192" y="2689584"/>
                  </a:cubicBezTo>
                  <a:cubicBezTo>
                    <a:pt x="-6887" y="2570683"/>
                    <a:pt x="10081" y="2453440"/>
                    <a:pt x="24242" y="2335942"/>
                  </a:cubicBezTo>
                  <a:cubicBezTo>
                    <a:pt x="33683" y="2261054"/>
                    <a:pt x="48099" y="2185401"/>
                    <a:pt x="24242" y="2111279"/>
                  </a:cubicBezTo>
                  <a:cubicBezTo>
                    <a:pt x="7899" y="2059623"/>
                    <a:pt x="4264" y="2004791"/>
                    <a:pt x="13654" y="1951426"/>
                  </a:cubicBezTo>
                  <a:cubicBezTo>
                    <a:pt x="29486" y="1856713"/>
                    <a:pt x="32790" y="1760329"/>
                    <a:pt x="23477" y="1664761"/>
                  </a:cubicBezTo>
                  <a:cubicBezTo>
                    <a:pt x="17328" y="1601751"/>
                    <a:pt x="18272" y="1538243"/>
                    <a:pt x="26284" y="1475437"/>
                  </a:cubicBezTo>
                  <a:cubicBezTo>
                    <a:pt x="36872" y="1390981"/>
                    <a:pt x="53330" y="1304994"/>
                    <a:pt x="33300" y="1220284"/>
                  </a:cubicBezTo>
                  <a:cubicBezTo>
                    <a:pt x="1406" y="1085690"/>
                    <a:pt x="7785" y="951224"/>
                    <a:pt x="20543" y="815610"/>
                  </a:cubicBezTo>
                  <a:cubicBezTo>
                    <a:pt x="30111" y="714697"/>
                    <a:pt x="40700" y="612636"/>
                    <a:pt x="21563" y="510574"/>
                  </a:cubicBezTo>
                  <a:cubicBezTo>
                    <a:pt x="13335" y="463218"/>
                    <a:pt x="13335" y="414790"/>
                    <a:pt x="21563" y="367433"/>
                  </a:cubicBezTo>
                  <a:cubicBezTo>
                    <a:pt x="31514" y="303645"/>
                    <a:pt x="40955" y="240494"/>
                    <a:pt x="28197" y="176068"/>
                  </a:cubicBezTo>
                  <a:cubicBezTo>
                    <a:pt x="22584" y="148001"/>
                    <a:pt x="18374" y="119679"/>
                    <a:pt x="15439" y="91357"/>
                  </a:cubicBezTo>
                  <a:lnTo>
                    <a:pt x="13471" y="15444"/>
                  </a:lnTo>
                  <a:lnTo>
                    <a:pt x="161497" y="23093"/>
                  </a:lnTo>
                  <a:cubicBezTo>
                    <a:pt x="242184" y="25544"/>
                    <a:pt x="322886" y="25615"/>
                    <a:pt x="403652" y="21310"/>
                  </a:cubicBezTo>
                  <a:cubicBezTo>
                    <a:pt x="579090" y="9611"/>
                    <a:pt x="755048" y="12123"/>
                    <a:pt x="930155" y="28790"/>
                  </a:cubicBezTo>
                  <a:cubicBezTo>
                    <a:pt x="934727" y="29284"/>
                    <a:pt x="939871" y="27908"/>
                    <a:pt x="944744" y="27978"/>
                  </a:cubicBezTo>
                  <a:lnTo>
                    <a:pt x="944756" y="27986"/>
                  </a:lnTo>
                  <a:lnTo>
                    <a:pt x="949368" y="27641"/>
                  </a:lnTo>
                  <a:lnTo>
                    <a:pt x="981805" y="30065"/>
                  </a:lnTo>
                  <a:lnTo>
                    <a:pt x="983936" y="28984"/>
                  </a:lnTo>
                  <a:cubicBezTo>
                    <a:pt x="988825" y="29108"/>
                    <a:pt x="993905" y="30625"/>
                    <a:pt x="998603" y="30483"/>
                  </a:cubicBezTo>
                  <a:cubicBezTo>
                    <a:pt x="1047368" y="29496"/>
                    <a:pt x="1096133" y="30483"/>
                    <a:pt x="1144770" y="25121"/>
                  </a:cubicBezTo>
                  <a:cubicBezTo>
                    <a:pt x="1267037" y="10007"/>
                    <a:pt x="1390204" y="6041"/>
                    <a:pt x="1513043" y="13266"/>
                  </a:cubicBezTo>
                  <a:cubicBezTo>
                    <a:pt x="1691465" y="24557"/>
                    <a:pt x="1870141" y="31472"/>
                    <a:pt x="2048943" y="16089"/>
                  </a:cubicBezTo>
                  <a:cubicBezTo>
                    <a:pt x="2150537" y="7480"/>
                    <a:pt x="2252129" y="-1693"/>
                    <a:pt x="2353721" y="10161"/>
                  </a:cubicBezTo>
                  <a:cubicBezTo>
                    <a:pt x="2440545" y="21000"/>
                    <a:pt x="2528079" y="22750"/>
                    <a:pt x="2615195" y="15383"/>
                  </a:cubicBezTo>
                  <a:cubicBezTo>
                    <a:pt x="2710489" y="8045"/>
                    <a:pt x="2806139" y="8045"/>
                    <a:pt x="2901433" y="15383"/>
                  </a:cubicBezTo>
                  <a:cubicBezTo>
                    <a:pt x="2992739" y="21029"/>
                    <a:pt x="3084299" y="30483"/>
                    <a:pt x="3175351" y="20323"/>
                  </a:cubicBezTo>
                  <a:cubicBezTo>
                    <a:pt x="3303357" y="6210"/>
                    <a:pt x="3430983" y="10867"/>
                    <a:pt x="3558737" y="19476"/>
                  </a:cubicBezTo>
                  <a:cubicBezTo>
                    <a:pt x="3664265" y="26532"/>
                    <a:pt x="3770177" y="36834"/>
                    <a:pt x="3875197" y="20181"/>
                  </a:cubicBezTo>
                  <a:cubicBezTo>
                    <a:pt x="3945258" y="10183"/>
                    <a:pt x="4015665" y="3895"/>
                    <a:pt x="4086182" y="1329"/>
                  </a:cubicBez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2463081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5316F-5E37-490F-0C8A-28D4A1309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dirty="0"/>
              <a:t>How to handle last minute cancellations?</a:t>
            </a:r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9B224E9A-0B0A-FEAA-999E-AB1AE9B0E356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endParaRPr lang="en-US" i="1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E2DF109-FD6A-AF26-3584-33A3DE8B7F32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>
            <a:normAutofit/>
          </a:bodyPr>
          <a:lstStyle/>
          <a:p>
            <a:r>
              <a:rPr lang="en-US" dirty="0"/>
              <a:t>Some consequences for the user for cancelling “too late” (or not showing up)?</a:t>
            </a:r>
          </a:p>
          <a:p>
            <a:pPr lvl="1"/>
            <a:r>
              <a:rPr lang="en-US" dirty="0"/>
              <a:t>Not clear what it should be</a:t>
            </a:r>
          </a:p>
          <a:p>
            <a:endParaRPr lang="en-US" dirty="0"/>
          </a:p>
        </p:txBody>
      </p:sp>
      <p:pic>
        <p:nvPicPr>
          <p:cNvPr id="11" name="Picture 10" descr="Cartoon of two men sitting on a couch&#10;&#10;Description automatically generated">
            <a:extLst>
              <a:ext uri="{FF2B5EF4-FFF2-40B4-BE49-F238E27FC236}">
                <a16:creationId xmlns:a16="http://schemas.microsoft.com/office/drawing/2014/main" id="{9627BF73-16ED-90C7-A1B9-C98C391256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023" r="-4" b="20564"/>
          <a:stretch/>
        </p:blipFill>
        <p:spPr>
          <a:xfrm>
            <a:off x="4645026" y="952333"/>
            <a:ext cx="4041775" cy="2764991"/>
          </a:xfrm>
          <a:prstGeom prst="rect">
            <a:avLst/>
          </a:prstGeom>
          <a:noFill/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9A394-DA25-990D-91E2-674FD6C0B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6068F2-6CDC-22B7-31AB-DE14BE4BDB6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407569" y="4767263"/>
            <a:ext cx="4670787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/>
              <a:t>RADNEXT 3rd Annual Meeting – 10-11 June 2024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873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30FBB-9C7F-F935-569E-7DA456020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/>
              <a:t>THANK YOU FOR YOUR ATTENTION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1287890-EA01-F293-4758-95D36172B2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>
                <a:hlinkClick r:id="rId2"/>
              </a:rPr>
              <a:t>arto.javanainen@jyu.fi</a:t>
            </a:r>
            <a:endParaRPr lang="en-US" dirty="0"/>
          </a:p>
          <a:p>
            <a:endParaRPr lang="en-US" dirty="0"/>
          </a:p>
          <a:p>
            <a:pPr marL="36576" indent="0">
              <a:buNone/>
            </a:pPr>
            <a:r>
              <a:rPr lang="en-US" dirty="0"/>
              <a:t>Facility inquiries: </a:t>
            </a:r>
            <a:r>
              <a:rPr lang="en-US" dirty="0">
                <a:hlinkClick r:id="rId3"/>
              </a:rPr>
              <a:t>heikki.i.kettunen@jyu.fi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Content Placeholder 4" descr="A group of people in lab coats&#10;&#10;Description automatically generated">
            <a:extLst>
              <a:ext uri="{FF2B5EF4-FFF2-40B4-BE49-F238E27FC236}">
                <a16:creationId xmlns:a16="http://schemas.microsoft.com/office/drawing/2014/main" id="{0FCDA770-AAE8-726B-9A8E-1B7BC8EE1E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0794"/>
          <a:stretch/>
        </p:blipFill>
        <p:spPr>
          <a:xfrm>
            <a:off x="4267200" y="1200150"/>
            <a:ext cx="3657600" cy="3262789"/>
          </a:xfrm>
          <a:prstGeom prst="rect">
            <a:avLst/>
          </a:prstGeom>
          <a:noFill/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76BDA76-0008-5CC7-C047-BDDE09B8A0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12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EFC2753-9202-30FB-17E2-417C0521A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/>
              <a:t>RADNEXT 3rd Annual Meeting – 10-11 June 2024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34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2F6F1-ECC8-43D5-A9FC-E1A25451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RADEF Facility intro</a:t>
            </a:r>
          </a:p>
          <a:p>
            <a:endParaRPr lang="en-GB" dirty="0"/>
          </a:p>
          <a:p>
            <a:r>
              <a:rPr lang="en-GB" dirty="0"/>
              <a:t>RADNEXT Beam Time Status @ RADEF</a:t>
            </a:r>
          </a:p>
          <a:p>
            <a:endParaRPr lang="en-GB" dirty="0"/>
          </a:p>
          <a:p>
            <a:r>
              <a:rPr lang="en-GB" dirty="0"/>
              <a:t>Feedback</a:t>
            </a:r>
          </a:p>
          <a:p>
            <a:endParaRPr lang="en-GB" dirty="0"/>
          </a:p>
          <a:p>
            <a:r>
              <a:rPr lang="en-GB" dirty="0"/>
              <a:t>Suggestions/thoughts for the future “RADNEXT2.0”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703EA-F732-40C3-BCA4-483F7DED3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588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36CC1-84C3-B435-FECF-87477AC9F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en-US"/>
              <a:t>RADEF Facility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9946B-5BE9-CBBA-CBE6-221B6CE7F2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114800" cy="326278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600" dirty="0">
                <a:hlinkClick r:id="rId2"/>
              </a:rPr>
              <a:t>https://www.jyu.fi/accelerator/radef</a:t>
            </a:r>
            <a:r>
              <a:rPr lang="en-US" sz="1600" dirty="0"/>
              <a:t> </a:t>
            </a:r>
          </a:p>
          <a:p>
            <a:pPr>
              <a:lnSpc>
                <a:spcPct val="90000"/>
              </a:lnSpc>
            </a:pPr>
            <a:endParaRPr lang="en-US" sz="1600" dirty="0"/>
          </a:p>
          <a:p>
            <a:pPr>
              <a:lnSpc>
                <a:spcPct val="90000"/>
              </a:lnSpc>
            </a:pPr>
            <a:r>
              <a:rPr lang="en-US" sz="1600" dirty="0"/>
              <a:t>@ Accelerator Laboratory of University of Jyväskylä, Finland</a:t>
            </a:r>
          </a:p>
          <a:p>
            <a:pPr>
              <a:lnSpc>
                <a:spcPct val="90000"/>
              </a:lnSpc>
            </a:pPr>
            <a:endParaRPr lang="en-US" sz="1600" dirty="0"/>
          </a:p>
          <a:p>
            <a:pPr>
              <a:lnSpc>
                <a:spcPct val="90000"/>
              </a:lnSpc>
            </a:pPr>
            <a:r>
              <a:rPr lang="en-US" sz="1600" dirty="0"/>
              <a:t>Heavy-ion cocktails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(9.3) / 10.0 / 16.3 / 22 MeV/u</a:t>
            </a:r>
          </a:p>
          <a:p>
            <a:pPr>
              <a:lnSpc>
                <a:spcPct val="90000"/>
              </a:lnSpc>
            </a:pPr>
            <a:endParaRPr lang="en-US" sz="1600" dirty="0"/>
          </a:p>
          <a:p>
            <a:pPr>
              <a:lnSpc>
                <a:spcPct val="90000"/>
              </a:lnSpc>
            </a:pPr>
            <a:r>
              <a:rPr lang="en-US" sz="1600" dirty="0"/>
              <a:t>Protons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Up to 55 MeV</a:t>
            </a:r>
          </a:p>
          <a:p>
            <a:pPr>
              <a:lnSpc>
                <a:spcPct val="90000"/>
              </a:lnSpc>
            </a:pPr>
            <a:endParaRPr lang="en-US" sz="1600" dirty="0"/>
          </a:p>
        </p:txBody>
      </p:sp>
      <p:pic>
        <p:nvPicPr>
          <p:cNvPr id="7" name="Picture 6" descr="A cartoon character holding a silver platter&#10;&#10;Description automatically generated">
            <a:extLst>
              <a:ext uri="{FF2B5EF4-FFF2-40B4-BE49-F238E27FC236}">
                <a16:creationId xmlns:a16="http://schemas.microsoft.com/office/drawing/2014/main" id="{3EFDF607-CB4E-F523-0728-3D598E466A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794"/>
          <a:stretch/>
        </p:blipFill>
        <p:spPr>
          <a:xfrm>
            <a:off x="5019756" y="1200150"/>
            <a:ext cx="3657600" cy="3262789"/>
          </a:xfrm>
          <a:prstGeom prst="rect">
            <a:avLst/>
          </a:prstGeom>
          <a:noFill/>
          <a:effectLst>
            <a:outerShdw blurRad="381000" dist="152400" dir="5400000" algn="t" rotWithShape="0">
              <a:prstClr val="black">
                <a:alpha val="10000"/>
              </a:prstClr>
            </a:outerShdw>
          </a:effectLst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D77F64-2805-7CF0-0713-41414BEF4E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8C359C-EF44-BAF3-3654-88F7CB3A49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/>
              <a:t>RADNEXT 3rd Annual Meeting – 10-11 June 2024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747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12E6D-0545-47B7-1CDA-F82A21DC0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en-US" sz="4300"/>
              <a:t>RADNEXT Beam Time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6A1EA4-1301-F0D6-6C65-E549E77121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800" dirty="0"/>
              <a:t>Total quota of 300 hours to be provided</a:t>
            </a:r>
          </a:p>
          <a:p>
            <a:pPr>
              <a:lnSpc>
                <a:spcPct val="90000"/>
              </a:lnSpc>
            </a:pPr>
            <a:r>
              <a:rPr lang="en-US" sz="1800" dirty="0"/>
              <a:t>Status until May 2024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280 hours allocated </a:t>
            </a:r>
          </a:p>
          <a:p>
            <a:pPr lvl="2">
              <a:lnSpc>
                <a:spcPct val="90000"/>
              </a:lnSpc>
            </a:pPr>
            <a:r>
              <a:rPr lang="en-US" sz="1600" dirty="0"/>
              <a:t>20 hours remaining from the quota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256 hours completed</a:t>
            </a:r>
          </a:p>
          <a:p>
            <a:pPr lvl="2">
              <a:lnSpc>
                <a:spcPct val="90000"/>
              </a:lnSpc>
            </a:pPr>
            <a:r>
              <a:rPr lang="en-US" sz="1600" dirty="0"/>
              <a:t>35 hours (14%) for protons and 220 hours (86%) of heavy-ions</a:t>
            </a:r>
          </a:p>
          <a:p>
            <a:pPr lvl="1">
              <a:lnSpc>
                <a:spcPct val="90000"/>
              </a:lnSpc>
            </a:pPr>
            <a:endParaRPr lang="en-US" sz="1800" dirty="0"/>
          </a:p>
          <a:p>
            <a:pPr lvl="1">
              <a:lnSpc>
                <a:spcPct val="90000"/>
              </a:lnSpc>
            </a:pPr>
            <a:endParaRPr lang="en-US" sz="1800" dirty="0"/>
          </a:p>
        </p:txBody>
      </p:sp>
      <p:pic>
        <p:nvPicPr>
          <p:cNvPr id="5" name="Picture 4" descr="A large crowd of people standing in line outside a building&#10;&#10;Description automatically generated">
            <a:extLst>
              <a:ext uri="{FF2B5EF4-FFF2-40B4-BE49-F238E27FC236}">
                <a16:creationId xmlns:a16="http://schemas.microsoft.com/office/drawing/2014/main" id="{D29D8646-C862-8F59-DA2A-C59249E15C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590" b="3205"/>
          <a:stretch/>
        </p:blipFill>
        <p:spPr>
          <a:xfrm>
            <a:off x="4267200" y="1200150"/>
            <a:ext cx="3657600" cy="3262789"/>
          </a:xfrm>
          <a:prstGeom prst="rect">
            <a:avLst/>
          </a:prstGeom>
          <a:noFill/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5F43F9-3F42-E386-2571-57BB2B9D85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2FCDD2-E71A-CF87-BCE4-7D054A85D9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/>
              <a:t>RADNEXT 3rd Annual Meeting – 10-11 June 2024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513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9200C-6597-EE09-E628-31A8EDB0E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vert="horz" lIns="45720" tIns="25718" rIns="45720" bIns="25718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kumimoji="0" lang="en-US" sz="3600" kern="1200">
                <a:latin typeface="+mj-lt"/>
                <a:ea typeface="+mj-ea"/>
                <a:cs typeface="+mj-cs"/>
              </a:rPr>
              <a:t>RADNEXT Beam Times at RADEF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1587E71-C381-5C1D-CD07-12F9DAC7E60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123125"/>
            <a:ext cx="4114800" cy="3075156"/>
          </a:xfr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41751E-51CC-FC2C-26FB-0EBDB852D261}"/>
              </a:ext>
            </a:extLst>
          </p:cNvPr>
          <p:cNvSpPr txBox="1"/>
          <p:nvPr/>
        </p:nvSpPr>
        <p:spPr>
          <a:xfrm>
            <a:off x="4965700" y="1200150"/>
            <a:ext cx="3721100" cy="3262789"/>
          </a:xfrm>
          <a:prstGeom prst="rect">
            <a:avLst/>
          </a:prstGeom>
        </p:spPr>
        <p:txBody>
          <a:bodyPr vert="horz" lIns="51435" tIns="25718" rIns="51435" bIns="25718" rtlCol="0">
            <a:normAutofit/>
          </a:bodyPr>
          <a:lstStyle/>
          <a:p>
            <a:pPr marL="493776" indent="-457200">
              <a:spcBef>
                <a:spcPct val="20000"/>
              </a:spcBef>
              <a:spcAft>
                <a:spcPts val="338"/>
              </a:spcAft>
              <a:buClr>
                <a:schemeClr val="tx1"/>
              </a:buClr>
              <a:buSzPct val="80000"/>
              <a:buFont typeface="Arial"/>
              <a:buChar char="•"/>
            </a:pPr>
            <a:r>
              <a:rPr lang="en-US" sz="2000" dirty="0"/>
              <a:t>Slow start with some user cancellations</a:t>
            </a:r>
          </a:p>
          <a:p>
            <a:pPr marL="493776" indent="-457200">
              <a:spcBef>
                <a:spcPct val="20000"/>
              </a:spcBef>
              <a:spcAft>
                <a:spcPts val="338"/>
              </a:spcAft>
              <a:buClr>
                <a:schemeClr val="tx1"/>
              </a:buClr>
              <a:buSzPct val="80000"/>
              <a:buFont typeface="Arial"/>
              <a:buChar char="•"/>
            </a:pPr>
            <a:r>
              <a:rPr lang="en-US" sz="2000" dirty="0"/>
              <a:t>Currently good progress</a:t>
            </a:r>
          </a:p>
          <a:p>
            <a:pPr marL="493776" lvl="1" indent="-457200">
              <a:spcBef>
                <a:spcPct val="20000"/>
              </a:spcBef>
              <a:spcAft>
                <a:spcPts val="338"/>
              </a:spcAft>
              <a:buClr>
                <a:schemeClr val="tx1"/>
              </a:buClr>
              <a:buSzPct val="80000"/>
              <a:buFont typeface="Arial"/>
              <a:buChar char="•"/>
            </a:pPr>
            <a:r>
              <a:rPr lang="en-US" sz="2000" dirty="0"/>
              <a:t>Planned quota will be filled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E9506D-E18F-5728-D38C-CA9529F42C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B0DECD-DC59-4DCC-A734-E7A580638F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/>
              <a:t>RADNEXT 3rd Annual Meeting – 10-11 June 2024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87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7C23B-254B-5001-B147-9BD55D91C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 vert="horz" lIns="51435" tIns="25718" rIns="51435" bIns="25718" rtlCol="0" anchor="ctr">
            <a:normAutofit/>
          </a:bodyPr>
          <a:lstStyle/>
          <a:p>
            <a:r>
              <a:rPr lang="en-US"/>
              <a:t>Breakdown of beam time status (until May 2024)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93F0400-C31E-7084-9B49-507A206733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C229A5-65CF-471F-C287-8561C13E57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/>
              <a:t>RADNEXT 3rd Annual Meeting – 10-11 June 2024</a:t>
            </a:r>
            <a:endParaRPr lang="en-US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1E7F787F-0B18-F8D1-8F4B-406F5071DA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385" y="917168"/>
            <a:ext cx="7962971" cy="330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632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17B4C-D8EE-FA2C-2BAB-B1E9139C0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en-US"/>
              <a:t>Feedback</a:t>
            </a:r>
          </a:p>
        </p:txBody>
      </p:sp>
      <p:pic>
        <p:nvPicPr>
          <p:cNvPr id="5" name="Content Placeholder 4" descr="A cartoon of a person in a lab coat&#10;&#10;Description automatically generated">
            <a:extLst>
              <a:ext uri="{FF2B5EF4-FFF2-40B4-BE49-F238E27FC236}">
                <a16:creationId xmlns:a16="http://schemas.microsoft.com/office/drawing/2014/main" id="{1602B2E8-376D-260F-14B4-D56A6FCCFCE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t="5397" b="5398"/>
          <a:stretch/>
        </p:blipFill>
        <p:spPr>
          <a:xfrm>
            <a:off x="457200" y="1200151"/>
            <a:ext cx="3657600" cy="3262788"/>
          </a:xfrm>
          <a:prstGeom prst="rect">
            <a:avLst/>
          </a:prstGeom>
          <a:noFill/>
        </p:spPr>
      </p:pic>
      <p:pic>
        <p:nvPicPr>
          <p:cNvPr id="7" name="Picture 6" descr="A cartoon of a child working on a computer&#10;&#10;Description automatically generated">
            <a:extLst>
              <a:ext uri="{FF2B5EF4-FFF2-40B4-BE49-F238E27FC236}">
                <a16:creationId xmlns:a16="http://schemas.microsoft.com/office/drawing/2014/main" id="{E9D8A279-B82C-C62A-D6CA-9C48F4BE9D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794"/>
          <a:stretch/>
        </p:blipFill>
        <p:spPr>
          <a:xfrm>
            <a:off x="4267200" y="1200150"/>
            <a:ext cx="3657600" cy="3262789"/>
          </a:xfrm>
          <a:prstGeom prst="rect">
            <a:avLst/>
          </a:prstGeom>
          <a:noFill/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2042C07-F86F-2F8F-3212-BE9E2AD573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5FBC1044-6B37-B24F-88FF-1825372F0382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FBD1DF-A759-F0C1-8702-FB8B512722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/>
              <a:t>RADNEXT 3rd Annual Meeting – 10-11 June 2024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342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6E91A-5EA5-5895-320A-78283D369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vert="horz" lIns="51435" tIns="25718" rIns="51435" bIns="25718" rtlCol="0" anchor="ctr">
            <a:normAutofit/>
          </a:bodyPr>
          <a:lstStyle/>
          <a:p>
            <a:r>
              <a:rPr lang="en-US" dirty="0"/>
              <a:t>Last minute cancellations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C2255E2-EC8F-3E9E-594F-13E14B466C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 vert="horz" lIns="51435" tIns="25718" rIns="51435" bIns="25718" rtlCol="0">
            <a:normAutofit/>
          </a:bodyPr>
          <a:lstStyle/>
          <a:p>
            <a:r>
              <a:rPr lang="en-US"/>
              <a:t>Extra hassle for the facility without any penalty to the user</a:t>
            </a:r>
          </a:p>
          <a:p>
            <a:r>
              <a:rPr lang="en-US"/>
              <a:t>Lost “income”</a:t>
            </a:r>
          </a:p>
        </p:txBody>
      </p:sp>
      <p:pic>
        <p:nvPicPr>
          <p:cNvPr id="5" name="Content Placeholder 4" descr="Cartoon person standing in front of a counter with boxes in front of him&#10;&#10;Description automatically generated">
            <a:extLst>
              <a:ext uri="{FF2B5EF4-FFF2-40B4-BE49-F238E27FC236}">
                <a16:creationId xmlns:a16="http://schemas.microsoft.com/office/drawing/2014/main" id="{18D35B0A-7CC8-3805-4D4C-4EB3436DFF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794"/>
          <a:stretch/>
        </p:blipFill>
        <p:spPr>
          <a:xfrm>
            <a:off x="4267200" y="1200150"/>
            <a:ext cx="3657600" cy="3262789"/>
          </a:xfrm>
          <a:prstGeom prst="rect">
            <a:avLst/>
          </a:prstGeom>
          <a:noFill/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32AA81-62CA-3C7E-8306-7EFA779FBC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8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F106053-8982-F543-3D2E-5FA9731086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/>
              <a:t>RADNEXT 3rd Annual Meeting – 10-11 June 2024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791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17B4C-D8EE-FA2C-2BAB-B1E9139C0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 anchor="ctr">
            <a:normAutofit/>
          </a:bodyPr>
          <a:lstStyle/>
          <a:p>
            <a:r>
              <a:rPr lang="en-US" dirty="0"/>
              <a:t>Something to think for “RADNEXT2.0”</a:t>
            </a:r>
          </a:p>
        </p:txBody>
      </p:sp>
      <p:pic>
        <p:nvPicPr>
          <p:cNvPr id="10" name="Content Placeholder 9" descr="A cartoon of a person thinking&#10;&#10;Description automatically generated">
            <a:extLst>
              <a:ext uri="{FF2B5EF4-FFF2-40B4-BE49-F238E27FC236}">
                <a16:creationId xmlns:a16="http://schemas.microsoft.com/office/drawing/2014/main" id="{AE24F9D5-9500-90D9-E5F4-E6E1E9782A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0427" y="994205"/>
            <a:ext cx="3203145" cy="3203145"/>
          </a:xfrm>
          <a:noFill/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2042C07-F86F-2F8F-3212-BE9E2AD573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5FBC1044-6B37-B24F-88FF-1825372F0382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FBD1DF-A759-F0C1-8702-FB8B512722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/>
              <a:t>RADNEXT 3rd Annual Meeting – 10-11 June 2024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206054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10989</TotalTime>
  <Words>414</Words>
  <Application>Microsoft Macintosh PowerPoint</Application>
  <PresentationFormat>On-screen Show (16:9)</PresentationFormat>
  <Paragraphs>83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Aptos</vt:lpstr>
      <vt:lpstr>Arial</vt:lpstr>
      <vt:lpstr>CERN2Corporate16-9</vt:lpstr>
      <vt:lpstr>JYU’s updates for RADEF facility</vt:lpstr>
      <vt:lpstr>Outline</vt:lpstr>
      <vt:lpstr>RADEF Facility</vt:lpstr>
      <vt:lpstr>RADNEXT Beam Time Status</vt:lpstr>
      <vt:lpstr>RADNEXT Beam Times at RADEF</vt:lpstr>
      <vt:lpstr>Breakdown of beam time status (until May 2024)</vt:lpstr>
      <vt:lpstr>Feedback</vt:lpstr>
      <vt:lpstr>Last minute cancellations</vt:lpstr>
      <vt:lpstr>Something to think for “RADNEXT2.0”</vt:lpstr>
      <vt:lpstr>Incentive for the facilities?</vt:lpstr>
      <vt:lpstr>How to handle last minute cancellations?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RADEF Status Report</dc:title>
  <dc:creator>Javanainen, Arto</dc:creator>
  <cp:lastModifiedBy>Javanainen, Arto</cp:lastModifiedBy>
  <cp:revision>1</cp:revision>
  <dcterms:created xsi:type="dcterms:W3CDTF">2024-05-20T07:24:39Z</dcterms:created>
  <dcterms:modified xsi:type="dcterms:W3CDTF">2024-06-11T06:59:01Z</dcterms:modified>
</cp:coreProperties>
</file>