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sldIdLst>
    <p:sldId id="257" r:id="rId2"/>
    <p:sldId id="270" r:id="rId3"/>
    <p:sldId id="271" r:id="rId4"/>
    <p:sldId id="282" r:id="rId5"/>
    <p:sldId id="272" r:id="rId6"/>
    <p:sldId id="277" r:id="rId7"/>
    <p:sldId id="278" r:id="rId8"/>
    <p:sldId id="275" r:id="rId9"/>
    <p:sldId id="274" r:id="rId10"/>
    <p:sldId id="273" r:id="rId11"/>
    <p:sldId id="280" r:id="rId12"/>
    <p:sldId id="276" r:id="rId13"/>
    <p:sldId id="279" r:id="rId14"/>
    <p:sldId id="281" r:id="rId15"/>
    <p:sldId id="259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1" clrIdx="0">
    <p:extLst>
      <p:ext uri="{19B8F6BF-5375-455C-9EA6-DF929625EA0E}">
        <p15:presenceInfo xmlns:p15="http://schemas.microsoft.com/office/powerpoint/2012/main" userId="S::ruben.garcia.alia@cern.ch::0d622252-54ff-4c3d-aaf0-7d44d5315123" providerId="AD"/>
      </p:ext>
    </p:extLst>
  </p:cmAuthor>
  <p:cmAuthor id="2" name="Pablo Federico Lopez" initials="PFL" lastIdx="2" clrIdx="1">
    <p:extLst>
      <p:ext uri="{19B8F6BF-5375-455C-9EA6-DF929625EA0E}">
        <p15:presenceInfo xmlns:p15="http://schemas.microsoft.com/office/powerpoint/2012/main" userId="S-1-5-21-1526224874-1540688658-1361462980-95689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C377B"/>
    <a:srgbClr val="DC3CB2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B7CB88-B7AD-4931-BD98-A0842EA3BD94}" v="35" dt="2024-06-04T11:01:40.4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 snapToObjects="1">
      <p:cViewPr varScale="1">
        <p:scale>
          <a:sx n="163" d="100"/>
          <a:sy n="163" d="100"/>
        </p:scale>
        <p:origin x="150" y="14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s Pflaum" userId="2fabd6ba-47d1-4892-9377-1d1fb42a56fd" providerId="ADAL" clId="{C0B7CB88-B7AD-4931-BD98-A0842EA3BD94}"/>
    <pc:docChg chg="undo custSel addSld delSld modSld">
      <pc:chgData name="Andreas Pflaum" userId="2fabd6ba-47d1-4892-9377-1d1fb42a56fd" providerId="ADAL" clId="{C0B7CB88-B7AD-4931-BD98-A0842EA3BD94}" dt="2024-06-04T11:02:43.057" v="4349" actId="1076"/>
      <pc:docMkLst>
        <pc:docMk/>
      </pc:docMkLst>
      <pc:sldChg chg="modSp mod">
        <pc:chgData name="Andreas Pflaum" userId="2fabd6ba-47d1-4892-9377-1d1fb42a56fd" providerId="ADAL" clId="{C0B7CB88-B7AD-4931-BD98-A0842EA3BD94}" dt="2024-05-21T12:28:36.841" v="4323" actId="14"/>
        <pc:sldMkLst>
          <pc:docMk/>
          <pc:sldMk cId="1668588273" sldId="270"/>
        </pc:sldMkLst>
        <pc:spChg chg="mod">
          <ac:chgData name="Andreas Pflaum" userId="2fabd6ba-47d1-4892-9377-1d1fb42a56fd" providerId="ADAL" clId="{C0B7CB88-B7AD-4931-BD98-A0842EA3BD94}" dt="2024-05-21T12:28:36.841" v="4323" actId="14"/>
          <ac:spMkLst>
            <pc:docMk/>
            <pc:sldMk cId="1668588273" sldId="270"/>
            <ac:spMk id="3" creationId="{BBE7093C-C6E5-42D1-83D3-34B79A554CB3}"/>
          </ac:spMkLst>
        </pc:spChg>
      </pc:sldChg>
      <pc:sldChg chg="addSp delSp modSp mod">
        <pc:chgData name="Andreas Pflaum" userId="2fabd6ba-47d1-4892-9377-1d1fb42a56fd" providerId="ADAL" clId="{C0B7CB88-B7AD-4931-BD98-A0842EA3BD94}" dt="2024-06-04T11:02:43.057" v="4349" actId="1076"/>
        <pc:sldMkLst>
          <pc:docMk/>
          <pc:sldMk cId="1506244925" sldId="271"/>
        </pc:sldMkLst>
        <pc:spChg chg="mod">
          <ac:chgData name="Andreas Pflaum" userId="2fabd6ba-47d1-4892-9377-1d1fb42a56fd" providerId="ADAL" clId="{C0B7CB88-B7AD-4931-BD98-A0842EA3BD94}" dt="2024-05-12T13:11:26.721" v="314" actId="20577"/>
          <ac:spMkLst>
            <pc:docMk/>
            <pc:sldMk cId="1506244925" sldId="271"/>
            <ac:spMk id="2" creationId="{00000000-0000-0000-0000-000000000000}"/>
          </ac:spMkLst>
        </pc:spChg>
        <pc:spChg chg="del mod">
          <ac:chgData name="Andreas Pflaum" userId="2fabd6ba-47d1-4892-9377-1d1fb42a56fd" providerId="ADAL" clId="{C0B7CB88-B7AD-4931-BD98-A0842EA3BD94}" dt="2024-06-04T10:57:03.439" v="4335" actId="478"/>
          <ac:spMkLst>
            <pc:docMk/>
            <pc:sldMk cId="1506244925" sldId="271"/>
            <ac:spMk id="3" creationId="{00000000-0000-0000-0000-000000000000}"/>
          </ac:spMkLst>
        </pc:spChg>
        <pc:spChg chg="add del mod">
          <ac:chgData name="Andreas Pflaum" userId="2fabd6ba-47d1-4892-9377-1d1fb42a56fd" providerId="ADAL" clId="{C0B7CB88-B7AD-4931-BD98-A0842EA3BD94}" dt="2024-06-04T10:57:08.566" v="4336"/>
          <ac:spMkLst>
            <pc:docMk/>
            <pc:sldMk cId="1506244925" sldId="271"/>
            <ac:spMk id="9" creationId="{BD94292B-24DC-504C-309C-CF8011BE3613}"/>
          </ac:spMkLst>
        </pc:spChg>
        <pc:spChg chg="add del">
          <ac:chgData name="Andreas Pflaum" userId="2fabd6ba-47d1-4892-9377-1d1fb42a56fd" providerId="ADAL" clId="{C0B7CB88-B7AD-4931-BD98-A0842EA3BD94}" dt="2024-06-04T11:00:22.421" v="4338" actId="478"/>
          <ac:spMkLst>
            <pc:docMk/>
            <pc:sldMk cId="1506244925" sldId="271"/>
            <ac:spMk id="11" creationId="{A97A476D-D547-A484-1599-31B2031C3440}"/>
          </ac:spMkLst>
        </pc:spChg>
        <pc:spChg chg="add mod">
          <ac:chgData name="Andreas Pflaum" userId="2fabd6ba-47d1-4892-9377-1d1fb42a56fd" providerId="ADAL" clId="{C0B7CB88-B7AD-4931-BD98-A0842EA3BD94}" dt="2024-06-04T11:02:43.057" v="4349" actId="1076"/>
          <ac:spMkLst>
            <pc:docMk/>
            <pc:sldMk cId="1506244925" sldId="271"/>
            <ac:spMk id="12" creationId="{A7E0CF73-BF7D-3365-1E73-0A2D8179FB27}"/>
          </ac:spMkLst>
        </pc:spChg>
        <pc:picChg chg="add del mod">
          <ac:chgData name="Andreas Pflaum" userId="2fabd6ba-47d1-4892-9377-1d1fb42a56fd" providerId="ADAL" clId="{C0B7CB88-B7AD-4931-BD98-A0842EA3BD94}" dt="2024-06-04T10:56:51.912" v="4333" actId="21"/>
          <ac:picMkLst>
            <pc:docMk/>
            <pc:sldMk cId="1506244925" sldId="271"/>
            <ac:picMk id="7" creationId="{7C234685-9FD3-E8B7-60E1-2E8AF01F9341}"/>
          </ac:picMkLst>
        </pc:picChg>
        <pc:picChg chg="add mod">
          <ac:chgData name="Andreas Pflaum" userId="2fabd6ba-47d1-4892-9377-1d1fb42a56fd" providerId="ADAL" clId="{C0B7CB88-B7AD-4931-BD98-A0842EA3BD94}" dt="2024-06-04T11:02:01.879" v="4347" actId="1076"/>
          <ac:picMkLst>
            <pc:docMk/>
            <pc:sldMk cId="1506244925" sldId="271"/>
            <ac:picMk id="10" creationId="{7C234685-9FD3-E8B7-60E1-2E8AF01F9341}"/>
          </ac:picMkLst>
        </pc:picChg>
      </pc:sldChg>
      <pc:sldChg chg="addSp delSp modSp mod">
        <pc:chgData name="Andreas Pflaum" userId="2fabd6ba-47d1-4892-9377-1d1fb42a56fd" providerId="ADAL" clId="{C0B7CB88-B7AD-4931-BD98-A0842EA3BD94}" dt="2024-05-20T17:13:46.210" v="4232" actId="255"/>
        <pc:sldMkLst>
          <pc:docMk/>
          <pc:sldMk cId="2466552982" sldId="272"/>
        </pc:sldMkLst>
        <pc:spChg chg="mod">
          <ac:chgData name="Andreas Pflaum" userId="2fabd6ba-47d1-4892-9377-1d1fb42a56fd" providerId="ADAL" clId="{C0B7CB88-B7AD-4931-BD98-A0842EA3BD94}" dt="2024-05-12T13:29:05.099" v="803" actId="20577"/>
          <ac:spMkLst>
            <pc:docMk/>
            <pc:sldMk cId="2466552982" sldId="272"/>
            <ac:spMk id="2" creationId="{00000000-0000-0000-0000-000000000000}"/>
          </ac:spMkLst>
        </pc:spChg>
        <pc:spChg chg="del">
          <ac:chgData name="Andreas Pflaum" userId="2fabd6ba-47d1-4892-9377-1d1fb42a56fd" providerId="ADAL" clId="{C0B7CB88-B7AD-4931-BD98-A0842EA3BD94}" dt="2024-05-12T13:29:13.312" v="804" actId="22"/>
          <ac:spMkLst>
            <pc:docMk/>
            <pc:sldMk cId="2466552982" sldId="272"/>
            <ac:spMk id="3" creationId="{00000000-0000-0000-0000-000000000000}"/>
          </ac:spMkLst>
        </pc:spChg>
        <pc:spChg chg="add mod">
          <ac:chgData name="Andreas Pflaum" userId="2fabd6ba-47d1-4892-9377-1d1fb42a56fd" providerId="ADAL" clId="{C0B7CB88-B7AD-4931-BD98-A0842EA3BD94}" dt="2024-05-20T17:13:46.210" v="4232" actId="255"/>
          <ac:spMkLst>
            <pc:docMk/>
            <pc:sldMk cId="2466552982" sldId="272"/>
            <ac:spMk id="3" creationId="{7692CE30-6889-3233-6EA4-CAB1B8C485B9}"/>
          </ac:spMkLst>
        </pc:spChg>
        <pc:picChg chg="add mod">
          <ac:chgData name="Andreas Pflaum" userId="2fabd6ba-47d1-4892-9377-1d1fb42a56fd" providerId="ADAL" clId="{C0B7CB88-B7AD-4931-BD98-A0842EA3BD94}" dt="2024-05-12T16:53:44.425" v="1781" actId="14100"/>
          <ac:picMkLst>
            <pc:docMk/>
            <pc:sldMk cId="2466552982" sldId="272"/>
            <ac:picMk id="6" creationId="{B3BD70D9-A32A-A6C7-BED5-3853CABB8AB5}"/>
          </ac:picMkLst>
        </pc:picChg>
        <pc:picChg chg="add mod ord">
          <ac:chgData name="Andreas Pflaum" userId="2fabd6ba-47d1-4892-9377-1d1fb42a56fd" providerId="ADAL" clId="{C0B7CB88-B7AD-4931-BD98-A0842EA3BD94}" dt="2024-05-17T08:54:47.427" v="2253" actId="1036"/>
          <ac:picMkLst>
            <pc:docMk/>
            <pc:sldMk cId="2466552982" sldId="272"/>
            <ac:picMk id="7" creationId="{B3032B2F-92A9-8AD8-E6A0-AF08D6C38AAB}"/>
          </ac:picMkLst>
        </pc:picChg>
      </pc:sldChg>
      <pc:sldChg chg="addSp delSp modSp add mod">
        <pc:chgData name="Andreas Pflaum" userId="2fabd6ba-47d1-4892-9377-1d1fb42a56fd" providerId="ADAL" clId="{C0B7CB88-B7AD-4931-BD98-A0842EA3BD94}" dt="2024-05-20T17:14:35.683" v="4237" actId="255"/>
        <pc:sldMkLst>
          <pc:docMk/>
          <pc:sldMk cId="794411218" sldId="273"/>
        </pc:sldMkLst>
        <pc:spChg chg="mod">
          <ac:chgData name="Andreas Pflaum" userId="2fabd6ba-47d1-4892-9377-1d1fb42a56fd" providerId="ADAL" clId="{C0B7CB88-B7AD-4931-BD98-A0842EA3BD94}" dt="2024-05-16T10:43:29.926" v="2034" actId="27636"/>
          <ac:spMkLst>
            <pc:docMk/>
            <pc:sldMk cId="794411218" sldId="273"/>
            <ac:spMk id="2" creationId="{00000000-0000-0000-0000-000000000000}"/>
          </ac:spMkLst>
        </pc:spChg>
        <pc:spChg chg="del">
          <ac:chgData name="Andreas Pflaum" userId="2fabd6ba-47d1-4892-9377-1d1fb42a56fd" providerId="ADAL" clId="{C0B7CB88-B7AD-4931-BD98-A0842EA3BD94}" dt="2024-05-12T15:51:15.710" v="926" actId="22"/>
          <ac:spMkLst>
            <pc:docMk/>
            <pc:sldMk cId="794411218" sldId="273"/>
            <ac:spMk id="3" creationId="{00000000-0000-0000-0000-000000000000}"/>
          </ac:spMkLst>
        </pc:spChg>
        <pc:spChg chg="add mod">
          <ac:chgData name="Andreas Pflaum" userId="2fabd6ba-47d1-4892-9377-1d1fb42a56fd" providerId="ADAL" clId="{C0B7CB88-B7AD-4931-BD98-A0842EA3BD94}" dt="2024-05-20T17:14:35.683" v="4237" actId="255"/>
          <ac:spMkLst>
            <pc:docMk/>
            <pc:sldMk cId="794411218" sldId="273"/>
            <ac:spMk id="3" creationId="{AF8FEE86-9F6B-760B-7CAB-F9F3938EB710}"/>
          </ac:spMkLst>
        </pc:spChg>
        <pc:spChg chg="add del mod">
          <ac:chgData name="Andreas Pflaum" userId="2fabd6ba-47d1-4892-9377-1d1fb42a56fd" providerId="ADAL" clId="{C0B7CB88-B7AD-4931-BD98-A0842EA3BD94}" dt="2024-05-20T16:58:29.457" v="4167" actId="478"/>
          <ac:spMkLst>
            <pc:docMk/>
            <pc:sldMk cId="794411218" sldId="273"/>
            <ac:spMk id="12" creationId="{EAE52133-B0EA-4EB4-1844-088E3C1DE648}"/>
          </ac:spMkLst>
        </pc:spChg>
        <pc:picChg chg="add del mod ord">
          <ac:chgData name="Andreas Pflaum" userId="2fabd6ba-47d1-4892-9377-1d1fb42a56fd" providerId="ADAL" clId="{C0B7CB88-B7AD-4931-BD98-A0842EA3BD94}" dt="2024-05-20T16:58:15.153" v="4166" actId="478"/>
          <ac:picMkLst>
            <pc:docMk/>
            <pc:sldMk cId="794411218" sldId="273"/>
            <ac:picMk id="7" creationId="{56B1B3F0-28DA-9893-AFF1-52E60407C7B9}"/>
          </ac:picMkLst>
        </pc:picChg>
        <pc:picChg chg="add del">
          <ac:chgData name="Andreas Pflaum" userId="2fabd6ba-47d1-4892-9377-1d1fb42a56fd" providerId="ADAL" clId="{C0B7CB88-B7AD-4931-BD98-A0842EA3BD94}" dt="2024-05-20T16:59:08.200" v="4170" actId="478"/>
          <ac:picMkLst>
            <pc:docMk/>
            <pc:sldMk cId="794411218" sldId="273"/>
            <ac:picMk id="8" creationId="{91487E36-8836-A6C0-10EA-4DF7BACEA114}"/>
          </ac:picMkLst>
        </pc:picChg>
        <pc:picChg chg="add del mod">
          <ac:chgData name="Andreas Pflaum" userId="2fabd6ba-47d1-4892-9377-1d1fb42a56fd" providerId="ADAL" clId="{C0B7CB88-B7AD-4931-BD98-A0842EA3BD94}" dt="2024-05-20T16:59:07.193" v="4169" actId="478"/>
          <ac:picMkLst>
            <pc:docMk/>
            <pc:sldMk cId="794411218" sldId="273"/>
            <ac:picMk id="10" creationId="{65540489-960B-01F8-149D-1F61FEF9DA2F}"/>
          </ac:picMkLst>
        </pc:picChg>
        <pc:picChg chg="add mod">
          <ac:chgData name="Andreas Pflaum" userId="2fabd6ba-47d1-4892-9377-1d1fb42a56fd" providerId="ADAL" clId="{C0B7CB88-B7AD-4931-BD98-A0842EA3BD94}" dt="2024-05-20T17:08:50.938" v="4230" actId="1035"/>
          <ac:picMkLst>
            <pc:docMk/>
            <pc:sldMk cId="794411218" sldId="273"/>
            <ac:picMk id="14" creationId="{79EBCAA4-4A19-C797-F9C6-2EF3B00AD767}"/>
          </ac:picMkLst>
        </pc:picChg>
        <pc:picChg chg="add mod">
          <ac:chgData name="Andreas Pflaum" userId="2fabd6ba-47d1-4892-9377-1d1fb42a56fd" providerId="ADAL" clId="{C0B7CB88-B7AD-4931-BD98-A0842EA3BD94}" dt="2024-05-20T17:08:50.938" v="4230" actId="1035"/>
          <ac:picMkLst>
            <pc:docMk/>
            <pc:sldMk cId="794411218" sldId="273"/>
            <ac:picMk id="16" creationId="{F1009EB4-3C57-691A-1B63-2A89C8EE01DF}"/>
          </ac:picMkLst>
        </pc:picChg>
      </pc:sldChg>
      <pc:sldChg chg="addSp delSp modSp add mod modClrScheme chgLayout">
        <pc:chgData name="Andreas Pflaum" userId="2fabd6ba-47d1-4892-9377-1d1fb42a56fd" providerId="ADAL" clId="{C0B7CB88-B7AD-4931-BD98-A0842EA3BD94}" dt="2024-05-21T12:34:00.347" v="4326" actId="1076"/>
        <pc:sldMkLst>
          <pc:docMk/>
          <pc:sldMk cId="410387193" sldId="274"/>
        </pc:sldMkLst>
        <pc:spChg chg="add del mod">
          <ac:chgData name="Andreas Pflaum" userId="2fabd6ba-47d1-4892-9377-1d1fb42a56fd" providerId="ADAL" clId="{C0B7CB88-B7AD-4931-BD98-A0842EA3BD94}" dt="2024-05-12T15:48:05.461" v="911" actId="26606"/>
          <ac:spMkLst>
            <pc:docMk/>
            <pc:sldMk cId="410387193" sldId="274"/>
            <ac:spMk id="2" creationId="{00000000-0000-0000-0000-000000000000}"/>
          </ac:spMkLst>
        </pc:spChg>
        <pc:spChg chg="add del">
          <ac:chgData name="Andreas Pflaum" userId="2fabd6ba-47d1-4892-9377-1d1fb42a56fd" providerId="ADAL" clId="{C0B7CB88-B7AD-4931-BD98-A0842EA3BD94}" dt="2024-05-12T15:48:19.937" v="913" actId="22"/>
          <ac:spMkLst>
            <pc:docMk/>
            <pc:sldMk cId="410387193" sldId="274"/>
            <ac:spMk id="3" creationId="{00000000-0000-0000-0000-000000000000}"/>
          </ac:spMkLst>
        </pc:spChg>
        <pc:spChg chg="add mod">
          <ac:chgData name="Andreas Pflaum" userId="2fabd6ba-47d1-4892-9377-1d1fb42a56fd" providerId="ADAL" clId="{C0B7CB88-B7AD-4931-BD98-A0842EA3BD94}" dt="2024-05-20T17:14:29.424" v="4236" actId="255"/>
          <ac:spMkLst>
            <pc:docMk/>
            <pc:sldMk cId="410387193" sldId="274"/>
            <ac:spMk id="3" creationId="{1970CFA3-E272-F064-6199-DDEAB3EDA34F}"/>
          </ac:spMkLst>
        </pc:spChg>
        <pc:spChg chg="mod">
          <ac:chgData name="Andreas Pflaum" userId="2fabd6ba-47d1-4892-9377-1d1fb42a56fd" providerId="ADAL" clId="{C0B7CB88-B7AD-4931-BD98-A0842EA3BD94}" dt="2024-05-12T15:48:05.461" v="911" actId="26606"/>
          <ac:spMkLst>
            <pc:docMk/>
            <pc:sldMk cId="410387193" sldId="274"/>
            <ac:spMk id="4" creationId="{00000000-0000-0000-0000-000000000000}"/>
          </ac:spMkLst>
        </pc:spChg>
        <pc:spChg chg="mod">
          <ac:chgData name="Andreas Pflaum" userId="2fabd6ba-47d1-4892-9377-1d1fb42a56fd" providerId="ADAL" clId="{C0B7CB88-B7AD-4931-BD98-A0842EA3BD94}" dt="2024-05-12T15:48:05.461" v="911" actId="26606"/>
          <ac:spMkLst>
            <pc:docMk/>
            <pc:sldMk cId="410387193" sldId="274"/>
            <ac:spMk id="5" creationId="{00000000-0000-0000-0000-000000000000}"/>
          </ac:spMkLst>
        </pc:spChg>
        <pc:spChg chg="add del mod">
          <ac:chgData name="Andreas Pflaum" userId="2fabd6ba-47d1-4892-9377-1d1fb42a56fd" providerId="ADAL" clId="{C0B7CB88-B7AD-4931-BD98-A0842EA3BD94}" dt="2024-05-17T09:24:33.908" v="2675"/>
          <ac:spMkLst>
            <pc:docMk/>
            <pc:sldMk cId="410387193" sldId="274"/>
            <ac:spMk id="11" creationId="{083D7F37-F8EF-16D1-9FFB-B90ABA0ADD9E}"/>
          </ac:spMkLst>
        </pc:spChg>
        <pc:spChg chg="add del mod">
          <ac:chgData name="Andreas Pflaum" userId="2fabd6ba-47d1-4892-9377-1d1fb42a56fd" providerId="ADAL" clId="{C0B7CB88-B7AD-4931-BD98-A0842EA3BD94}" dt="2024-05-12T15:48:02.239" v="905" actId="478"/>
          <ac:spMkLst>
            <pc:docMk/>
            <pc:sldMk cId="410387193" sldId="274"/>
            <ac:spMk id="11" creationId="{09975C83-9720-1A72-A38F-86ADE2E80B2A}"/>
          </ac:spMkLst>
        </pc:spChg>
        <pc:spChg chg="add del mod">
          <ac:chgData name="Andreas Pflaum" userId="2fabd6ba-47d1-4892-9377-1d1fb42a56fd" providerId="ADAL" clId="{C0B7CB88-B7AD-4931-BD98-A0842EA3BD94}" dt="2024-05-20T16:39:23.990" v="4103" actId="478"/>
          <ac:spMkLst>
            <pc:docMk/>
            <pc:sldMk cId="410387193" sldId="274"/>
            <ac:spMk id="11" creationId="{73160053-A2AE-66D6-213A-46F8889F3443}"/>
          </ac:spMkLst>
        </pc:spChg>
        <pc:spChg chg="add del mod">
          <ac:chgData name="Andreas Pflaum" userId="2fabd6ba-47d1-4892-9377-1d1fb42a56fd" providerId="ADAL" clId="{C0B7CB88-B7AD-4931-BD98-A0842EA3BD94}" dt="2024-05-12T15:48:05.461" v="911" actId="26606"/>
          <ac:spMkLst>
            <pc:docMk/>
            <pc:sldMk cId="410387193" sldId="274"/>
            <ac:spMk id="12" creationId="{D60EEEA7-F77E-918F-EFD2-F2CB6A2DD72A}"/>
          </ac:spMkLst>
        </pc:spChg>
        <pc:spChg chg="add del mod">
          <ac:chgData name="Andreas Pflaum" userId="2fabd6ba-47d1-4892-9377-1d1fb42a56fd" providerId="ADAL" clId="{C0B7CB88-B7AD-4931-BD98-A0842EA3BD94}" dt="2024-05-20T16:39:50.190" v="4107" actId="478"/>
          <ac:spMkLst>
            <pc:docMk/>
            <pc:sldMk cId="410387193" sldId="274"/>
            <ac:spMk id="14" creationId="{E0D8EFC5-2D89-C256-6188-872029FA565F}"/>
          </ac:spMkLst>
        </pc:spChg>
        <pc:spChg chg="add mod">
          <ac:chgData name="Andreas Pflaum" userId="2fabd6ba-47d1-4892-9377-1d1fb42a56fd" providerId="ADAL" clId="{C0B7CB88-B7AD-4931-BD98-A0842EA3BD94}" dt="2024-05-21T12:33:50.859" v="4324" actId="1076"/>
          <ac:spMkLst>
            <pc:docMk/>
            <pc:sldMk cId="410387193" sldId="274"/>
            <ac:spMk id="17" creationId="{0CA2A2F5-64AE-BD94-8A1D-FB38014468A9}"/>
          </ac:spMkLst>
        </pc:spChg>
        <pc:spChg chg="add mod">
          <ac:chgData name="Andreas Pflaum" userId="2fabd6ba-47d1-4892-9377-1d1fb42a56fd" providerId="ADAL" clId="{C0B7CB88-B7AD-4931-BD98-A0842EA3BD94}" dt="2024-05-21T12:33:56.395" v="4325" actId="1076"/>
          <ac:spMkLst>
            <pc:docMk/>
            <pc:sldMk cId="410387193" sldId="274"/>
            <ac:spMk id="18" creationId="{597BE4DA-151E-C977-E2CE-7356610D664C}"/>
          </ac:spMkLst>
        </pc:spChg>
        <pc:spChg chg="add mod">
          <ac:chgData name="Andreas Pflaum" userId="2fabd6ba-47d1-4892-9377-1d1fb42a56fd" providerId="ADAL" clId="{C0B7CB88-B7AD-4931-BD98-A0842EA3BD94}" dt="2024-05-21T12:34:00.347" v="4326" actId="1076"/>
          <ac:spMkLst>
            <pc:docMk/>
            <pc:sldMk cId="410387193" sldId="274"/>
            <ac:spMk id="19" creationId="{31F98E43-4DC7-79DD-44AD-747E1C1B1691}"/>
          </ac:spMkLst>
        </pc:spChg>
        <pc:graphicFrameChg chg="add mod modGraphic">
          <ac:chgData name="Andreas Pflaum" userId="2fabd6ba-47d1-4892-9377-1d1fb42a56fd" providerId="ADAL" clId="{C0B7CB88-B7AD-4931-BD98-A0842EA3BD94}" dt="2024-05-17T09:21:23.705" v="2666" actId="14734"/>
          <ac:graphicFrameMkLst>
            <pc:docMk/>
            <pc:sldMk cId="410387193" sldId="274"/>
            <ac:graphicFrameMk id="6" creationId="{257C6089-4C5F-8118-3515-24F9F757ECB7}"/>
          </ac:graphicFrameMkLst>
        </pc:graphicFrameChg>
        <pc:picChg chg="add del mod ord">
          <ac:chgData name="Andreas Pflaum" userId="2fabd6ba-47d1-4892-9377-1d1fb42a56fd" providerId="ADAL" clId="{C0B7CB88-B7AD-4931-BD98-A0842EA3BD94}" dt="2024-05-17T09:25:07.264" v="2681" actId="478"/>
          <ac:picMkLst>
            <pc:docMk/>
            <pc:sldMk cId="410387193" sldId="274"/>
            <ac:picMk id="7" creationId="{698E33D2-BDED-5897-ACEF-12AAD8A33602}"/>
          </ac:picMkLst>
        </pc:picChg>
        <pc:picChg chg="add mod">
          <ac:chgData name="Andreas Pflaum" userId="2fabd6ba-47d1-4892-9377-1d1fb42a56fd" providerId="ADAL" clId="{C0B7CB88-B7AD-4931-BD98-A0842EA3BD94}" dt="2024-05-20T16:42:50.608" v="4156" actId="14100"/>
          <ac:picMkLst>
            <pc:docMk/>
            <pc:sldMk cId="410387193" sldId="274"/>
            <ac:picMk id="8" creationId="{CFFE2BCB-2258-9E70-D827-EE4376A7FD22}"/>
          </ac:picMkLst>
        </pc:picChg>
        <pc:picChg chg="add del mod">
          <ac:chgData name="Andreas Pflaum" userId="2fabd6ba-47d1-4892-9377-1d1fb42a56fd" providerId="ADAL" clId="{C0B7CB88-B7AD-4931-BD98-A0842EA3BD94}" dt="2024-05-20T16:40:43.486" v="4114" actId="478"/>
          <ac:picMkLst>
            <pc:docMk/>
            <pc:sldMk cId="410387193" sldId="274"/>
            <ac:picMk id="9" creationId="{63B52BCA-0965-83CA-E140-8AA36D38FF02}"/>
          </ac:picMkLst>
        </pc:picChg>
        <pc:picChg chg="add del mod ord">
          <ac:chgData name="Andreas Pflaum" userId="2fabd6ba-47d1-4892-9377-1d1fb42a56fd" providerId="ADAL" clId="{C0B7CB88-B7AD-4931-BD98-A0842EA3BD94}" dt="2024-05-12T15:48:04.642" v="910" actId="22"/>
          <ac:picMkLst>
            <pc:docMk/>
            <pc:sldMk cId="410387193" sldId="274"/>
            <ac:picMk id="9" creationId="{DAA82166-C6B4-8029-1F68-8E21AEDF121A}"/>
          </ac:picMkLst>
        </pc:picChg>
        <pc:picChg chg="add del mod">
          <ac:chgData name="Andreas Pflaum" userId="2fabd6ba-47d1-4892-9377-1d1fb42a56fd" providerId="ADAL" clId="{C0B7CB88-B7AD-4931-BD98-A0842EA3BD94}" dt="2024-05-20T16:39:31.432" v="4104" actId="478"/>
          <ac:picMkLst>
            <pc:docMk/>
            <pc:sldMk cId="410387193" sldId="274"/>
            <ac:picMk id="13" creationId="{652EE1C2-CE51-9EAD-B40B-2369B31FB8F2}"/>
          </ac:picMkLst>
        </pc:picChg>
        <pc:picChg chg="add del">
          <ac:chgData name="Andreas Pflaum" userId="2fabd6ba-47d1-4892-9377-1d1fb42a56fd" providerId="ADAL" clId="{C0B7CB88-B7AD-4931-BD98-A0842EA3BD94}" dt="2024-05-12T15:48:00.304" v="904" actId="22"/>
          <ac:picMkLst>
            <pc:docMk/>
            <pc:sldMk cId="410387193" sldId="274"/>
            <ac:picMk id="14" creationId="{9BD4A33E-4772-E01D-3309-C08FF4891B95}"/>
          </ac:picMkLst>
        </pc:picChg>
        <pc:picChg chg="add mod">
          <ac:chgData name="Andreas Pflaum" userId="2fabd6ba-47d1-4892-9377-1d1fb42a56fd" providerId="ADAL" clId="{C0B7CB88-B7AD-4931-BD98-A0842EA3BD94}" dt="2024-05-17T10:58:20.335" v="2889" actId="14100"/>
          <ac:picMkLst>
            <pc:docMk/>
            <pc:sldMk cId="410387193" sldId="274"/>
            <ac:picMk id="15" creationId="{154849AF-2AC7-B456-D984-8227471A06C4}"/>
          </ac:picMkLst>
        </pc:picChg>
        <pc:picChg chg="add del mod ord">
          <ac:chgData name="Andreas Pflaum" userId="2fabd6ba-47d1-4892-9377-1d1fb42a56fd" providerId="ADAL" clId="{C0B7CB88-B7AD-4931-BD98-A0842EA3BD94}" dt="2024-05-17T09:24:08.735" v="2671" actId="478"/>
          <ac:picMkLst>
            <pc:docMk/>
            <pc:sldMk cId="410387193" sldId="274"/>
            <ac:picMk id="16" creationId="{5E1D2385-79A8-6636-66D3-12824B98FBCF}"/>
          </ac:picMkLst>
        </pc:picChg>
        <pc:picChg chg="add mod">
          <ac:chgData name="Andreas Pflaum" userId="2fabd6ba-47d1-4892-9377-1d1fb42a56fd" providerId="ADAL" clId="{C0B7CB88-B7AD-4931-BD98-A0842EA3BD94}" dt="2024-05-20T16:43:11.236" v="4162" actId="1037"/>
          <ac:picMkLst>
            <pc:docMk/>
            <pc:sldMk cId="410387193" sldId="274"/>
            <ac:picMk id="20" creationId="{BE85461A-0EBE-C06F-2508-CF9F0AC6939A}"/>
          </ac:picMkLst>
        </pc:picChg>
      </pc:sldChg>
      <pc:sldChg chg="addSp delSp modSp add mod">
        <pc:chgData name="Andreas Pflaum" userId="2fabd6ba-47d1-4892-9377-1d1fb42a56fd" providerId="ADAL" clId="{C0B7CB88-B7AD-4931-BD98-A0842EA3BD94}" dt="2024-05-20T17:14:20.216" v="4235" actId="255"/>
        <pc:sldMkLst>
          <pc:docMk/>
          <pc:sldMk cId="2081082290" sldId="275"/>
        </pc:sldMkLst>
        <pc:spChg chg="mod">
          <ac:chgData name="Andreas Pflaum" userId="2fabd6ba-47d1-4892-9377-1d1fb42a56fd" providerId="ADAL" clId="{C0B7CB88-B7AD-4931-BD98-A0842EA3BD94}" dt="2024-05-12T15:32:00.226" v="840" actId="20577"/>
          <ac:spMkLst>
            <pc:docMk/>
            <pc:sldMk cId="2081082290" sldId="275"/>
            <ac:spMk id="2" creationId="{00000000-0000-0000-0000-000000000000}"/>
          </ac:spMkLst>
        </pc:spChg>
        <pc:spChg chg="del">
          <ac:chgData name="Andreas Pflaum" userId="2fabd6ba-47d1-4892-9377-1d1fb42a56fd" providerId="ADAL" clId="{C0B7CB88-B7AD-4931-BD98-A0842EA3BD94}" dt="2024-05-12T13:30:43.673" v="806" actId="22"/>
          <ac:spMkLst>
            <pc:docMk/>
            <pc:sldMk cId="2081082290" sldId="275"/>
            <ac:spMk id="3" creationId="{00000000-0000-0000-0000-000000000000}"/>
          </ac:spMkLst>
        </pc:spChg>
        <pc:spChg chg="add mod">
          <ac:chgData name="Andreas Pflaum" userId="2fabd6ba-47d1-4892-9377-1d1fb42a56fd" providerId="ADAL" clId="{C0B7CB88-B7AD-4931-BD98-A0842EA3BD94}" dt="2024-05-17T10:51:39.793" v="2720" actId="1076"/>
          <ac:spMkLst>
            <pc:docMk/>
            <pc:sldMk cId="2081082290" sldId="275"/>
            <ac:spMk id="3" creationId="{9F001402-090C-B3CD-D1D4-980075D22681}"/>
          </ac:spMkLst>
        </pc:spChg>
        <pc:spChg chg="add mod">
          <ac:chgData name="Andreas Pflaum" userId="2fabd6ba-47d1-4892-9377-1d1fb42a56fd" providerId="ADAL" clId="{C0B7CB88-B7AD-4931-BD98-A0842EA3BD94}" dt="2024-05-17T10:51:34.434" v="2719" actId="1076"/>
          <ac:spMkLst>
            <pc:docMk/>
            <pc:sldMk cId="2081082290" sldId="275"/>
            <ac:spMk id="8" creationId="{8F50B296-0D41-CBD8-9249-F26423D71096}"/>
          </ac:spMkLst>
        </pc:spChg>
        <pc:spChg chg="add mod">
          <ac:chgData name="Andreas Pflaum" userId="2fabd6ba-47d1-4892-9377-1d1fb42a56fd" providerId="ADAL" clId="{C0B7CB88-B7AD-4931-BD98-A0842EA3BD94}" dt="2024-05-17T10:51:25.883" v="2718" actId="1076"/>
          <ac:spMkLst>
            <pc:docMk/>
            <pc:sldMk cId="2081082290" sldId="275"/>
            <ac:spMk id="9" creationId="{2EF2C56A-115B-483A-8ECB-E70035E647C5}"/>
          </ac:spMkLst>
        </pc:spChg>
        <pc:spChg chg="add mod">
          <ac:chgData name="Andreas Pflaum" userId="2fabd6ba-47d1-4892-9377-1d1fb42a56fd" providerId="ADAL" clId="{C0B7CB88-B7AD-4931-BD98-A0842EA3BD94}" dt="2024-05-17T10:52:58.613" v="2734" actId="1076"/>
          <ac:spMkLst>
            <pc:docMk/>
            <pc:sldMk cId="2081082290" sldId="275"/>
            <ac:spMk id="11" creationId="{20C44AB5-06FB-C1C7-754D-892C4E5A7A38}"/>
          </ac:spMkLst>
        </pc:spChg>
        <pc:spChg chg="add mod">
          <ac:chgData name="Andreas Pflaum" userId="2fabd6ba-47d1-4892-9377-1d1fb42a56fd" providerId="ADAL" clId="{C0B7CB88-B7AD-4931-BD98-A0842EA3BD94}" dt="2024-05-17T10:52:58.613" v="2734" actId="1076"/>
          <ac:spMkLst>
            <pc:docMk/>
            <pc:sldMk cId="2081082290" sldId="275"/>
            <ac:spMk id="12" creationId="{6C4929C1-1F16-2066-03B0-4B7C5A0C4558}"/>
          </ac:spMkLst>
        </pc:spChg>
        <pc:spChg chg="add mod">
          <ac:chgData name="Andreas Pflaum" userId="2fabd6ba-47d1-4892-9377-1d1fb42a56fd" providerId="ADAL" clId="{C0B7CB88-B7AD-4931-BD98-A0842EA3BD94}" dt="2024-05-17T10:52:58.613" v="2734" actId="1076"/>
          <ac:spMkLst>
            <pc:docMk/>
            <pc:sldMk cId="2081082290" sldId="275"/>
            <ac:spMk id="13" creationId="{659CE554-C8C3-8286-6745-36D1AFF8AFBA}"/>
          </ac:spMkLst>
        </pc:spChg>
        <pc:spChg chg="add mod">
          <ac:chgData name="Andreas Pflaum" userId="2fabd6ba-47d1-4892-9377-1d1fb42a56fd" providerId="ADAL" clId="{C0B7CB88-B7AD-4931-BD98-A0842EA3BD94}" dt="2024-05-20T17:14:20.216" v="4235" actId="255"/>
          <ac:spMkLst>
            <pc:docMk/>
            <pc:sldMk cId="2081082290" sldId="275"/>
            <ac:spMk id="14" creationId="{2029792B-4E80-612C-0759-7B9C883E1991}"/>
          </ac:spMkLst>
        </pc:spChg>
        <pc:graphicFrameChg chg="add del mod">
          <ac:chgData name="Andreas Pflaum" userId="2fabd6ba-47d1-4892-9377-1d1fb42a56fd" providerId="ADAL" clId="{C0B7CB88-B7AD-4931-BD98-A0842EA3BD94}" dt="2024-05-12T15:43:48.666" v="866" actId="478"/>
          <ac:graphicFrameMkLst>
            <pc:docMk/>
            <pc:sldMk cId="2081082290" sldId="275"/>
            <ac:graphicFrameMk id="8" creationId="{D892027A-43B8-EF33-3056-DB8C6C9B78EB}"/>
          </ac:graphicFrameMkLst>
        </pc:graphicFrameChg>
        <pc:picChg chg="add del mod">
          <ac:chgData name="Andreas Pflaum" userId="2fabd6ba-47d1-4892-9377-1d1fb42a56fd" providerId="ADAL" clId="{C0B7CB88-B7AD-4931-BD98-A0842EA3BD94}" dt="2024-05-20T16:33:58.003" v="4079" actId="478"/>
          <ac:picMkLst>
            <pc:docMk/>
            <pc:sldMk cId="2081082290" sldId="275"/>
            <ac:picMk id="6" creationId="{B2DFE076-D594-6171-7E7A-EC7BF2CC7E4F}"/>
          </ac:picMkLst>
        </pc:picChg>
        <pc:picChg chg="add mod ord">
          <ac:chgData name="Andreas Pflaum" userId="2fabd6ba-47d1-4892-9377-1d1fb42a56fd" providerId="ADAL" clId="{C0B7CB88-B7AD-4931-BD98-A0842EA3BD94}" dt="2024-05-17T10:51:13.962" v="2714" actId="1076"/>
          <ac:picMkLst>
            <pc:docMk/>
            <pc:sldMk cId="2081082290" sldId="275"/>
            <ac:picMk id="7" creationId="{9DF0CBFB-3D51-D010-37F5-1949CD331800}"/>
          </ac:picMkLst>
        </pc:picChg>
        <pc:picChg chg="add mod">
          <ac:chgData name="Andreas Pflaum" userId="2fabd6ba-47d1-4892-9377-1d1fb42a56fd" providerId="ADAL" clId="{C0B7CB88-B7AD-4931-BD98-A0842EA3BD94}" dt="2024-05-20T16:35:36.011" v="4092" actId="1076"/>
          <ac:picMkLst>
            <pc:docMk/>
            <pc:sldMk cId="2081082290" sldId="275"/>
            <ac:picMk id="10" creationId="{E673C5EA-632F-4696-6C02-6F7E47CA2BCC}"/>
          </ac:picMkLst>
        </pc:picChg>
        <pc:picChg chg="add del mod">
          <ac:chgData name="Andreas Pflaum" userId="2fabd6ba-47d1-4892-9377-1d1fb42a56fd" providerId="ADAL" clId="{C0B7CB88-B7AD-4931-BD98-A0842EA3BD94}" dt="2024-05-20T16:33:52.266" v="4077" actId="478"/>
          <ac:picMkLst>
            <pc:docMk/>
            <pc:sldMk cId="2081082290" sldId="275"/>
            <ac:picMk id="16" creationId="{8A4413BE-B051-1B6B-4CCD-765E3E506366}"/>
          </ac:picMkLst>
        </pc:picChg>
        <pc:picChg chg="add mod">
          <ac:chgData name="Andreas Pflaum" userId="2fabd6ba-47d1-4892-9377-1d1fb42a56fd" providerId="ADAL" clId="{C0B7CB88-B7AD-4931-BD98-A0842EA3BD94}" dt="2024-05-20T16:43:02.451" v="4160" actId="1037"/>
          <ac:picMkLst>
            <pc:docMk/>
            <pc:sldMk cId="2081082290" sldId="275"/>
            <ac:picMk id="18" creationId="{93C946FB-1CB0-2208-62AE-C8B503C91CC3}"/>
          </ac:picMkLst>
        </pc:picChg>
        <pc:picChg chg="add mod">
          <ac:chgData name="Andreas Pflaum" userId="2fabd6ba-47d1-4892-9377-1d1fb42a56fd" providerId="ADAL" clId="{C0B7CB88-B7AD-4931-BD98-A0842EA3BD94}" dt="2024-05-20T16:42:21.167" v="4133" actId="14100"/>
          <ac:picMkLst>
            <pc:docMk/>
            <pc:sldMk cId="2081082290" sldId="275"/>
            <ac:picMk id="20" creationId="{DD3DBDE0-3EB4-005E-0FF4-8246AFAEA28B}"/>
          </ac:picMkLst>
        </pc:picChg>
      </pc:sldChg>
      <pc:sldChg chg="addSp delSp modSp add mod">
        <pc:chgData name="Andreas Pflaum" userId="2fabd6ba-47d1-4892-9377-1d1fb42a56fd" providerId="ADAL" clId="{C0B7CB88-B7AD-4931-BD98-A0842EA3BD94}" dt="2024-05-19T11:27:39.184" v="3346" actId="5793"/>
        <pc:sldMkLst>
          <pc:docMk/>
          <pc:sldMk cId="277732864" sldId="276"/>
        </pc:sldMkLst>
        <pc:spChg chg="mod">
          <ac:chgData name="Andreas Pflaum" userId="2fabd6ba-47d1-4892-9377-1d1fb42a56fd" providerId="ADAL" clId="{C0B7CB88-B7AD-4931-BD98-A0842EA3BD94}" dt="2024-05-19T11:22:14.158" v="3246" actId="20577"/>
          <ac:spMkLst>
            <pc:docMk/>
            <pc:sldMk cId="277732864" sldId="276"/>
            <ac:spMk id="2" creationId="{00000000-0000-0000-0000-000000000000}"/>
          </ac:spMkLst>
        </pc:spChg>
        <pc:spChg chg="add mod">
          <ac:chgData name="Andreas Pflaum" userId="2fabd6ba-47d1-4892-9377-1d1fb42a56fd" providerId="ADAL" clId="{C0B7CB88-B7AD-4931-BD98-A0842EA3BD94}" dt="2024-05-19T11:27:39.184" v="3346" actId="5793"/>
          <ac:spMkLst>
            <pc:docMk/>
            <pc:sldMk cId="277732864" sldId="276"/>
            <ac:spMk id="6" creationId="{D80976B2-47E9-0AA1-BC29-8C0EAF0F74F2}"/>
          </ac:spMkLst>
        </pc:spChg>
        <pc:picChg chg="del">
          <ac:chgData name="Andreas Pflaum" userId="2fabd6ba-47d1-4892-9377-1d1fb42a56fd" providerId="ADAL" clId="{C0B7CB88-B7AD-4931-BD98-A0842EA3BD94}" dt="2024-05-12T15:55:04.006" v="962" actId="478"/>
          <ac:picMkLst>
            <pc:docMk/>
            <pc:sldMk cId="277732864" sldId="276"/>
            <ac:picMk id="7" creationId="{56B1B3F0-28DA-9893-AFF1-52E60407C7B9}"/>
          </ac:picMkLst>
        </pc:picChg>
      </pc:sldChg>
      <pc:sldChg chg="addSp delSp modSp add mod modClrScheme chgLayout">
        <pc:chgData name="Andreas Pflaum" userId="2fabd6ba-47d1-4892-9377-1d1fb42a56fd" providerId="ADAL" clId="{C0B7CB88-B7AD-4931-BD98-A0842EA3BD94}" dt="2024-05-20T17:13:54.257" v="4233" actId="255"/>
        <pc:sldMkLst>
          <pc:docMk/>
          <pc:sldMk cId="228366762" sldId="277"/>
        </pc:sldMkLst>
        <pc:spChg chg="mod">
          <ac:chgData name="Andreas Pflaum" userId="2fabd6ba-47d1-4892-9377-1d1fb42a56fd" providerId="ADAL" clId="{C0B7CB88-B7AD-4931-BD98-A0842EA3BD94}" dt="2024-05-12T16:24:32.517" v="1361" actId="26606"/>
          <ac:spMkLst>
            <pc:docMk/>
            <pc:sldMk cId="228366762" sldId="277"/>
            <ac:spMk id="2" creationId="{00000000-0000-0000-0000-000000000000}"/>
          </ac:spMkLst>
        </pc:spChg>
        <pc:spChg chg="mod">
          <ac:chgData name="Andreas Pflaum" userId="2fabd6ba-47d1-4892-9377-1d1fb42a56fd" providerId="ADAL" clId="{C0B7CB88-B7AD-4931-BD98-A0842EA3BD94}" dt="2024-05-12T16:24:32.517" v="1361" actId="26606"/>
          <ac:spMkLst>
            <pc:docMk/>
            <pc:sldMk cId="228366762" sldId="277"/>
            <ac:spMk id="4" creationId="{00000000-0000-0000-0000-000000000000}"/>
          </ac:spMkLst>
        </pc:spChg>
        <pc:spChg chg="mod">
          <ac:chgData name="Andreas Pflaum" userId="2fabd6ba-47d1-4892-9377-1d1fb42a56fd" providerId="ADAL" clId="{C0B7CB88-B7AD-4931-BD98-A0842EA3BD94}" dt="2024-05-12T16:24:32.517" v="1361" actId="26606"/>
          <ac:spMkLst>
            <pc:docMk/>
            <pc:sldMk cId="228366762" sldId="277"/>
            <ac:spMk id="5" creationId="{00000000-0000-0000-0000-000000000000}"/>
          </ac:spMkLst>
        </pc:spChg>
        <pc:spChg chg="add del mod">
          <ac:chgData name="Andreas Pflaum" userId="2fabd6ba-47d1-4892-9377-1d1fb42a56fd" providerId="ADAL" clId="{C0B7CB88-B7AD-4931-BD98-A0842EA3BD94}" dt="2024-05-12T16:24:22.789" v="1357"/>
          <ac:spMkLst>
            <pc:docMk/>
            <pc:sldMk cId="228366762" sldId="277"/>
            <ac:spMk id="6" creationId="{71267BBD-7D7B-F053-8424-356EB46463F4}"/>
          </ac:spMkLst>
        </pc:spChg>
        <pc:spChg chg="add mod">
          <ac:chgData name="Andreas Pflaum" userId="2fabd6ba-47d1-4892-9377-1d1fb42a56fd" providerId="ADAL" clId="{C0B7CB88-B7AD-4931-BD98-A0842EA3BD94}" dt="2024-05-20T17:13:54.257" v="4233" actId="255"/>
          <ac:spMkLst>
            <pc:docMk/>
            <pc:sldMk cId="228366762" sldId="277"/>
            <ac:spMk id="10" creationId="{AE47EA88-778F-5DED-9C72-F178A9EB8D53}"/>
          </ac:spMkLst>
        </pc:spChg>
        <pc:spChg chg="add del mod">
          <ac:chgData name="Andreas Pflaum" userId="2fabd6ba-47d1-4892-9377-1d1fb42a56fd" providerId="ADAL" clId="{C0B7CB88-B7AD-4931-BD98-A0842EA3BD94}" dt="2024-05-12T16:24:32.517" v="1361" actId="26606"/>
          <ac:spMkLst>
            <pc:docMk/>
            <pc:sldMk cId="228366762" sldId="277"/>
            <ac:spMk id="14" creationId="{7C9C6036-5706-C859-B99A-B7EBA5E63DA5}"/>
          </ac:spMkLst>
        </pc:spChg>
        <pc:picChg chg="del">
          <ac:chgData name="Andreas Pflaum" userId="2fabd6ba-47d1-4892-9377-1d1fb42a56fd" providerId="ADAL" clId="{C0B7CB88-B7AD-4931-BD98-A0842EA3BD94}" dt="2024-05-12T16:19:23.094" v="1356" actId="478"/>
          <ac:picMkLst>
            <pc:docMk/>
            <pc:sldMk cId="228366762" sldId="277"/>
            <ac:picMk id="7" creationId="{B3032B2F-92A9-8AD8-E6A0-AF08D6C38AAB}"/>
          </ac:picMkLst>
        </pc:picChg>
        <pc:picChg chg="add mod ord">
          <ac:chgData name="Andreas Pflaum" userId="2fabd6ba-47d1-4892-9377-1d1fb42a56fd" providerId="ADAL" clId="{C0B7CB88-B7AD-4931-BD98-A0842EA3BD94}" dt="2024-05-12T16:58:45.739" v="1848" actId="1076"/>
          <ac:picMkLst>
            <pc:docMk/>
            <pc:sldMk cId="228366762" sldId="277"/>
            <ac:picMk id="9" creationId="{5BCDA157-342A-D4EF-2F5E-754A9E09EB79}"/>
          </ac:picMkLst>
        </pc:picChg>
        <pc:picChg chg="add del mod">
          <ac:chgData name="Andreas Pflaum" userId="2fabd6ba-47d1-4892-9377-1d1fb42a56fd" providerId="ADAL" clId="{C0B7CB88-B7AD-4931-BD98-A0842EA3BD94}" dt="2024-05-12T16:56:55.024" v="1794" actId="478"/>
          <ac:picMkLst>
            <pc:docMk/>
            <pc:sldMk cId="228366762" sldId="277"/>
            <ac:picMk id="12" creationId="{4AB132E1-52C3-5702-1DA1-C86CB4CFF817}"/>
          </ac:picMkLst>
        </pc:picChg>
      </pc:sldChg>
      <pc:sldChg chg="addSp delSp modSp add mod">
        <pc:chgData name="Andreas Pflaum" userId="2fabd6ba-47d1-4892-9377-1d1fb42a56fd" providerId="ADAL" clId="{C0B7CB88-B7AD-4931-BD98-A0842EA3BD94}" dt="2024-05-20T17:14:08.797" v="4234" actId="255"/>
        <pc:sldMkLst>
          <pc:docMk/>
          <pc:sldMk cId="1646785337" sldId="278"/>
        </pc:sldMkLst>
        <pc:spChg chg="mod">
          <ac:chgData name="Andreas Pflaum" userId="2fabd6ba-47d1-4892-9377-1d1fb42a56fd" providerId="ADAL" clId="{C0B7CB88-B7AD-4931-BD98-A0842EA3BD94}" dt="2024-05-12T16:36:39.644" v="1473" actId="20577"/>
          <ac:spMkLst>
            <pc:docMk/>
            <pc:sldMk cId="1646785337" sldId="278"/>
            <ac:spMk id="2" creationId="{00000000-0000-0000-0000-000000000000}"/>
          </ac:spMkLst>
        </pc:spChg>
        <pc:spChg chg="add del mod">
          <ac:chgData name="Andreas Pflaum" userId="2fabd6ba-47d1-4892-9377-1d1fb42a56fd" providerId="ADAL" clId="{C0B7CB88-B7AD-4931-BD98-A0842EA3BD94}" dt="2024-05-12T16:37:37.548" v="1514" actId="22"/>
          <ac:spMkLst>
            <pc:docMk/>
            <pc:sldMk cId="1646785337" sldId="278"/>
            <ac:spMk id="6" creationId="{8B8C4590-B0BA-331F-8C7E-24B0FDE920F5}"/>
          </ac:spMkLst>
        </pc:spChg>
        <pc:spChg chg="mod">
          <ac:chgData name="Andreas Pflaum" userId="2fabd6ba-47d1-4892-9377-1d1fb42a56fd" providerId="ADAL" clId="{C0B7CB88-B7AD-4931-BD98-A0842EA3BD94}" dt="2024-05-20T17:14:08.797" v="4234" actId="255"/>
          <ac:spMkLst>
            <pc:docMk/>
            <pc:sldMk cId="1646785337" sldId="278"/>
            <ac:spMk id="10" creationId="{AE47EA88-778F-5DED-9C72-F178A9EB8D53}"/>
          </ac:spMkLst>
        </pc:spChg>
        <pc:picChg chg="add mod ord">
          <ac:chgData name="Andreas Pflaum" userId="2fabd6ba-47d1-4892-9377-1d1fb42a56fd" providerId="ADAL" clId="{C0B7CB88-B7AD-4931-BD98-A0842EA3BD94}" dt="2024-05-12T16:58:59.057" v="1849" actId="1076"/>
          <ac:picMkLst>
            <pc:docMk/>
            <pc:sldMk cId="1646785337" sldId="278"/>
            <ac:picMk id="8" creationId="{2ECFDC55-CAB8-BABC-8388-4AF5FFCA18DA}"/>
          </ac:picMkLst>
        </pc:picChg>
        <pc:picChg chg="del">
          <ac:chgData name="Andreas Pflaum" userId="2fabd6ba-47d1-4892-9377-1d1fb42a56fd" providerId="ADAL" clId="{C0B7CB88-B7AD-4931-BD98-A0842EA3BD94}" dt="2024-05-12T16:37:17.726" v="1513" actId="478"/>
          <ac:picMkLst>
            <pc:docMk/>
            <pc:sldMk cId="1646785337" sldId="278"/>
            <ac:picMk id="9" creationId="{5BCDA157-342A-D4EF-2F5E-754A9E09EB79}"/>
          </ac:picMkLst>
        </pc:picChg>
      </pc:sldChg>
      <pc:sldChg chg="modSp add mod">
        <pc:chgData name="Andreas Pflaum" userId="2fabd6ba-47d1-4892-9377-1d1fb42a56fd" providerId="ADAL" clId="{C0B7CB88-B7AD-4931-BD98-A0842EA3BD94}" dt="2024-05-21T12:39:32.208" v="4329" actId="5793"/>
        <pc:sldMkLst>
          <pc:docMk/>
          <pc:sldMk cId="280778456" sldId="279"/>
        </pc:sldMkLst>
        <pc:spChg chg="mod">
          <ac:chgData name="Andreas Pflaum" userId="2fabd6ba-47d1-4892-9377-1d1fb42a56fd" providerId="ADAL" clId="{C0B7CB88-B7AD-4931-BD98-A0842EA3BD94}" dt="2024-05-21T12:39:32.208" v="4329" actId="5793"/>
          <ac:spMkLst>
            <pc:docMk/>
            <pc:sldMk cId="280778456" sldId="279"/>
            <ac:spMk id="6" creationId="{D80976B2-47E9-0AA1-BC29-8C0EAF0F74F2}"/>
          </ac:spMkLst>
        </pc:spChg>
      </pc:sldChg>
      <pc:sldChg chg="addSp delSp modSp add mod modShow">
        <pc:chgData name="Andreas Pflaum" userId="2fabd6ba-47d1-4892-9377-1d1fb42a56fd" providerId="ADAL" clId="{C0B7CB88-B7AD-4931-BD98-A0842EA3BD94}" dt="2024-05-20T17:14:55.207" v="4250" actId="20577"/>
        <pc:sldMkLst>
          <pc:docMk/>
          <pc:sldMk cId="4192201923" sldId="280"/>
        </pc:sldMkLst>
        <pc:spChg chg="mod">
          <ac:chgData name="Andreas Pflaum" userId="2fabd6ba-47d1-4892-9377-1d1fb42a56fd" providerId="ADAL" clId="{C0B7CB88-B7AD-4931-BD98-A0842EA3BD94}" dt="2024-05-20T17:14:55.207" v="4250" actId="20577"/>
          <ac:spMkLst>
            <pc:docMk/>
            <pc:sldMk cId="4192201923" sldId="280"/>
            <ac:spMk id="3" creationId="{AF8FEE86-9F6B-760B-7CAB-F9F3938EB710}"/>
          </ac:spMkLst>
        </pc:spChg>
        <pc:spChg chg="add del mod">
          <ac:chgData name="Andreas Pflaum" userId="2fabd6ba-47d1-4892-9377-1d1fb42a56fd" providerId="ADAL" clId="{C0B7CB88-B7AD-4931-BD98-A0842EA3BD94}" dt="2024-05-19T11:57:06.468" v="3699"/>
          <ac:spMkLst>
            <pc:docMk/>
            <pc:sldMk cId="4192201923" sldId="280"/>
            <ac:spMk id="8" creationId="{9D081444-6A82-981C-F92E-55933CCBD4E6}"/>
          </ac:spMkLst>
        </pc:spChg>
        <pc:graphicFrameChg chg="add del mod">
          <ac:chgData name="Andreas Pflaum" userId="2fabd6ba-47d1-4892-9377-1d1fb42a56fd" providerId="ADAL" clId="{C0B7CB88-B7AD-4931-BD98-A0842EA3BD94}" dt="2024-05-20T16:18:18.822" v="4070" actId="478"/>
          <ac:graphicFrameMkLst>
            <pc:docMk/>
            <pc:sldMk cId="4192201923" sldId="280"/>
            <ac:graphicFrameMk id="6" creationId="{757F6C30-1270-0900-545F-8F47C06D8588}"/>
          </ac:graphicFrameMkLst>
        </pc:graphicFrameChg>
        <pc:picChg chg="del">
          <ac:chgData name="Andreas Pflaum" userId="2fabd6ba-47d1-4892-9377-1d1fb42a56fd" providerId="ADAL" clId="{C0B7CB88-B7AD-4931-BD98-A0842EA3BD94}" dt="2024-05-19T11:56:58.686" v="3698" actId="478"/>
          <ac:picMkLst>
            <pc:docMk/>
            <pc:sldMk cId="4192201923" sldId="280"/>
            <ac:picMk id="7" creationId="{56B1B3F0-28DA-9893-AFF1-52E60407C7B9}"/>
          </ac:picMkLst>
        </pc:picChg>
        <pc:picChg chg="add del mod">
          <ac:chgData name="Andreas Pflaum" userId="2fabd6ba-47d1-4892-9377-1d1fb42a56fd" providerId="ADAL" clId="{C0B7CB88-B7AD-4931-BD98-A0842EA3BD94}" dt="2024-05-20T16:19:18.616" v="4072" actId="478"/>
          <ac:picMkLst>
            <pc:docMk/>
            <pc:sldMk cId="4192201923" sldId="280"/>
            <ac:picMk id="8" creationId="{F5E9CD4E-0D09-9BE5-3A68-752777E690A0}"/>
          </ac:picMkLst>
        </pc:picChg>
        <pc:picChg chg="add mod">
          <ac:chgData name="Andreas Pflaum" userId="2fabd6ba-47d1-4892-9377-1d1fb42a56fd" providerId="ADAL" clId="{C0B7CB88-B7AD-4931-BD98-A0842EA3BD94}" dt="2024-05-20T17:07:45.969" v="4199" actId="1076"/>
          <ac:picMkLst>
            <pc:docMk/>
            <pc:sldMk cId="4192201923" sldId="280"/>
            <ac:picMk id="10" creationId="{02BC7E57-F7E6-7600-A3FE-FD107091FF71}"/>
          </ac:picMkLst>
        </pc:picChg>
        <pc:picChg chg="add mod">
          <ac:chgData name="Andreas Pflaum" userId="2fabd6ba-47d1-4892-9377-1d1fb42a56fd" providerId="ADAL" clId="{C0B7CB88-B7AD-4931-BD98-A0842EA3BD94}" dt="2024-05-20T17:07:45.969" v="4199" actId="1076"/>
          <ac:picMkLst>
            <pc:docMk/>
            <pc:sldMk cId="4192201923" sldId="280"/>
            <ac:picMk id="12" creationId="{C554D2F3-DB10-CF5C-5125-9C00CF7B91DE}"/>
          </ac:picMkLst>
        </pc:picChg>
      </pc:sldChg>
      <pc:sldChg chg="new del">
        <pc:chgData name="Andreas Pflaum" userId="2fabd6ba-47d1-4892-9377-1d1fb42a56fd" providerId="ADAL" clId="{C0B7CB88-B7AD-4931-BD98-A0842EA3BD94}" dt="2024-05-19T15:05:38.255" v="3808" actId="2696"/>
        <pc:sldMkLst>
          <pc:docMk/>
          <pc:sldMk cId="25378427" sldId="281"/>
        </pc:sldMkLst>
      </pc:sldChg>
      <pc:sldChg chg="modSp add del mod">
        <pc:chgData name="Andreas Pflaum" userId="2fabd6ba-47d1-4892-9377-1d1fb42a56fd" providerId="ADAL" clId="{C0B7CB88-B7AD-4931-BD98-A0842EA3BD94}" dt="2024-05-19T15:19:19.594" v="3941" actId="2696"/>
        <pc:sldMkLst>
          <pc:docMk/>
          <pc:sldMk cId="1199525025" sldId="281"/>
        </pc:sldMkLst>
        <pc:spChg chg="mod">
          <ac:chgData name="Andreas Pflaum" userId="2fabd6ba-47d1-4892-9377-1d1fb42a56fd" providerId="ADAL" clId="{C0B7CB88-B7AD-4931-BD98-A0842EA3BD94}" dt="2024-05-19T15:18:23.824" v="3816" actId="20577"/>
          <ac:spMkLst>
            <pc:docMk/>
            <pc:sldMk cId="1199525025" sldId="281"/>
            <ac:spMk id="2" creationId="{00000000-0000-0000-0000-000000000000}"/>
          </ac:spMkLst>
        </pc:spChg>
        <pc:spChg chg="mod">
          <ac:chgData name="Andreas Pflaum" userId="2fabd6ba-47d1-4892-9377-1d1fb42a56fd" providerId="ADAL" clId="{C0B7CB88-B7AD-4931-BD98-A0842EA3BD94}" dt="2024-05-19T15:19:07.474" v="3940" actId="20577"/>
          <ac:spMkLst>
            <pc:docMk/>
            <pc:sldMk cId="1199525025" sldId="281"/>
            <ac:spMk id="6" creationId="{D80976B2-47E9-0AA1-BC29-8C0EAF0F74F2}"/>
          </ac:spMkLst>
        </pc:spChg>
      </pc:sldChg>
      <pc:sldChg chg="addSp delSp modSp add mod">
        <pc:chgData name="Andreas Pflaum" userId="2fabd6ba-47d1-4892-9377-1d1fb42a56fd" providerId="ADAL" clId="{C0B7CB88-B7AD-4931-BD98-A0842EA3BD94}" dt="2024-05-21T12:02:23.798" v="4307" actId="14100"/>
        <pc:sldMkLst>
          <pc:docMk/>
          <pc:sldMk cId="2128835354" sldId="281"/>
        </pc:sldMkLst>
        <pc:spChg chg="mod">
          <ac:chgData name="Andreas Pflaum" userId="2fabd6ba-47d1-4892-9377-1d1fb42a56fd" providerId="ADAL" clId="{C0B7CB88-B7AD-4931-BD98-A0842EA3BD94}" dt="2024-05-21T11:13:58.393" v="4291" actId="20577"/>
          <ac:spMkLst>
            <pc:docMk/>
            <pc:sldMk cId="2128835354" sldId="281"/>
            <ac:spMk id="2" creationId="{00000000-0000-0000-0000-000000000000}"/>
          </ac:spMkLst>
        </pc:spChg>
        <pc:spChg chg="mod">
          <ac:chgData name="Andreas Pflaum" userId="2fabd6ba-47d1-4892-9377-1d1fb42a56fd" providerId="ADAL" clId="{C0B7CB88-B7AD-4931-BD98-A0842EA3BD94}" dt="2024-05-21T11:14:06.076" v="4294" actId="6549"/>
          <ac:spMkLst>
            <pc:docMk/>
            <pc:sldMk cId="2128835354" sldId="281"/>
            <ac:spMk id="6" creationId="{D80976B2-47E9-0AA1-BC29-8C0EAF0F74F2}"/>
          </ac:spMkLst>
        </pc:spChg>
        <pc:picChg chg="add del mod">
          <ac:chgData name="Andreas Pflaum" userId="2fabd6ba-47d1-4892-9377-1d1fb42a56fd" providerId="ADAL" clId="{C0B7CB88-B7AD-4931-BD98-A0842EA3BD94}" dt="2024-05-21T12:01:53.887" v="4300" actId="478"/>
          <ac:picMkLst>
            <pc:docMk/>
            <pc:sldMk cId="2128835354" sldId="281"/>
            <ac:picMk id="7" creationId="{CFE42008-039E-2906-33D6-8747BAA7C4B5}"/>
          </ac:picMkLst>
        </pc:picChg>
        <pc:picChg chg="add mod">
          <ac:chgData name="Andreas Pflaum" userId="2fabd6ba-47d1-4892-9377-1d1fb42a56fd" providerId="ADAL" clId="{C0B7CB88-B7AD-4931-BD98-A0842EA3BD94}" dt="2024-05-21T12:02:07.525" v="4303" actId="1076"/>
          <ac:picMkLst>
            <pc:docMk/>
            <pc:sldMk cId="2128835354" sldId="281"/>
            <ac:picMk id="9" creationId="{B7251B10-1145-A721-BF6E-A88BC50F9643}"/>
          </ac:picMkLst>
        </pc:picChg>
        <pc:picChg chg="add mod">
          <ac:chgData name="Andreas Pflaum" userId="2fabd6ba-47d1-4892-9377-1d1fb42a56fd" providerId="ADAL" clId="{C0B7CB88-B7AD-4931-BD98-A0842EA3BD94}" dt="2024-05-21T12:02:23.798" v="4307" actId="14100"/>
          <ac:picMkLst>
            <pc:docMk/>
            <pc:sldMk cId="2128835354" sldId="281"/>
            <ac:picMk id="11" creationId="{3257A7F3-A73B-1779-746B-174C4A55D1C3}"/>
          </ac:picMkLst>
        </pc:picChg>
      </pc:sldChg>
      <pc:sldChg chg="modSp add del mod">
        <pc:chgData name="Andreas Pflaum" userId="2fabd6ba-47d1-4892-9377-1d1fb42a56fd" providerId="ADAL" clId="{C0B7CB88-B7AD-4931-BD98-A0842EA3BD94}" dt="2024-05-19T14:53:35.450" v="3805" actId="2696"/>
        <pc:sldMkLst>
          <pc:docMk/>
          <pc:sldMk cId="4167673944" sldId="281"/>
        </pc:sldMkLst>
        <pc:spChg chg="mod">
          <ac:chgData name="Andreas Pflaum" userId="2fabd6ba-47d1-4892-9377-1d1fb42a56fd" providerId="ADAL" clId="{C0B7CB88-B7AD-4931-BD98-A0842EA3BD94}" dt="2024-05-19T12:33:21.397" v="3802" actId="20577"/>
          <ac:spMkLst>
            <pc:docMk/>
            <pc:sldMk cId="4167673944" sldId="281"/>
            <ac:spMk id="3" creationId="{AF8FEE86-9F6B-760B-7CAB-F9F3938EB710}"/>
          </ac:spMkLst>
        </pc:spChg>
      </pc:sldChg>
      <pc:sldChg chg="new del">
        <pc:chgData name="Andreas Pflaum" userId="2fabd6ba-47d1-4892-9377-1d1fb42a56fd" providerId="ADAL" clId="{C0B7CB88-B7AD-4931-BD98-A0842EA3BD94}" dt="2024-05-19T12:33:25.611" v="3804" actId="680"/>
        <pc:sldMkLst>
          <pc:docMk/>
          <pc:sldMk cId="2074514013" sldId="282"/>
        </pc:sldMkLst>
      </pc:sldChg>
      <pc:sldChg chg="add">
        <pc:chgData name="Andreas Pflaum" userId="2fabd6ba-47d1-4892-9377-1d1fb42a56fd" providerId="ADAL" clId="{C0B7CB88-B7AD-4931-BD98-A0842EA3BD94}" dt="2024-06-04T10:56:58.232" v="4334" actId="2890"/>
        <pc:sldMkLst>
          <pc:docMk/>
          <pc:sldMk cId="2202635938" sldId="28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04/06/2024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0924EA9-8476-433D-83CF-F6236DD74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38214CE-5E7A-42A7-86D0-23B7A8C13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C72C277-F481-4AEC-BE20-39B5F5CA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CD8D1CD9-9CA0-4386-970F-E72087CC8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622A7C7-9F4A-438B-B9FD-D4E59BF2DC2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3rd Annual Meeting – 10-11 June 2024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9B27FB-FA01-4CBA-8008-D7658876D9B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99368" y="4709827"/>
            <a:ext cx="1144799" cy="4336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indico.cern.ch/e/radnext-2024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71" y="1128279"/>
            <a:ext cx="8226854" cy="705332"/>
          </a:xfrm>
        </p:spPr>
        <p:txBody>
          <a:bodyPr>
            <a:noAutofit/>
          </a:bodyPr>
          <a:lstStyle/>
          <a:p>
            <a:r>
              <a:rPr lang="en-US" sz="2800" b="1" dirty="0"/>
              <a:t>WP 5: </a:t>
            </a:r>
            <a:r>
              <a:rPr lang="de-DE" sz="2800" dirty="0" err="1"/>
              <a:t>Spatial</a:t>
            </a:r>
            <a:r>
              <a:rPr lang="de-DE" sz="2800" dirty="0"/>
              <a:t> Profile </a:t>
            </a:r>
            <a:r>
              <a:rPr lang="de-DE" sz="2800" dirty="0" err="1"/>
              <a:t>of</a:t>
            </a:r>
            <a:r>
              <a:rPr lang="de-DE" sz="2800" dirty="0"/>
              <a:t> a Very High-Energy 208Pb Heavy Ion Beam at CHARM</a:t>
            </a:r>
            <a:endParaRPr lang="en-GB" sz="28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04171" y="1959706"/>
            <a:ext cx="8173825" cy="1121425"/>
          </a:xfrm>
        </p:spPr>
        <p:txBody>
          <a:bodyPr>
            <a:normAutofit fontScale="25000" lnSpcReduction="20000"/>
          </a:bodyPr>
          <a:lstStyle/>
          <a:p>
            <a:r>
              <a:rPr lang="en-US" sz="5600" b="1" dirty="0"/>
              <a:t>Andreas Pflaum</a:t>
            </a:r>
            <a:r>
              <a:rPr lang="en-US" sz="5600" dirty="0"/>
              <a:t> (University of Oldenburg), </a:t>
            </a:r>
            <a:r>
              <a:rPr lang="de-DE" sz="5600" i="1" dirty="0"/>
              <a:t>Markus Lapp, Björn Poppe, Andreas </a:t>
            </a:r>
            <a:r>
              <a:rPr lang="de-DE" sz="5600" i="1" dirty="0" err="1"/>
              <a:t>Waets</a:t>
            </a:r>
            <a:r>
              <a:rPr lang="de-DE" sz="5600" i="1" dirty="0"/>
              <a:t>, Natalia </a:t>
            </a:r>
            <a:r>
              <a:rPr lang="de-DE" sz="5600" i="1" dirty="0" err="1"/>
              <a:t>Emriskova</a:t>
            </a:r>
            <a:r>
              <a:rPr lang="de-DE" sz="5600" i="1" dirty="0"/>
              <a:t>, Eliott Philippe Johnson, Rubén Garcia </a:t>
            </a:r>
            <a:r>
              <a:rPr lang="de-DE" sz="5600" i="1" dirty="0" err="1"/>
              <a:t>Alía</a:t>
            </a:r>
            <a:r>
              <a:rPr lang="de-DE" sz="5600" i="1" dirty="0"/>
              <a:t>, Hui </a:t>
            </a:r>
            <a:r>
              <a:rPr lang="de-DE" sz="5600" i="1" dirty="0" err="1"/>
              <a:t>Khee</a:t>
            </a:r>
            <a:r>
              <a:rPr lang="de-DE" sz="5600" i="1" dirty="0"/>
              <a:t> </a:t>
            </a:r>
            <a:r>
              <a:rPr lang="de-DE" sz="5600" i="1" dirty="0" err="1"/>
              <a:t>Looe</a:t>
            </a:r>
            <a:r>
              <a:rPr lang="de-DE" sz="5600" i="1" dirty="0"/>
              <a:t>, Vanessa Wyrwoll</a:t>
            </a:r>
          </a:p>
          <a:p>
            <a:endParaRPr lang="en-US" sz="5600" i="1" dirty="0"/>
          </a:p>
          <a:p>
            <a:r>
              <a:rPr lang="en-GB" sz="6200" dirty="0"/>
              <a:t>RADNEXT 3</a:t>
            </a:r>
            <a:r>
              <a:rPr lang="en-GB" sz="6200" baseline="30000" dirty="0"/>
              <a:t>rd</a:t>
            </a:r>
            <a:r>
              <a:rPr lang="en-GB" sz="6200" dirty="0"/>
              <a:t> Annual Meeting </a:t>
            </a:r>
            <a:r>
              <a:rPr lang="en-US" sz="6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10-11 June 2024</a:t>
            </a:r>
          </a:p>
          <a:p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  <a:hlinkClick r:id="rId2"/>
              </a:rPr>
              <a:t>https://indico.cern.ch/e/radnext-2024</a:t>
            </a:r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</a:rPr>
              <a:t>   </a:t>
            </a:r>
            <a:endParaRPr lang="en-GB" sz="64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410" y="2823356"/>
            <a:ext cx="4798615" cy="181781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63227"/>
            <a:ext cx="3968954" cy="5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Results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F8FEE86-9F6B-760B-7CAB-F9F3938EB710}"/>
              </a:ext>
            </a:extLst>
          </p:cNvPr>
          <p:cNvSpPr txBox="1"/>
          <p:nvPr/>
        </p:nvSpPr>
        <p:spPr>
          <a:xfrm>
            <a:off x="522513" y="1349377"/>
            <a:ext cx="288505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Position </a:t>
            </a:r>
            <a:r>
              <a:rPr lang="de-DE" sz="1600" dirty="0" err="1"/>
              <a:t>of</a:t>
            </a:r>
            <a:r>
              <a:rPr lang="de-DE" sz="1600" dirty="0"/>
              <a:t> MWPC </a:t>
            </a:r>
            <a:r>
              <a:rPr lang="de-DE" sz="1600" dirty="0" err="1"/>
              <a:t>compared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array</a:t>
            </a:r>
            <a:r>
              <a:rPr lang="de-DE" sz="1600" dirty="0"/>
              <a:t> </a:t>
            </a:r>
            <a:r>
              <a:rPr lang="de-DE" sz="1600" dirty="0" err="1"/>
              <a:t>measurement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Approximately</a:t>
            </a:r>
            <a:r>
              <a:rPr lang="de-DE" sz="1600" dirty="0"/>
              <a:t> 1 cm </a:t>
            </a:r>
            <a:r>
              <a:rPr lang="de-DE" sz="1600" dirty="0" err="1"/>
              <a:t>deviation</a:t>
            </a:r>
            <a:r>
              <a:rPr lang="de-DE" sz="1600" dirty="0"/>
              <a:t> in </a:t>
            </a:r>
            <a:r>
              <a:rPr lang="de-DE" sz="1600" dirty="0" err="1"/>
              <a:t>vertical</a:t>
            </a:r>
            <a:r>
              <a:rPr lang="de-DE" sz="1600" dirty="0"/>
              <a:t> </a:t>
            </a:r>
            <a:r>
              <a:rPr lang="de-DE" sz="1600" dirty="0" err="1"/>
              <a:t>direction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Less</a:t>
            </a:r>
            <a:r>
              <a:rPr lang="de-DE" sz="1600" dirty="0"/>
              <a:t> </a:t>
            </a:r>
            <a:r>
              <a:rPr lang="de-DE" sz="1600" dirty="0" err="1"/>
              <a:t>than</a:t>
            </a:r>
            <a:r>
              <a:rPr lang="de-DE" sz="1600" dirty="0"/>
              <a:t> 0.5 cm in horizontal </a:t>
            </a:r>
            <a:r>
              <a:rPr lang="de-DE" sz="1600" dirty="0" err="1"/>
              <a:t>direction</a:t>
            </a:r>
            <a:endParaRPr lang="de-DE" sz="16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9EBCAA4-4A19-C797-F9C6-2EF3B00AD7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6541" y="1357369"/>
            <a:ext cx="2367513" cy="2308325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F1009EB4-3C57-691A-1B63-2A89C8EE01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7568" y="1357370"/>
            <a:ext cx="2367512" cy="230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411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Results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F8FEE86-9F6B-760B-7CAB-F9F3938EB710}"/>
              </a:ext>
            </a:extLst>
          </p:cNvPr>
          <p:cNvSpPr txBox="1"/>
          <p:nvPr/>
        </p:nvSpPr>
        <p:spPr>
          <a:xfrm>
            <a:off x="522513" y="1349377"/>
            <a:ext cx="278872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Use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collimators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10 cm x 10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Transmission on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edges</a:t>
            </a:r>
            <a:r>
              <a:rPr lang="de-DE" sz="1600" dirty="0"/>
              <a:t> at 2 </a:t>
            </a:r>
            <a:r>
              <a:rPr lang="de-DE" sz="1600" dirty="0" err="1"/>
              <a:t>GeV</a:t>
            </a:r>
            <a:r>
              <a:rPr lang="de-DE" sz="1600" dirty="0"/>
              <a:t>/n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10" name="Inhaltsplatzhalter 9" descr="Ein Bild, das Text, Reihe, Diagramm, Screenshot enthält.&#10;&#10;Automatisch generierte Beschreibung">
            <a:extLst>
              <a:ext uri="{FF2B5EF4-FFF2-40B4-BE49-F238E27FC236}">
                <a16:creationId xmlns:a16="http://schemas.microsoft.com/office/drawing/2014/main" id="{02BC7E57-F7E6-7600-A3FE-FD107091FF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6742" y="1349376"/>
            <a:ext cx="2376328" cy="2308325"/>
          </a:xfrm>
        </p:spPr>
      </p:pic>
      <p:pic>
        <p:nvPicPr>
          <p:cNvPr id="12" name="Grafik 11" descr="Ein Bild, das Text, Screenshot, Diagramm enthält.&#10;&#10;Automatisch generierte Beschreibung">
            <a:extLst>
              <a:ext uri="{FF2B5EF4-FFF2-40B4-BE49-F238E27FC236}">
                <a16:creationId xmlns:a16="http://schemas.microsoft.com/office/drawing/2014/main" id="{C554D2F3-DB10-CF5C-5125-9C00CF7B91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7727" y="1349376"/>
            <a:ext cx="2376327" cy="230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201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Discussion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80976B2-47E9-0AA1-BC29-8C0EAF0F7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Change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flux</a:t>
            </a:r>
            <a:r>
              <a:rPr lang="de-DE" dirty="0"/>
              <a:t> </a:t>
            </a:r>
            <a:r>
              <a:rPr lang="de-DE" dirty="0" err="1"/>
              <a:t>did</a:t>
            </a:r>
            <a:r>
              <a:rPr lang="de-DE" dirty="0"/>
              <a:t> not </a:t>
            </a:r>
            <a:r>
              <a:rPr lang="de-DE" dirty="0" err="1"/>
              <a:t>have</a:t>
            </a:r>
            <a:r>
              <a:rPr lang="de-DE" dirty="0"/>
              <a:t> an </a:t>
            </a:r>
            <a:r>
              <a:rPr lang="de-DE" dirty="0" err="1"/>
              <a:t>impact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spatial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intensity</a:t>
            </a:r>
            <a:r>
              <a:rPr lang="de-DE" dirty="0"/>
              <a:t> </a:t>
            </a:r>
            <a:r>
              <a:rPr lang="de-DE" dirty="0" err="1"/>
              <a:t>profile</a:t>
            </a:r>
            <a:endParaRPr lang="de-DE" dirty="0"/>
          </a:p>
          <a:p>
            <a:r>
              <a:rPr lang="de-DE" dirty="0"/>
              <a:t>Change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had</a:t>
            </a:r>
            <a:r>
              <a:rPr lang="de-DE" dirty="0"/>
              <a:t> a </a:t>
            </a:r>
            <a:r>
              <a:rPr lang="de-DE" dirty="0" err="1"/>
              <a:t>significant</a:t>
            </a:r>
            <a:r>
              <a:rPr lang="de-DE" dirty="0"/>
              <a:t> </a:t>
            </a:r>
            <a:r>
              <a:rPr lang="de-DE" dirty="0" err="1"/>
              <a:t>impact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profile</a:t>
            </a:r>
            <a:endParaRPr lang="de-DE" dirty="0"/>
          </a:p>
          <a:p>
            <a:endParaRPr lang="de-DE" dirty="0"/>
          </a:p>
          <a:p>
            <a:r>
              <a:rPr lang="de-DE" dirty="0"/>
              <a:t>MWPC and </a:t>
            </a:r>
            <a:r>
              <a:rPr lang="de-DE" dirty="0" err="1"/>
              <a:t>array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misaligned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vertical</a:t>
            </a:r>
            <a:r>
              <a:rPr lang="de-DE" dirty="0"/>
              <a:t> </a:t>
            </a:r>
            <a:r>
              <a:rPr lang="de-DE" dirty="0" err="1"/>
              <a:t>direction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(1.1 ± 0.2) cm</a:t>
            </a:r>
          </a:p>
          <a:p>
            <a:r>
              <a:rPr lang="de-DE" dirty="0"/>
              <a:t>MWPC </a:t>
            </a:r>
            <a:r>
              <a:rPr lang="de-DE" dirty="0" err="1"/>
              <a:t>misalignment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horizontal </a:t>
            </a:r>
            <a:r>
              <a:rPr lang="de-DE" dirty="0" err="1"/>
              <a:t>direction</a:t>
            </a:r>
            <a:r>
              <a:rPr lang="de-DE" dirty="0"/>
              <a:t> (0.5 ± 0.1) cm</a:t>
            </a:r>
          </a:p>
          <a:p>
            <a:pPr marL="36576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732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80976B2-47E9-0AA1-BC29-8C0EAF0F7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changed</a:t>
            </a:r>
            <a:r>
              <a:rPr lang="de-DE" dirty="0"/>
              <a:t>, a </a:t>
            </a:r>
            <a:r>
              <a:rPr lang="de-DE" dirty="0" err="1"/>
              <a:t>repositioning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readjustment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optics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considered</a:t>
            </a:r>
            <a:endParaRPr lang="de-DE" dirty="0"/>
          </a:p>
          <a:p>
            <a:r>
              <a:rPr lang="de-DE" dirty="0"/>
              <a:t>A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flux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require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repositioning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optics</a:t>
            </a:r>
            <a:endParaRPr lang="de-DE" dirty="0"/>
          </a:p>
          <a:p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deviation</a:t>
            </a:r>
            <a:r>
              <a:rPr lang="de-DE" dirty="0"/>
              <a:t> in </a:t>
            </a:r>
            <a:r>
              <a:rPr lang="de-DE" dirty="0" err="1"/>
              <a:t>positon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MWPC and </a:t>
            </a:r>
            <a:r>
              <a:rPr lang="de-DE" dirty="0" err="1"/>
              <a:t>array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r>
              <a:rPr lang="de-DE" dirty="0"/>
              <a:t> in </a:t>
            </a:r>
            <a:r>
              <a:rPr lang="de-DE" dirty="0" err="1"/>
              <a:t>vertical</a:t>
            </a:r>
            <a:r>
              <a:rPr lang="de-DE" dirty="0"/>
              <a:t> </a:t>
            </a:r>
            <a:r>
              <a:rPr lang="de-DE" dirty="0" err="1"/>
              <a:t>direction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investigated</a:t>
            </a:r>
            <a:r>
              <a:rPr lang="de-DE" dirty="0"/>
              <a:t> in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detail</a:t>
            </a:r>
            <a:endParaRPr lang="de-DE" dirty="0"/>
          </a:p>
          <a:p>
            <a:pPr lvl="1"/>
            <a:r>
              <a:rPr lang="de-DE" dirty="0"/>
              <a:t>Deviation </a:t>
            </a:r>
            <a:r>
              <a:rPr lang="de-DE" dirty="0" err="1"/>
              <a:t>introduced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MONTRAC?</a:t>
            </a:r>
          </a:p>
          <a:p>
            <a:pPr lvl="1"/>
            <a:r>
              <a:rPr lang="de-DE" dirty="0"/>
              <a:t>Alignment </a:t>
            </a:r>
            <a:r>
              <a:rPr lang="de-DE" dirty="0" err="1"/>
              <a:t>of</a:t>
            </a:r>
            <a:r>
              <a:rPr lang="de-DE" dirty="0"/>
              <a:t> MWPC </a:t>
            </a: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coincide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laser</a:t>
            </a:r>
            <a:r>
              <a:rPr lang="de-DE" dirty="0"/>
              <a:t> </a:t>
            </a:r>
            <a:r>
              <a:rPr lang="de-DE" dirty="0" err="1"/>
              <a:t>positioning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?</a:t>
            </a:r>
          </a:p>
          <a:p>
            <a:pPr marL="448056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778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Outlook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80976B2-47E9-0AA1-BC29-8C0EAF0F7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Further </a:t>
            </a:r>
            <a:r>
              <a:rPr lang="de-DE" dirty="0" err="1"/>
              <a:t>investigations</a:t>
            </a:r>
            <a:r>
              <a:rPr lang="de-DE" dirty="0"/>
              <a:t> </a:t>
            </a:r>
            <a:r>
              <a:rPr lang="de-DE" dirty="0" err="1"/>
              <a:t>regarding</a:t>
            </a:r>
            <a:r>
              <a:rPr lang="de-DE" dirty="0"/>
              <a:t> absolute dose and </a:t>
            </a:r>
            <a:r>
              <a:rPr lang="de-DE" dirty="0" err="1"/>
              <a:t>flux</a:t>
            </a:r>
            <a:r>
              <a:rPr lang="de-DE" dirty="0"/>
              <a:t>, </a:t>
            </a:r>
            <a:r>
              <a:rPr lang="de-DE" dirty="0" err="1"/>
              <a:t>variation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optics</a:t>
            </a:r>
            <a:r>
              <a:rPr lang="de-DE" dirty="0"/>
              <a:t>, </a:t>
            </a:r>
            <a:r>
              <a:rPr lang="de-DE" dirty="0" err="1"/>
              <a:t>spill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in </a:t>
            </a:r>
            <a:r>
              <a:rPr lang="de-DE" dirty="0" err="1"/>
              <a:t>progress</a:t>
            </a:r>
            <a:endParaRPr lang="de-DE" dirty="0"/>
          </a:p>
          <a:p>
            <a:pPr marL="36576" indent="0">
              <a:buNone/>
            </a:pP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7251B10-1145-A721-BF6E-A88BC50F9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477" y="1712679"/>
            <a:ext cx="3357995" cy="2884432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257A7F3-A73B-1779-746B-174C4A55D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7029" y="1712679"/>
            <a:ext cx="3441327" cy="288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8353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AB4C2-E1D9-4936-B07F-0D3C77ADD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Thanks for your attention! 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294CD40-EDCC-4870-8842-DA3B39556D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9319" y="993775"/>
            <a:ext cx="4805362" cy="320357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E8B0F-A498-460B-AC9F-93E0ECC40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EC017-2364-4E0A-B0CC-F183867E9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8903C8-030D-4220-B9B3-A5D6AF8A118E}"/>
              </a:ext>
            </a:extLst>
          </p:cNvPr>
          <p:cNvSpPr txBox="1"/>
          <p:nvPr/>
        </p:nvSpPr>
        <p:spPr>
          <a:xfrm>
            <a:off x="5225142" y="4328418"/>
            <a:ext cx="1907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Image Source: CERN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72409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</a:t>
            </a:r>
          </a:p>
          <a:p>
            <a:r>
              <a:rPr lang="en-GB" dirty="0"/>
              <a:t>Methods and materials</a:t>
            </a:r>
          </a:p>
          <a:p>
            <a:pPr lvl="1"/>
            <a:r>
              <a:rPr lang="en-GB" dirty="0"/>
              <a:t>CHARM facility</a:t>
            </a:r>
          </a:p>
          <a:p>
            <a:pPr lvl="1"/>
            <a:r>
              <a:rPr lang="en-GB" dirty="0"/>
              <a:t>Detector arrays</a:t>
            </a:r>
          </a:p>
          <a:p>
            <a:pPr lvl="1"/>
            <a:r>
              <a:rPr lang="en-GB" dirty="0"/>
              <a:t>Experimental setup</a:t>
            </a:r>
          </a:p>
          <a:p>
            <a:r>
              <a:rPr lang="en-GB" dirty="0"/>
              <a:t>Results</a:t>
            </a:r>
          </a:p>
          <a:p>
            <a:pPr lvl="1"/>
            <a:r>
              <a:rPr lang="en-GB" dirty="0"/>
              <a:t>Impact of flux and energy on spatial distribution of the beam</a:t>
            </a:r>
          </a:p>
          <a:p>
            <a:pPr lvl="1"/>
            <a:r>
              <a:rPr lang="en-GB" dirty="0"/>
              <a:t>Comparison of detector array measurements with MWPC</a:t>
            </a:r>
          </a:p>
          <a:p>
            <a:r>
              <a:rPr lang="en-GB" dirty="0"/>
              <a:t>Conclusion</a:t>
            </a:r>
          </a:p>
          <a:p>
            <a:r>
              <a:rPr lang="en-GB" dirty="0"/>
              <a:t>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588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pic>
        <p:nvPicPr>
          <p:cNvPr id="10" name="Inhaltsplatzhalter 9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7C234685-9FD3-E8B7-60E1-2E8AF01F93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0801" y="993775"/>
            <a:ext cx="7999652" cy="3203575"/>
          </a:xfrm>
          <a:prstGeom prst="rect">
            <a:avLst/>
          </a:prstGeom>
        </p:spPr>
      </p:pic>
      <p:sp>
        <p:nvSpPr>
          <p:cNvPr id="12" name="Ellipse 11">
            <a:extLst>
              <a:ext uri="{FF2B5EF4-FFF2-40B4-BE49-F238E27FC236}">
                <a16:creationId xmlns:a16="http://schemas.microsoft.com/office/drawing/2014/main" id="{A7E0CF73-BF7D-3365-1E73-0A2D8179FB27}"/>
              </a:ext>
            </a:extLst>
          </p:cNvPr>
          <p:cNvSpPr/>
          <p:nvPr/>
        </p:nvSpPr>
        <p:spPr>
          <a:xfrm>
            <a:off x="3272246" y="2254641"/>
            <a:ext cx="2383971" cy="63421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6244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Thorough irradiation testing of components is an important task for example in space applications or particle accelerators</a:t>
            </a:r>
          </a:p>
          <a:p>
            <a:r>
              <a:rPr lang="en-GB" dirty="0"/>
              <a:t>Exact knowledge of beam properties is of high importance</a:t>
            </a:r>
          </a:p>
          <a:p>
            <a:r>
              <a:rPr lang="en-GB" dirty="0"/>
              <a:t>Representation of two-dimensional intensity beam profile at the position of the experiment is often not available</a:t>
            </a:r>
          </a:p>
          <a:p>
            <a:r>
              <a:rPr lang="en-GB" dirty="0"/>
              <a:t>Detector arrays can fill this gap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635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CHARM</a:t>
            </a:r>
            <a:endParaRPr lang="en-GB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B3032B2F-92A9-8AD8-E6A0-AF08D6C38A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892627"/>
            <a:ext cx="5616838" cy="200977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pic>
        <p:nvPicPr>
          <p:cNvPr id="6" name="Grafik 5" descr="Ein Bild, das Bautechnik, Im Haus, Wand, Elektrische Leitungen enthält.&#10;&#10;Automatisch generierte Beschreibung">
            <a:extLst>
              <a:ext uri="{FF2B5EF4-FFF2-40B4-BE49-F238E27FC236}">
                <a16:creationId xmlns:a16="http://schemas.microsoft.com/office/drawing/2014/main" id="{B3BD70D9-A32A-A6C7-BED5-3853CABB8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483446" y="1676577"/>
            <a:ext cx="3641465" cy="2049216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7692CE30-6889-3233-6EA4-CAB1B8C485B9}"/>
              </a:ext>
            </a:extLst>
          </p:cNvPr>
          <p:cNvSpPr txBox="1"/>
          <p:nvPr/>
        </p:nvSpPr>
        <p:spPr>
          <a:xfrm>
            <a:off x="672737" y="3206931"/>
            <a:ext cx="5499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Beam </a:t>
            </a:r>
            <a:r>
              <a:rPr lang="de-DE" sz="1600" dirty="0" err="1"/>
              <a:t>perpendicular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Octavius </a:t>
            </a:r>
            <a:r>
              <a:rPr lang="de-DE" sz="1600" dirty="0" err="1"/>
              <a:t>array</a:t>
            </a:r>
            <a:r>
              <a:rPr lang="de-DE" sz="1600" dirty="0"/>
              <a:t> (</a:t>
            </a:r>
            <a:r>
              <a:rPr lang="de-DE" sz="1600" dirty="0" err="1"/>
              <a:t>green</a:t>
            </a:r>
            <a:r>
              <a:rPr lang="de-DE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MWPC </a:t>
            </a:r>
            <a:r>
              <a:rPr lang="de-DE" sz="1600" dirty="0" err="1"/>
              <a:t>behind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setup</a:t>
            </a:r>
            <a:r>
              <a:rPr lang="de-DE" sz="1600" dirty="0"/>
              <a:t> at an angle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Montrac</a:t>
            </a:r>
            <a:r>
              <a:rPr lang="de-DE" sz="1600" dirty="0"/>
              <a:t> </a:t>
            </a:r>
            <a:r>
              <a:rPr lang="de-DE" sz="1600" dirty="0" err="1"/>
              <a:t>moves</a:t>
            </a:r>
            <a:r>
              <a:rPr lang="de-DE" sz="1600" dirty="0"/>
              <a:t> </a:t>
            </a:r>
            <a:r>
              <a:rPr lang="de-DE" sz="1600" dirty="0" err="1"/>
              <a:t>setup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test</a:t>
            </a:r>
            <a:r>
              <a:rPr lang="de-DE" sz="1600" dirty="0"/>
              <a:t> </a:t>
            </a:r>
            <a:r>
              <a:rPr lang="de-DE" sz="1600" dirty="0" err="1"/>
              <a:t>position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466552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Detector </a:t>
            </a:r>
            <a:r>
              <a:rPr lang="fr-CH" dirty="0" err="1"/>
              <a:t>Arrays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pic>
        <p:nvPicPr>
          <p:cNvPr id="9" name="Inhaltsplatzhalter 8" descr="Ein Bild, das Text, Screenshot, Diagramm, Reihe enthält.&#10;&#10;Automatisch generierte Beschreibung">
            <a:extLst>
              <a:ext uri="{FF2B5EF4-FFF2-40B4-BE49-F238E27FC236}">
                <a16:creationId xmlns:a16="http://schemas.microsoft.com/office/drawing/2014/main" id="{5BCDA157-342A-D4EF-2F5E-754A9E09EB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30077" y="993775"/>
            <a:ext cx="3148279" cy="3203575"/>
          </a:xfr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AE47EA88-778F-5DED-9C72-F178A9EB8D53}"/>
              </a:ext>
            </a:extLst>
          </p:cNvPr>
          <p:cNvSpPr txBox="1"/>
          <p:nvPr/>
        </p:nvSpPr>
        <p:spPr>
          <a:xfrm>
            <a:off x="540327" y="993775"/>
            <a:ext cx="3733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1600 SRS liquid </a:t>
            </a:r>
            <a:r>
              <a:rPr lang="de-DE" sz="1600" dirty="0" err="1"/>
              <a:t>filled</a:t>
            </a:r>
            <a:r>
              <a:rPr lang="de-DE" sz="1600" dirty="0"/>
              <a:t> </a:t>
            </a:r>
            <a:r>
              <a:rPr lang="de-DE" sz="1600" dirty="0" err="1"/>
              <a:t>chambers</a:t>
            </a:r>
            <a:endParaRPr lang="de-DE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0.2 Gy/min – 36 Gy/min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1600 XDR </a:t>
            </a:r>
            <a:r>
              <a:rPr lang="de-DE" sz="1600" dirty="0" err="1"/>
              <a:t>vented</a:t>
            </a:r>
            <a:r>
              <a:rPr lang="de-DE" sz="1600" dirty="0"/>
              <a:t> </a:t>
            </a:r>
            <a:r>
              <a:rPr lang="de-DE" sz="1600" dirty="0" err="1"/>
              <a:t>chambers</a:t>
            </a:r>
            <a:endParaRPr lang="de-DE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0.4 Gy/min – 4000 Gy/min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Sensitive </a:t>
            </a:r>
            <a:r>
              <a:rPr lang="de-DE" sz="1600" dirty="0" err="1"/>
              <a:t>area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15 cm x 15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Layout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both</a:t>
            </a:r>
            <a:r>
              <a:rPr lang="de-DE" sz="1600" dirty="0"/>
              <a:t> </a:t>
            </a:r>
            <a:r>
              <a:rPr lang="de-DE" sz="1600" dirty="0" err="1"/>
              <a:t>arrays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same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366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Experimental</a:t>
            </a:r>
            <a:r>
              <a:rPr lang="fr-CH" dirty="0"/>
              <a:t> setup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E47EA88-778F-5DED-9C72-F178A9EB8D53}"/>
              </a:ext>
            </a:extLst>
          </p:cNvPr>
          <p:cNvSpPr txBox="1"/>
          <p:nvPr/>
        </p:nvSpPr>
        <p:spPr>
          <a:xfrm>
            <a:off x="540327" y="993775"/>
            <a:ext cx="3733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Detector</a:t>
            </a:r>
            <a:r>
              <a:rPr lang="de-DE" sz="1600" dirty="0"/>
              <a:t> </a:t>
            </a:r>
            <a:r>
              <a:rPr lang="de-DE" sz="1600" dirty="0" err="1"/>
              <a:t>array</a:t>
            </a:r>
            <a:r>
              <a:rPr lang="de-DE" sz="1600" dirty="0"/>
              <a:t> </a:t>
            </a:r>
            <a:r>
              <a:rPr lang="de-DE" sz="1600" dirty="0" err="1"/>
              <a:t>mounted</a:t>
            </a:r>
            <a:r>
              <a:rPr lang="de-DE" sz="1600" dirty="0"/>
              <a:t> in </a:t>
            </a:r>
            <a:r>
              <a:rPr lang="de-DE" sz="1600" dirty="0" err="1"/>
              <a:t>metal</a:t>
            </a:r>
            <a:r>
              <a:rPr lang="de-DE" sz="1600" dirty="0"/>
              <a:t> frame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Alignment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setup</a:t>
            </a:r>
            <a:r>
              <a:rPr lang="de-DE" sz="1600" dirty="0"/>
              <a:t> </a:t>
            </a:r>
            <a:r>
              <a:rPr lang="de-DE" sz="1600" dirty="0" err="1"/>
              <a:t>according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a </a:t>
            </a:r>
            <a:r>
              <a:rPr lang="de-DE" sz="1600" dirty="0" err="1"/>
              <a:t>laser</a:t>
            </a:r>
            <a:r>
              <a:rPr lang="de-DE" sz="1600" dirty="0"/>
              <a:t> </a:t>
            </a:r>
            <a:r>
              <a:rPr lang="de-DE" sz="1600" dirty="0" err="1"/>
              <a:t>cross</a:t>
            </a:r>
            <a:r>
              <a:rPr lang="de-DE" sz="1600" dirty="0"/>
              <a:t> on a </a:t>
            </a:r>
            <a:r>
              <a:rPr lang="de-DE" sz="1600" dirty="0" err="1"/>
              <a:t>preparation</a:t>
            </a:r>
            <a:r>
              <a:rPr lang="de-DE" sz="1600" dirty="0"/>
              <a:t> </a:t>
            </a:r>
            <a:r>
              <a:rPr lang="de-DE" sz="1600" dirty="0" err="1"/>
              <a:t>table</a:t>
            </a:r>
            <a:r>
              <a:rPr lang="de-DE" sz="1600" dirty="0"/>
              <a:t> outside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irradiation</a:t>
            </a:r>
            <a:r>
              <a:rPr lang="de-DE" sz="1600" dirty="0"/>
              <a:t> </a:t>
            </a:r>
            <a:r>
              <a:rPr lang="de-DE" sz="1600" dirty="0" err="1"/>
              <a:t>area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Setup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taken</a:t>
            </a:r>
            <a:r>
              <a:rPr lang="de-DE" sz="1600" dirty="0"/>
              <a:t> off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preparation</a:t>
            </a:r>
            <a:r>
              <a:rPr lang="de-DE" sz="1600" dirty="0"/>
              <a:t> </a:t>
            </a:r>
            <a:r>
              <a:rPr lang="de-DE" sz="1600" dirty="0" err="1"/>
              <a:t>table</a:t>
            </a:r>
            <a:r>
              <a:rPr lang="de-DE" sz="1600" dirty="0"/>
              <a:t> and </a:t>
            </a:r>
            <a:r>
              <a:rPr lang="de-DE" sz="1600" dirty="0" err="1"/>
              <a:t>put</a:t>
            </a:r>
            <a:r>
              <a:rPr lang="de-DE" sz="1600" dirty="0"/>
              <a:t> on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Montrac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Montrac</a:t>
            </a:r>
            <a:r>
              <a:rPr lang="de-DE" sz="1600" dirty="0"/>
              <a:t> </a:t>
            </a:r>
            <a:r>
              <a:rPr lang="de-DE" sz="1600" dirty="0" err="1"/>
              <a:t>goes</a:t>
            </a:r>
            <a:r>
              <a:rPr lang="de-DE" sz="1600" dirty="0"/>
              <a:t> </a:t>
            </a:r>
            <a:r>
              <a:rPr lang="de-DE" sz="1600" dirty="0" err="1"/>
              <a:t>along</a:t>
            </a:r>
            <a:r>
              <a:rPr lang="de-DE" sz="1600" dirty="0"/>
              <a:t> a </a:t>
            </a:r>
            <a:r>
              <a:rPr lang="de-DE" sz="1600" dirty="0" err="1"/>
              <a:t>rail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test</a:t>
            </a:r>
            <a:r>
              <a:rPr lang="de-DE" sz="1600" dirty="0"/>
              <a:t> </a:t>
            </a:r>
            <a:r>
              <a:rPr lang="de-DE" sz="1600" dirty="0" err="1"/>
              <a:t>position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2ECFDC55-CAB8-BABC-8388-4AF5FFCA18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24147" y="1108349"/>
            <a:ext cx="4159907" cy="2341433"/>
          </a:xfrm>
        </p:spPr>
      </p:pic>
    </p:spTree>
    <p:extLst>
      <p:ext uri="{BB962C8B-B14F-4D97-AF65-F5344CB8AC3E}">
        <p14:creationId xmlns:p14="http://schemas.microsoft.com/office/powerpoint/2010/main" val="1646785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endParaRPr lang="en-GB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9DF0CBFB-3D51-D010-37F5-1949CD3318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5618" y="875236"/>
            <a:ext cx="5141182" cy="144041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673C5EA-632F-4696-6C02-6F7E47CA2B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1053" y="3642917"/>
            <a:ext cx="2024743" cy="648165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9F001402-090C-B3CD-D1D4-980075D22681}"/>
              </a:ext>
            </a:extLst>
          </p:cNvPr>
          <p:cNvSpPr txBox="1"/>
          <p:nvPr/>
        </p:nvSpPr>
        <p:spPr>
          <a:xfrm>
            <a:off x="4078265" y="2269690"/>
            <a:ext cx="489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accent6">
                    <a:lumMod val="50000"/>
                  </a:schemeClr>
                </a:solidFill>
              </a:rPr>
              <a:t>(a)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F50B296-0D41-CBD8-9249-F26423D71096}"/>
              </a:ext>
            </a:extLst>
          </p:cNvPr>
          <p:cNvSpPr txBox="1"/>
          <p:nvPr/>
        </p:nvSpPr>
        <p:spPr>
          <a:xfrm>
            <a:off x="5963323" y="2269691"/>
            <a:ext cx="489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accent6">
                    <a:lumMod val="50000"/>
                  </a:schemeClr>
                </a:solidFill>
              </a:rPr>
              <a:t>(b)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EF2C56A-115B-483A-8ECB-E70035E647C5}"/>
              </a:ext>
            </a:extLst>
          </p:cNvPr>
          <p:cNvSpPr txBox="1"/>
          <p:nvPr/>
        </p:nvSpPr>
        <p:spPr>
          <a:xfrm>
            <a:off x="7848381" y="2269692"/>
            <a:ext cx="459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accent6">
                    <a:lumMod val="50000"/>
                  </a:schemeClr>
                </a:solidFill>
              </a:rPr>
              <a:t>(c)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0C44AB5-06FB-C1C7-754D-892C4E5A7A38}"/>
              </a:ext>
            </a:extLst>
          </p:cNvPr>
          <p:cNvSpPr txBox="1"/>
          <p:nvPr/>
        </p:nvSpPr>
        <p:spPr>
          <a:xfrm>
            <a:off x="1334093" y="3604185"/>
            <a:ext cx="389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6">
                    <a:lumMod val="50000"/>
                  </a:schemeClr>
                </a:solidFill>
              </a:rPr>
              <a:t>(a)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C4929C1-1F16-2066-03B0-4B7C5A0C4558}"/>
              </a:ext>
            </a:extLst>
          </p:cNvPr>
          <p:cNvSpPr txBox="1"/>
          <p:nvPr/>
        </p:nvSpPr>
        <p:spPr>
          <a:xfrm>
            <a:off x="1340113" y="3796315"/>
            <a:ext cx="389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6">
                    <a:lumMod val="50000"/>
                  </a:schemeClr>
                </a:solidFill>
              </a:rPr>
              <a:t>(b)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59CE554-C8C3-8286-6745-36D1AFF8AFBA}"/>
              </a:ext>
            </a:extLst>
          </p:cNvPr>
          <p:cNvSpPr txBox="1"/>
          <p:nvPr/>
        </p:nvSpPr>
        <p:spPr>
          <a:xfrm>
            <a:off x="1340113" y="3997532"/>
            <a:ext cx="389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6">
                    <a:lumMod val="50000"/>
                  </a:schemeClr>
                </a:solidFill>
              </a:rPr>
              <a:t>(c)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029792B-4E80-612C-0759-7B9C883E1991}"/>
              </a:ext>
            </a:extLst>
          </p:cNvPr>
          <p:cNvSpPr txBox="1"/>
          <p:nvPr/>
        </p:nvSpPr>
        <p:spPr>
          <a:xfrm>
            <a:off x="536264" y="987745"/>
            <a:ext cx="29219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Change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flux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No</a:t>
            </a:r>
            <a:r>
              <a:rPr lang="de-DE" sz="1600" dirty="0"/>
              <a:t> </a:t>
            </a:r>
            <a:r>
              <a:rPr lang="de-DE" sz="1600" dirty="0" err="1"/>
              <a:t>impact</a:t>
            </a:r>
            <a:r>
              <a:rPr lang="de-DE" sz="1600" dirty="0"/>
              <a:t> on </a:t>
            </a:r>
            <a:r>
              <a:rPr lang="de-DE" sz="1600" dirty="0" err="1"/>
              <a:t>spatial</a:t>
            </a:r>
            <a:r>
              <a:rPr lang="de-DE" sz="1600" dirty="0"/>
              <a:t> </a:t>
            </a:r>
            <a:r>
              <a:rPr lang="de-DE" sz="1600" dirty="0" err="1"/>
              <a:t>distribution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Example</a:t>
            </a:r>
            <a:r>
              <a:rPr lang="de-DE" sz="1600" dirty="0"/>
              <a:t> at 1 </a:t>
            </a:r>
            <a:r>
              <a:rPr lang="de-DE" sz="1600" dirty="0" err="1"/>
              <a:t>GeV</a:t>
            </a:r>
            <a:r>
              <a:rPr lang="de-DE" sz="1600" dirty="0"/>
              <a:t>/n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93C946FB-1CB0-2208-62AE-C8B503C91C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2547" y="2659307"/>
            <a:ext cx="2162007" cy="2107956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DD3DBDE0-3EB4-005E-0FF4-8246AFAEA2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4540" y="2659306"/>
            <a:ext cx="2162007" cy="210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082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Results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3rd Annual Meeting – 10-11 June 2024</a:t>
            </a:r>
            <a:endParaRPr lang="en-US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970CFA3-E272-F064-6199-DDEAB3EDA34F}"/>
              </a:ext>
            </a:extLst>
          </p:cNvPr>
          <p:cNvSpPr txBox="1"/>
          <p:nvPr/>
        </p:nvSpPr>
        <p:spPr>
          <a:xfrm>
            <a:off x="536264" y="984184"/>
            <a:ext cx="26538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Change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energy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Significant</a:t>
            </a:r>
            <a:r>
              <a:rPr lang="de-DE" sz="1600" dirty="0"/>
              <a:t> </a:t>
            </a:r>
            <a:r>
              <a:rPr lang="de-DE" sz="1600" dirty="0" err="1"/>
              <a:t>impact</a:t>
            </a:r>
            <a:r>
              <a:rPr lang="de-DE" sz="1600" dirty="0"/>
              <a:t> on </a:t>
            </a:r>
            <a:r>
              <a:rPr lang="de-DE" sz="1600" dirty="0" err="1"/>
              <a:t>spatial</a:t>
            </a:r>
            <a:r>
              <a:rPr lang="de-DE" sz="1600" dirty="0"/>
              <a:t> </a:t>
            </a:r>
            <a:r>
              <a:rPr lang="de-DE" sz="1600" dirty="0" err="1"/>
              <a:t>distribution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257C6089-4C5F-8118-3515-24F9F757EC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378398"/>
              </p:ext>
            </p:extLst>
          </p:nvPr>
        </p:nvGraphicFramePr>
        <p:xfrm>
          <a:off x="457200" y="2930634"/>
          <a:ext cx="363532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968">
                  <a:extLst>
                    <a:ext uri="{9D8B030D-6E8A-4147-A177-3AD203B41FA5}">
                      <a16:colId xmlns:a16="http://schemas.microsoft.com/office/drawing/2014/main" val="464762295"/>
                    </a:ext>
                  </a:extLst>
                </a:gridCol>
                <a:gridCol w="1005205">
                  <a:extLst>
                    <a:ext uri="{9D8B030D-6E8A-4147-A177-3AD203B41FA5}">
                      <a16:colId xmlns:a16="http://schemas.microsoft.com/office/drawing/2014/main" val="1389978307"/>
                    </a:ext>
                  </a:extLst>
                </a:gridCol>
                <a:gridCol w="873578">
                  <a:extLst>
                    <a:ext uri="{9D8B030D-6E8A-4147-A177-3AD203B41FA5}">
                      <a16:colId xmlns:a16="http://schemas.microsoft.com/office/drawing/2014/main" val="1011135288"/>
                    </a:ext>
                  </a:extLst>
                </a:gridCol>
                <a:gridCol w="873578">
                  <a:extLst>
                    <a:ext uri="{9D8B030D-6E8A-4147-A177-3AD203B41FA5}">
                      <a16:colId xmlns:a16="http://schemas.microsoft.com/office/drawing/2014/main" val="37202624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FWHM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0.65 </a:t>
                      </a:r>
                      <a:r>
                        <a:rPr lang="de-DE" sz="1200" dirty="0" err="1"/>
                        <a:t>GeV</a:t>
                      </a:r>
                      <a:r>
                        <a:rPr lang="de-DE" sz="1200" dirty="0"/>
                        <a:t>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1 </a:t>
                      </a:r>
                      <a:r>
                        <a:rPr lang="de-DE" sz="1200" dirty="0" err="1"/>
                        <a:t>GeV</a:t>
                      </a:r>
                      <a:r>
                        <a:rPr lang="de-DE" sz="1200" dirty="0"/>
                        <a:t>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2 </a:t>
                      </a:r>
                      <a:r>
                        <a:rPr lang="de-DE" sz="1200" dirty="0" err="1"/>
                        <a:t>GeV</a:t>
                      </a:r>
                      <a:r>
                        <a:rPr lang="de-DE" sz="1200" dirty="0"/>
                        <a:t>/n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71754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horizontal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/>
                        <a:t>9.4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/>
                        <a:t>7.3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/>
                        <a:t>4.5 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4310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 err="1"/>
                        <a:t>vertical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/>
                        <a:t>10.5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/>
                        <a:t>11.1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/>
                        <a:t>10.2 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5134952"/>
                  </a:ext>
                </a:extLst>
              </a:tr>
            </a:tbl>
          </a:graphicData>
        </a:graphic>
      </p:graphicFrame>
      <p:pic>
        <p:nvPicPr>
          <p:cNvPr id="15" name="Grafik 14" descr="Ein Bild, das Farbigkeit, Screenshot, Grafiken, Electric Blue (Farbe) enthält.&#10;&#10;Automatisch generierte Beschreibung">
            <a:extLst>
              <a:ext uri="{FF2B5EF4-FFF2-40B4-BE49-F238E27FC236}">
                <a16:creationId xmlns:a16="http://schemas.microsoft.com/office/drawing/2014/main" id="{154849AF-2AC7-B456-D984-8227471A0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3848" y="863576"/>
            <a:ext cx="5149360" cy="1432296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0CA2A2F5-64AE-BD94-8A1D-FB38014468A9}"/>
              </a:ext>
            </a:extLst>
          </p:cNvPr>
          <p:cNvSpPr txBox="1"/>
          <p:nvPr/>
        </p:nvSpPr>
        <p:spPr>
          <a:xfrm>
            <a:off x="3750259" y="2273510"/>
            <a:ext cx="10106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0.65 </a:t>
            </a:r>
            <a:r>
              <a:rPr lang="de-DE" sz="1200" dirty="0" err="1"/>
              <a:t>GeV</a:t>
            </a:r>
            <a:r>
              <a:rPr lang="de-DE" sz="1200" dirty="0"/>
              <a:t>/n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97BE4DA-151E-C977-E2CE-7356610D664C}"/>
              </a:ext>
            </a:extLst>
          </p:cNvPr>
          <p:cNvSpPr txBox="1"/>
          <p:nvPr/>
        </p:nvSpPr>
        <p:spPr>
          <a:xfrm>
            <a:off x="5742962" y="2269607"/>
            <a:ext cx="7655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1 </a:t>
            </a:r>
            <a:r>
              <a:rPr lang="de-DE" sz="1200" dirty="0" err="1"/>
              <a:t>GeV</a:t>
            </a:r>
            <a:r>
              <a:rPr lang="de-DE" sz="1200" dirty="0"/>
              <a:t>/n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1F98E43-4DC7-79DD-44AD-747E1C1B1691}"/>
              </a:ext>
            </a:extLst>
          </p:cNvPr>
          <p:cNvSpPr txBox="1"/>
          <p:nvPr/>
        </p:nvSpPr>
        <p:spPr>
          <a:xfrm>
            <a:off x="7632725" y="2269608"/>
            <a:ext cx="7508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2 </a:t>
            </a:r>
            <a:r>
              <a:rPr lang="de-DE" sz="1200" dirty="0" err="1"/>
              <a:t>GeV</a:t>
            </a:r>
            <a:r>
              <a:rPr lang="de-DE" sz="1200" dirty="0"/>
              <a:t>/n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FFE2BCB-2258-9E70-D827-EE4376A7FD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7109" y="2672647"/>
            <a:ext cx="2148325" cy="2094616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BE85461A-0EBE-C06F-2508-CF9F0AC693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5586" y="2672647"/>
            <a:ext cx="2148325" cy="209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87193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0</TotalTime>
  <Words>669</Words>
  <Application>Microsoft Office PowerPoint</Application>
  <PresentationFormat>Bildschirmpräsentation (16:9)</PresentationFormat>
  <Paragraphs>120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8" baseType="lpstr">
      <vt:lpstr>Arial</vt:lpstr>
      <vt:lpstr>Calibri</vt:lpstr>
      <vt:lpstr>CERN2Corporate16-9</vt:lpstr>
      <vt:lpstr>WP 5: Spatial Profile of a Very High-Energy 208Pb Heavy Ion Beam at CHARM</vt:lpstr>
      <vt:lpstr>Outline</vt:lpstr>
      <vt:lpstr>Introduction</vt:lpstr>
      <vt:lpstr>Introduction</vt:lpstr>
      <vt:lpstr>CHARM</vt:lpstr>
      <vt:lpstr>Detector Arrays</vt:lpstr>
      <vt:lpstr>Experimental setup</vt:lpstr>
      <vt:lpstr>Results</vt:lpstr>
      <vt:lpstr>Results</vt:lpstr>
      <vt:lpstr>Results</vt:lpstr>
      <vt:lpstr>Results</vt:lpstr>
      <vt:lpstr>Discussion</vt:lpstr>
      <vt:lpstr>Conclusion</vt:lpstr>
      <vt:lpstr>Outlook</vt:lpstr>
      <vt:lpstr>Thanks for your attention!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Andreas Pflaum</cp:lastModifiedBy>
  <cp:revision>439</cp:revision>
  <dcterms:created xsi:type="dcterms:W3CDTF">2016-04-26T16:44:32Z</dcterms:created>
  <dcterms:modified xsi:type="dcterms:W3CDTF">2024-06-04T11:02:51Z</dcterms:modified>
</cp:coreProperties>
</file>