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88" autoAdjust="0"/>
    <p:restoredTop sz="94660"/>
  </p:normalViewPr>
  <p:slideViewPr>
    <p:cSldViewPr snapToGrid="0">
      <p:cViewPr varScale="1">
        <p:scale>
          <a:sx n="57" d="100"/>
          <a:sy n="57" d="100"/>
        </p:scale>
        <p:origin x="632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67A025-78B1-4756-9B62-526F9396D6BB}" type="datetimeFigureOut">
              <a:rPr lang="en-US" smtClean="0"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E0F5D0-59EA-48FA-8FA2-4C14549C7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012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5823BA-0973-EE34-ABB2-E03D077590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39DFFC9-5710-1B8E-429C-797D3FFDA99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73827D-EC1F-BD68-F4D6-FFB5BA4BDC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1432B-14E2-460D-9BE7-4B6DCF9AC251}" type="datetime1">
              <a:rPr lang="en-US" smtClean="0"/>
              <a:t>1/22/2024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9F3C2A-E6D4-20D4-79E3-1ABF60389D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75BBEB-4497-9795-8A35-500E9FACA3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595EE-630E-431A-8E00-B9933DEEBE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0301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6FB74E-4012-95FB-0681-917CF6BC08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987EAB-66B9-6535-CADA-7A60331F2E2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AE2D65-D23F-7914-265F-BF4B7246E8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A96B8-4456-47EC-8877-9A71F06C82F7}" type="datetime1">
              <a:rPr lang="en-US" smtClean="0"/>
              <a:t>1/22/2024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6416CD-D068-AA27-189B-F06C3EF810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9FABF2-F4FA-CF24-F891-9594886BD2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595EE-630E-431A-8E00-B9933DEEBE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8992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C01D2E3-3184-C2FF-21C9-F6CB52BAB07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09799B1-C18F-B8E7-BCD6-CED4609C70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EF37D2-93DD-78AC-C91D-4BEC5AD0F2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1ED49-64DF-453E-8134-EA25A61B469E}" type="datetime1">
              <a:rPr lang="en-US" smtClean="0"/>
              <a:t>1/22/2024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E054E3-20C8-5D75-304B-4DE534CB36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944051-0CC5-1152-E014-5B41C4F893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595EE-630E-431A-8E00-B9933DEEBE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2514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A36E52-CE79-BB17-9B87-1FA11E7FA4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BA674C-C964-78F6-97E7-3B4C06EEA3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A71098-7659-06AF-6C5E-D12EA0CEAB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F79DA-7EDA-45F0-96E6-B0B5FF5D16C5}" type="datetime1">
              <a:rPr lang="en-US" smtClean="0"/>
              <a:t>1/22/2024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54CC47-DAB8-562B-1EDA-E897957ECE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5E831E-AD9D-7854-409D-6B1A0B228C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595EE-630E-431A-8E00-B9933DEEBE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2521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FD93CF-53B0-C976-F30F-2EFB4E101B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0D49B4-23B8-5DB6-B278-A968516742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FA1E68-62F6-49AD-A97A-C3A8DFD97D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5014B-AA76-4C7C-BC70-CB31F7DAE0F8}" type="datetime1">
              <a:rPr lang="en-US" smtClean="0"/>
              <a:t>1/22/2024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AD109F-A783-91E8-7C63-46F2125A7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9C4C61-8E5F-3E63-13D1-638DA7E48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595EE-630E-431A-8E00-B9933DEEBE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1055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AD6ECB-79F8-132F-510B-E56428B115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2A48D7-9F25-744E-2515-8D016448BD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19E9631-64B9-2785-C11C-667A0CB71D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45BCC8A-8217-1D53-C404-A3EEEF4A23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FA614-41CA-4520-8A9F-F37A39A3D7F6}" type="datetime1">
              <a:rPr lang="en-US" smtClean="0"/>
              <a:t>1/22/2024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6F2D9F-FD19-B59E-9782-4E176BBD98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B11276-2606-9E0A-0543-C968E3F4D5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595EE-630E-431A-8E00-B9933DEEBE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2828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85212F-078E-7099-B2E2-3F1A9DFFB4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3D984E-EBE8-24DD-28A3-BDD3C6F6A9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7F2C83-4252-AE24-F8E3-EEDD15F9E2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5A975AE-2ECF-DFCD-B44F-0747DB50A85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AEBE2B2-EA3C-2E0D-7A8B-3586B3602BF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FADCCB5-07ED-D5BC-9616-3BAEA52D06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3F37C-EAC7-476F-9140-B7B2651E04B0}" type="datetime1">
              <a:rPr lang="en-US" smtClean="0"/>
              <a:t>1/22/2024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ABA3238-27BA-A164-F750-1F356551E4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5E5E4C3-8E25-F569-F535-8ADE2CEC24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595EE-630E-431A-8E00-B9933DEEBE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9229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93EC60-9850-BD66-C23D-C2CD97F01B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EB3C18D-4F5C-1EB7-B2C4-D8D7D03477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8123B-FA9A-45FD-8B02-C60F6AA703A5}" type="datetime1">
              <a:rPr lang="en-US" smtClean="0"/>
              <a:t>1/22/2024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B64DAA-FB95-CBCE-9A7D-2453FA39A7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F48948B-AA79-0AC8-EDC8-F9472821AE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595EE-630E-431A-8E00-B9933DEEBE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4354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E4AF91E-D68B-4A9D-96FD-1DA5A29624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7AF5F-0D79-4ACB-982D-9F653288AA28}" type="datetime1">
              <a:rPr lang="en-US" smtClean="0"/>
              <a:t>1/22/2024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378FC72-AA76-76D9-719A-F209D95013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A03BA0-FA32-8084-0E93-9A4C95690B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595EE-630E-431A-8E00-B9933DEEBE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8077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E53CC4-7D0D-ADEC-CC90-A12573239D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C3C367-9310-9537-E630-F74BB3A10F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2C6F2C4-247D-AC57-42D2-B85EF89A0B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A3CE872-7C01-36DE-9C9B-BC360A0778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5FA42-80B5-4430-A469-FF247C4BEE84}" type="datetime1">
              <a:rPr lang="en-US" smtClean="0"/>
              <a:t>1/22/2024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F0C009-01D3-5F81-ADF3-BA6276D870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3D8174-1191-105F-5CCE-67FD96965F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595EE-630E-431A-8E00-B9933DEEBE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6223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617CD5-5D27-1741-D9B2-34764E4895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E84E8A-B3E9-2052-3101-BCCE20F4D82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C5A4F0C-730D-0469-ACA9-AEA7D795EA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022920-02CF-C9EE-3C4B-5F6E837CF0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98827-AB17-4333-A0F0-A54BC12E34DA}" type="datetime1">
              <a:rPr lang="en-US" smtClean="0"/>
              <a:t>1/22/2024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E7CE32-5202-CB47-A835-A5C8A8BE1B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40738A3-4EA1-00BE-607E-CE16AE0501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595EE-630E-431A-8E00-B9933DEEBE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37442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24EDB77-FC25-6C60-5703-7B4B6618D5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8CD0B5-0705-5BA2-5C29-950D7A91DC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17C09B-283F-5389-F56B-EC89CB891A2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2B5D2A-3B27-47DD-B84E-8F7EE401C3CA}" type="datetime1">
              <a:rPr lang="en-US" smtClean="0"/>
              <a:t>1/22/2024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751AE2-AE02-E95B-B48A-FF06E874DD8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A9145E-FA67-4A6E-9D74-43A19060DD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1595EE-630E-431A-8E00-B9933DEEBE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9727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06B1C6B-0ADC-E2C1-6353-7A3F72631DEA}"/>
              </a:ext>
            </a:extLst>
          </p:cNvPr>
          <p:cNvSpPr txBox="1"/>
          <p:nvPr/>
        </p:nvSpPr>
        <p:spPr>
          <a:xfrm>
            <a:off x="4456768" y="379838"/>
            <a:ext cx="3278462" cy="5232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Review of  WG 4.4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6DB8D83-6ED1-9DB2-9952-DB47CD75A8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595EE-630E-431A-8E00-B9933DEEBE3A}" type="slidenum">
              <a:rPr lang="en-US" smtClean="0"/>
              <a:t>1</a:t>
            </a:fld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931BAFB-7B33-C71A-D72E-2E9FFB715034}"/>
              </a:ext>
            </a:extLst>
          </p:cNvPr>
          <p:cNvSpPr txBox="1"/>
          <p:nvPr/>
        </p:nvSpPr>
        <p:spPr>
          <a:xfrm>
            <a:off x="5247049" y="2531327"/>
            <a:ext cx="1697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DRD4 meeting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CA755DB-17C6-C092-8FEA-DBA01BCE3DB2}"/>
              </a:ext>
            </a:extLst>
          </p:cNvPr>
          <p:cNvSpPr txBox="1"/>
          <p:nvPr/>
        </p:nvSpPr>
        <p:spPr>
          <a:xfrm>
            <a:off x="4233951" y="3661354"/>
            <a:ext cx="372409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From </a:t>
            </a:r>
            <a:r>
              <a:rPr lang="en-US" i="1" dirty="0" err="1">
                <a:latin typeface="Arial" panose="020B0604020202020204" pitchFamily="34" charset="0"/>
                <a:cs typeface="Arial" panose="020B0604020202020204" pitchFamily="34" charset="0"/>
              </a:rPr>
              <a:t>C.Jones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i="1" dirty="0" err="1">
                <a:latin typeface="Arial" panose="020B0604020202020204" pitchFamily="34" charset="0"/>
                <a:cs typeface="Arial" panose="020B0604020202020204" pitchFamily="34" charset="0"/>
              </a:rPr>
              <a:t>S.Easo</a:t>
            </a:r>
            <a:endParaRPr lang="en-US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On behalf of the preparation team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AB8946F-8918-4733-A60E-675CEC6DEB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35" y="6056144"/>
            <a:ext cx="2348660" cy="60041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C1B7FF1-6427-3D63-0A90-DCC47153074F}"/>
              </a:ext>
            </a:extLst>
          </p:cNvPr>
          <p:cNvSpPr txBox="1"/>
          <p:nvPr/>
        </p:nvSpPr>
        <p:spPr>
          <a:xfrm>
            <a:off x="9982200" y="5833130"/>
            <a:ext cx="10983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S.Easo</a:t>
            </a:r>
            <a:endParaRPr lang="en-US" sz="14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23-01-2024</a:t>
            </a:r>
          </a:p>
        </p:txBody>
      </p:sp>
    </p:spTree>
    <p:extLst>
      <p:ext uri="{BB962C8B-B14F-4D97-AF65-F5344CB8AC3E}">
        <p14:creationId xmlns:p14="http://schemas.microsoft.com/office/powerpoint/2010/main" val="40816563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4F011B53-F205-7FDB-3113-0F6F2F5D19C6}"/>
              </a:ext>
            </a:extLst>
          </p:cNvPr>
          <p:cNvSpPr txBox="1"/>
          <p:nvPr/>
        </p:nvSpPr>
        <p:spPr>
          <a:xfrm>
            <a:off x="634550" y="780610"/>
            <a:ext cx="1053365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 the software related to the next generation of detectors to be designed in DRD4.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Make use of the recent advances in software technologies for the simulation and analysis of data. 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D9BB8D9-63FC-E667-CAA1-BC1C3D51798D}"/>
              </a:ext>
            </a:extLst>
          </p:cNvPr>
          <p:cNvSpPr txBox="1"/>
          <p:nvPr/>
        </p:nvSpPr>
        <p:spPr>
          <a:xfrm>
            <a:off x="246638" y="363761"/>
            <a:ext cx="13244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Goals:</a:t>
            </a:r>
            <a:r>
              <a:rPr lang="en-US" dirty="0">
                <a:solidFill>
                  <a:srgbClr val="C00000"/>
                </a:solidFill>
              </a:rPr>
              <a:t>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DE20934-8181-D4D5-11C9-60838579594F}"/>
              </a:ext>
            </a:extLst>
          </p:cNvPr>
          <p:cNvSpPr txBox="1"/>
          <p:nvPr/>
        </p:nvSpPr>
        <p:spPr>
          <a:xfrm>
            <a:off x="246638" y="1907166"/>
            <a:ext cx="40607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Some of the topics considered: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01F639F-4D4F-A1EE-F74D-CA1BED500300}"/>
              </a:ext>
            </a:extLst>
          </p:cNvPr>
          <p:cNvSpPr txBox="1"/>
          <p:nvPr/>
        </p:nvSpPr>
        <p:spPr>
          <a:xfrm>
            <a:off x="634550" y="2510502"/>
            <a:ext cx="11330987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Explore the use of the machine learning techniques to improve PID algorithms.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 software that runs on hardware such as GPUs to speed up simulation and reconstruction.</a:t>
            </a:r>
          </a:p>
          <a:p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This would be useful for Cherenkov detector projects that will simulate and reconstruct billions of events.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Simulate the next generation of  photon detectors and their readout.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Create a framework  to evaluate the new algorithms  that will be developed on different software platforms.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Development of algorithms for real-time data analysis and detector calibration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Creation of new software tools that may be of interest in WG 4.2 for new PID techniques 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4110C915-D996-AAB6-A85F-DD7D2EF401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595EE-630E-431A-8E00-B9933DEEBE3A}" type="slidenum">
              <a:rPr lang="en-US" smtClean="0"/>
              <a:t>2</a:t>
            </a:fld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E439134-15CB-FD5E-E60F-53E5A5790ADD}"/>
              </a:ext>
            </a:extLst>
          </p:cNvPr>
          <p:cNvSpPr txBox="1"/>
          <p:nvPr/>
        </p:nvSpPr>
        <p:spPr>
          <a:xfrm>
            <a:off x="4672361" y="146497"/>
            <a:ext cx="17940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E8CBBFA-E7DC-6C21-F14F-CB41539215FD}"/>
              </a:ext>
            </a:extLst>
          </p:cNvPr>
          <p:cNvSpPr txBox="1"/>
          <p:nvPr/>
        </p:nvSpPr>
        <p:spPr>
          <a:xfrm>
            <a:off x="248497" y="6171684"/>
            <a:ext cx="82431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the DRD4 proposal, 11 groups have expressed interest in this WG</a:t>
            </a:r>
          </a:p>
        </p:txBody>
      </p:sp>
    </p:spTree>
    <p:extLst>
      <p:ext uri="{BB962C8B-B14F-4D97-AF65-F5344CB8AC3E}">
        <p14:creationId xmlns:p14="http://schemas.microsoft.com/office/powerpoint/2010/main" val="271151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A7E9264-28BD-9225-B72C-93FD7C6DD60C}"/>
              </a:ext>
            </a:extLst>
          </p:cNvPr>
          <p:cNvSpPr txBox="1"/>
          <p:nvPr/>
        </p:nvSpPr>
        <p:spPr>
          <a:xfrm>
            <a:off x="324696" y="349474"/>
            <a:ext cx="8005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Example of the speedup in CPU time achieved in optical photon simulation using GPUs for a Cherenkov detector.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BBD461D-99E2-DEFE-688D-F185B7BAD3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455" y="1395915"/>
            <a:ext cx="7119925" cy="366004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D51AAF0-86DE-9205-916D-1255C5B66E10}"/>
              </a:ext>
            </a:extLst>
          </p:cNvPr>
          <p:cNvSpPr txBox="1"/>
          <p:nvPr/>
        </p:nvSpPr>
        <p:spPr>
          <a:xfrm>
            <a:off x="3444624" y="1088138"/>
            <a:ext cx="43773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/>
              <a:t>Simulation time vs  number of photons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2C983AC-992F-065C-CDCA-F04F774E4FB7}"/>
              </a:ext>
            </a:extLst>
          </p:cNvPr>
          <p:cNvSpPr txBox="1"/>
          <p:nvPr/>
        </p:nvSpPr>
        <p:spPr>
          <a:xfrm>
            <a:off x="8453824" y="1395915"/>
            <a:ext cx="346683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Green: GEANT4 alone</a:t>
            </a:r>
          </a:p>
          <a:p>
            <a:r>
              <a:rPr lang="en-US" sz="14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Solid Red: GPU with RTX</a:t>
            </a:r>
          </a:p>
          <a:p>
            <a:r>
              <a:rPr lang="en-US" sz="14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Dotted Red :GPU without RTX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B9E2822-F51D-5900-2827-2424B32B368F}"/>
              </a:ext>
            </a:extLst>
          </p:cNvPr>
          <p:cNvSpPr txBox="1"/>
          <p:nvPr/>
        </p:nvSpPr>
        <p:spPr>
          <a:xfrm>
            <a:off x="8453824" y="2307574"/>
            <a:ext cx="2743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Speedup factor above</a:t>
            </a:r>
          </a:p>
          <a:p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1600  obtained with GPU usage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F436DCB-491A-8931-4496-5C8071E303EB}"/>
              </a:ext>
            </a:extLst>
          </p:cNvPr>
          <p:cNvSpPr txBox="1"/>
          <p:nvPr/>
        </p:nvSpPr>
        <p:spPr>
          <a:xfrm>
            <a:off x="8453824" y="3003788"/>
            <a:ext cx="274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Ref: </a:t>
            </a:r>
            <a:r>
              <a:rPr lang="en-US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S.Blyth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</a:p>
          <a:p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EPJ Web Conf, 251 (03009) , 2021</a:t>
            </a:r>
          </a:p>
          <a:p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From </a:t>
            </a:r>
            <a:r>
              <a:rPr lang="en-US" sz="1200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JUNO experiment </a:t>
            </a:r>
            <a:endParaRPr lang="en-GB" sz="1200" i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4A455A7-CA3D-4AC6-97B7-D79BD1809412}"/>
              </a:ext>
            </a:extLst>
          </p:cNvPr>
          <p:cNvSpPr txBox="1"/>
          <p:nvPr/>
        </p:nvSpPr>
        <p:spPr>
          <a:xfrm>
            <a:off x="213184" y="5213859"/>
            <a:ext cx="104331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Recently, this technique was used in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LHCb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for a simplified RICH system as a proof-of-principle.   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    This has shown great potential for speedup.  Details in       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2E676DD-BE78-2DC4-F8AF-20203FB079F4}"/>
              </a:ext>
            </a:extLst>
          </p:cNvPr>
          <p:cNvSpPr txBox="1"/>
          <p:nvPr/>
        </p:nvSpPr>
        <p:spPr>
          <a:xfrm>
            <a:off x="6261703" y="5490858"/>
            <a:ext cx="33436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Eur.Phys</a:t>
            </a:r>
            <a:r>
              <a:rPr lang="en-US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J.C (2023) 83: 1036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B42A9752-2BBD-D0D8-856D-73C43FE0E3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595EE-630E-431A-8E00-B9933DEEBE3A}" type="slidenum">
              <a:rPr lang="en-US" smtClean="0"/>
              <a:t>3</a:t>
            </a:fld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631AE3C-0106-E55B-ACA7-331FEEBC4207}"/>
              </a:ext>
            </a:extLst>
          </p:cNvPr>
          <p:cNvSpPr txBox="1"/>
          <p:nvPr/>
        </p:nvSpPr>
        <p:spPr>
          <a:xfrm>
            <a:off x="213184" y="6071994"/>
            <a:ext cx="56477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Some groups in USA are also using this method. 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    Other similar methods are also being explored.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CF7ED69-C474-94B7-09D7-E5D433A08095}"/>
              </a:ext>
            </a:extLst>
          </p:cNvPr>
          <p:cNvSpPr txBox="1"/>
          <p:nvPr/>
        </p:nvSpPr>
        <p:spPr>
          <a:xfrm>
            <a:off x="8453824" y="3906910"/>
            <a:ext cx="35170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Using ‘</a:t>
            </a:r>
            <a:r>
              <a:rPr lang="en-US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OptiX</a:t>
            </a: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’ + ‘</a:t>
            </a:r>
            <a:r>
              <a:rPr lang="en-US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Opticks</a:t>
            </a: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’ + “GEANT4’</a:t>
            </a:r>
          </a:p>
        </p:txBody>
      </p:sp>
    </p:spTree>
    <p:extLst>
      <p:ext uri="{BB962C8B-B14F-4D97-AF65-F5344CB8AC3E}">
        <p14:creationId xmlns:p14="http://schemas.microsoft.com/office/powerpoint/2010/main" val="26327463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870072B7-BCDE-CF6B-467F-8ABF5EA3EF3A}"/>
              </a:ext>
            </a:extLst>
          </p:cNvPr>
          <p:cNvSpPr txBox="1"/>
          <p:nvPr/>
        </p:nvSpPr>
        <p:spPr>
          <a:xfrm>
            <a:off x="420634" y="235270"/>
            <a:ext cx="2967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This WG may facilitate :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EF134AE-00F3-D387-AEFB-BDBC713D2EB5}"/>
              </a:ext>
            </a:extLst>
          </p:cNvPr>
          <p:cNvSpPr txBox="1"/>
          <p:nvPr/>
        </p:nvSpPr>
        <p:spPr>
          <a:xfrm>
            <a:off x="1520615" y="626376"/>
            <a:ext cx="7032694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exchange of new ideas in software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Share experiences from software developments in different projects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 software packages of common interest to the DRD4 community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F5FA12F-2EA5-8990-632D-AFA56F759CFF}"/>
              </a:ext>
            </a:extLst>
          </p:cNvPr>
          <p:cNvSpPr txBox="1"/>
          <p:nvPr/>
        </p:nvSpPr>
        <p:spPr>
          <a:xfrm>
            <a:off x="404474" y="2026759"/>
            <a:ext cx="72314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When appropriate, the WG members may collaborate with experts 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    from other software organizations such as :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DD1516-850D-2D04-F95A-A7DEF830E22E}"/>
              </a:ext>
            </a:extLst>
          </p:cNvPr>
          <p:cNvSpPr txBox="1"/>
          <p:nvPr/>
        </p:nvSpPr>
        <p:spPr>
          <a:xfrm>
            <a:off x="1059356" y="2695558"/>
            <a:ext cx="92422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WLCG (Worldwide LHC computing grid), HSF (HEP software foundation), GEANT4 collaboration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6EF5BE0-5ED4-EEA0-CDD3-5B2E213D8288}"/>
              </a:ext>
            </a:extLst>
          </p:cNvPr>
          <p:cNvSpPr txBox="1"/>
          <p:nvPr/>
        </p:nvSpPr>
        <p:spPr>
          <a:xfrm>
            <a:off x="464731" y="3428256"/>
            <a:ext cx="76467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Some of these developments may result in the creation of new software WPs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E62862C-F73B-609C-1FE0-2CA310D95A39}"/>
              </a:ext>
            </a:extLst>
          </p:cNvPr>
          <p:cNvSpPr txBox="1"/>
          <p:nvPr/>
        </p:nvSpPr>
        <p:spPr>
          <a:xfrm>
            <a:off x="464731" y="4178712"/>
            <a:ext cx="10999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C00000"/>
                </a:solidFill>
              </a:rPr>
              <a:t>Issues:</a:t>
            </a:r>
          </a:p>
        </p:txBody>
      </p:sp>
      <p:sp>
        <p:nvSpPr>
          <p:cNvPr id="13" name="TextBox 14">
            <a:extLst>
              <a:ext uri="{FF2B5EF4-FFF2-40B4-BE49-F238E27FC236}">
                <a16:creationId xmlns:a16="http://schemas.microsoft.com/office/drawing/2014/main" id="{705FB5AC-A5A3-AE95-11A6-9F47EDD96D28}"/>
              </a:ext>
            </a:extLst>
          </p:cNvPr>
          <p:cNvSpPr txBox="1"/>
          <p:nvPr/>
        </p:nvSpPr>
        <p:spPr>
          <a:xfrm>
            <a:off x="851496" y="4526067"/>
            <a:ext cx="106603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Addressing some of the topics may need significant investment in time.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relevant experts may not always be available to the WG to develop the software for this.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2EF88F54-6F69-FE9C-FD7B-545AFE3A82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595EE-630E-431A-8E00-B9933DEEBE3A}" type="slidenum">
              <a:rPr lang="en-US" smtClean="0"/>
              <a:t>4</a:t>
            </a:fld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78A82B6-4056-20D9-0108-EFA94AA3D1CC}"/>
              </a:ext>
            </a:extLst>
          </p:cNvPr>
          <p:cNvSpPr txBox="1"/>
          <p:nvPr/>
        </p:nvSpPr>
        <p:spPr>
          <a:xfrm>
            <a:off x="507066" y="5735283"/>
            <a:ext cx="71288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Expecting regular discussions among active members of this WG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CF1B4D71-C3D5-E589-6312-61988A76F09B}"/>
              </a:ext>
            </a:extLst>
          </p:cNvPr>
          <p:cNvSpPr/>
          <p:nvPr/>
        </p:nvSpPr>
        <p:spPr>
          <a:xfrm>
            <a:off x="9982200" y="1009481"/>
            <a:ext cx="638732" cy="630749"/>
          </a:xfrm>
          <a:prstGeom prst="ellipse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4000" b="1" dirty="0"/>
              <a:t>+</a:t>
            </a:r>
            <a:endParaRPr lang="en-GB" b="1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C8984FC0-0695-AADF-A2E1-51A4D4258635}"/>
              </a:ext>
            </a:extLst>
          </p:cNvPr>
          <p:cNvSpPr/>
          <p:nvPr/>
        </p:nvSpPr>
        <p:spPr>
          <a:xfrm>
            <a:off x="9882678" y="4483037"/>
            <a:ext cx="738254" cy="738254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4000" b="1" dirty="0">
                <a:solidFill>
                  <a:schemeClr val="tx1"/>
                </a:solidFill>
              </a:rPr>
              <a:t>--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FE0D678-8690-FDB0-7B6C-62884CBCC15E}"/>
              </a:ext>
            </a:extLst>
          </p:cNvPr>
          <p:cNvSpPr txBox="1"/>
          <p:nvPr/>
        </p:nvSpPr>
        <p:spPr>
          <a:xfrm>
            <a:off x="5036962" y="67935"/>
            <a:ext cx="8274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Plans</a:t>
            </a:r>
          </a:p>
        </p:txBody>
      </p:sp>
    </p:spTree>
    <p:extLst>
      <p:ext uri="{BB962C8B-B14F-4D97-AF65-F5344CB8AC3E}">
        <p14:creationId xmlns:p14="http://schemas.microsoft.com/office/powerpoint/2010/main" val="34707949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</TotalTime>
  <Words>447</Words>
  <Application>Microsoft Office PowerPoint</Application>
  <PresentationFormat>Widescreen</PresentationFormat>
  <Paragraphs>64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Sajan Easo</dc:creator>
  <cp:lastModifiedBy>Sajan Easo</cp:lastModifiedBy>
  <cp:revision>27</cp:revision>
  <dcterms:created xsi:type="dcterms:W3CDTF">2024-01-18T21:12:15Z</dcterms:created>
  <dcterms:modified xsi:type="dcterms:W3CDTF">2024-01-22T22:45:11Z</dcterms:modified>
</cp:coreProperties>
</file>