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75" r:id="rId2"/>
    <p:sldId id="257" r:id="rId3"/>
    <p:sldId id="277" r:id="rId4"/>
    <p:sldId id="278" r:id="rId5"/>
    <p:sldId id="272" r:id="rId6"/>
    <p:sldId id="280" r:id="rId7"/>
    <p:sldId id="279" r:id="rId8"/>
    <p:sldId id="27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50" d="100"/>
          <a:sy n="150" d="100"/>
        </p:scale>
        <p:origin x="201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F4F9-537C-8E46-9FB7-126820107E7F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8AD9-B8AF-224A-A4B6-B25AFC54D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568AD9-B8AF-224A-A4B6-B25AFC54D75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67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CE8C-15D9-2C4F-8717-A7F0FF4C9788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60B4-E719-9445-BCCA-7CA749F71CAE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D711-5E54-7C4C-92C6-C1B4DF066DCE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49555-89B9-1B48-9064-8F4F9FDBA24B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98F5-9229-CE40-91C7-72E808CEC65D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D1D4D-0205-1248-AE06-BF4F24C9D0E1}" type="datetime1">
              <a:rPr lang="en-US" smtClean="0"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4FA4-28F3-274A-B2DC-DEF6098B3FA2}" type="datetime1">
              <a:rPr lang="en-US" smtClean="0"/>
              <a:t>12/6/2023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71C15-21FF-4B42-B96A-4A4B54BC1078}" type="datetime1">
              <a:rPr lang="en-US" smtClean="0"/>
              <a:t>12/6/2023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4A8C-0970-964F-B62E-5F606E0C9E05}" type="datetime1">
              <a:rPr lang="en-US" smtClean="0"/>
              <a:t>12/6/2023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7CD1C-9FD3-C643-A3D4-74D29328DE87}" type="datetime1">
              <a:rPr lang="en-US" smtClean="0"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5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5A8D-7B82-3244-9125-A6A5E29468DC}" type="datetime1">
              <a:rPr lang="en-US" smtClean="0"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54C13-55BB-C84A-8593-7838930A5128}" type="datetime1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SocialActivities/BasketballClu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abasket.ch/team/cern_2" TargetMode="External"/><Relationship Id="rId2" Type="http://schemas.openxmlformats.org/officeDocument/2006/relationships/hyperlink" Target="https://gabasket.ch/team/cern_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asceri.eu/?view=article&amp;id=136:mini-atomiade-2024&amp;catid=29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b="1" dirty="0"/>
              <a:t>CERN Basketball Club</a:t>
            </a:r>
            <a:br>
              <a:rPr lang="en-US" dirty="0"/>
            </a:br>
            <a:r>
              <a:rPr lang="en-US" dirty="0"/>
              <a:t>General Assembly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pPr algn="r"/>
            <a:r>
              <a:rPr lang="en-US" sz="2400" dirty="0"/>
              <a:t>08</a:t>
            </a:r>
            <a:r>
              <a:rPr lang="en-US" sz="2400" baseline="30000" dirty="0"/>
              <a:t>th</a:t>
            </a:r>
            <a:r>
              <a:rPr lang="en-US" sz="2400" dirty="0"/>
              <a:t> December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C977-EF07-CF4C-86DA-46AE2FF2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668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/>
              <a:t>The committee </a:t>
            </a:r>
            <a:r>
              <a:rPr lang="en-US" sz="2400" dirty="0"/>
              <a:t>announced the CERN1 and CERN2 players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This is the </a:t>
            </a:r>
            <a:r>
              <a:rPr lang="en-GB" sz="2400" b="1" dirty="0"/>
              <a:t>criteria</a:t>
            </a:r>
            <a:r>
              <a:rPr lang="en-GB" sz="2400" dirty="0"/>
              <a:t> that we have followed for the selection:</a:t>
            </a:r>
          </a:p>
          <a:p>
            <a:pPr lvl="1"/>
            <a:r>
              <a:rPr lang="en-GB" sz="2000" dirty="0"/>
              <a:t>Members of the teams from last year have been given preference </a:t>
            </a:r>
          </a:p>
          <a:p>
            <a:pPr lvl="1"/>
            <a:r>
              <a:rPr lang="en-GB" sz="2000" dirty="0"/>
              <a:t>Attendance to the trainings and/or pickup games</a:t>
            </a:r>
          </a:p>
          <a:p>
            <a:pPr lvl="1"/>
            <a:r>
              <a:rPr lang="en-GB" sz="2000" dirty="0"/>
              <a:t>Basketball level / Team needs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Season 2023-2024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FAC342E-80FC-7FB5-312E-131F172796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282802"/>
              </p:ext>
            </p:extLst>
          </p:nvPr>
        </p:nvGraphicFramePr>
        <p:xfrm>
          <a:off x="1844676" y="2286000"/>
          <a:ext cx="20447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44700">
                  <a:extLst>
                    <a:ext uri="{9D8B030D-6E8A-4147-A177-3AD203B41FA5}">
                      <a16:colId xmlns:a16="http://schemas.microsoft.com/office/drawing/2014/main" val="262263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CERN1 roster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10423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1. Miguel Gil Costa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29153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2. Francois Boyer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64702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3. Guillermo Villacanas Redondo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90470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4. Pedro Felix Lopez Macia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38488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5. Georgios Voutsinas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768761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6. Dario Soriano Guillen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20310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7. Roberto Muriel Mauriño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6933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8. Jose Rodriguez Nogueira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012074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9. Szymon Dominik Wlodarczyk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18890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10. Alexandros Petridis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79274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11. Borja Fernandez Adiego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31838056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FED55A-330A-6CF5-37A1-E91C1FD49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646006"/>
              </p:ext>
            </p:extLst>
          </p:nvPr>
        </p:nvGraphicFramePr>
        <p:xfrm>
          <a:off x="4876800" y="2133600"/>
          <a:ext cx="2120900" cy="2857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0900">
                  <a:extLst>
                    <a:ext uri="{9D8B030D-6E8A-4147-A177-3AD203B41FA5}">
                      <a16:colId xmlns:a16="http://schemas.microsoft.com/office/drawing/2014/main" val="7172066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CERN2 roster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258002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1. Jeronimo ORTOLA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88193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2. TONY GALLERY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6216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3. MANUEL GONZALEZ BERGES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812073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4. Francesco GIULI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865762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5. GIUSEPPE MAZZOLA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414785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6. Emanuele VILLA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16683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7. STEFANO SAROGLIA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87753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8. BABEL PAWEL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026038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9. Krzysztof Nienartowicz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96390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10. Adolfo FUELLO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33485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11. William WARNER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401606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12. Marcos VAZQUEZ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08747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13. Christian DELDICQUE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590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14. Francisco Moreira </a:t>
                      </a:r>
                      <a:r>
                        <a:rPr lang="en-GB" sz="1100" u="none" strike="noStrike" dirty="0" err="1">
                          <a:effectLst/>
                        </a:rPr>
                        <a:t>Huhn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2573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04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Gyms</a:t>
            </a:r>
          </a:p>
          <a:p>
            <a:pPr lvl="1"/>
            <a:r>
              <a:rPr lang="en-US" dirty="0"/>
              <a:t>Tuesdays: </a:t>
            </a:r>
            <a:r>
              <a:rPr lang="en-US" dirty="0" err="1"/>
              <a:t>Chavanne</a:t>
            </a:r>
            <a:endParaRPr lang="en-US" dirty="0"/>
          </a:p>
          <a:p>
            <a:pPr lvl="1"/>
            <a:r>
              <a:rPr lang="en-US" dirty="0"/>
              <a:t>Wednesdays: </a:t>
            </a:r>
            <a:r>
              <a:rPr lang="en-US" dirty="0" err="1"/>
              <a:t>Bude</a:t>
            </a:r>
            <a:endParaRPr lang="en-US" dirty="0"/>
          </a:p>
          <a:p>
            <a:pPr lvl="1"/>
            <a:r>
              <a:rPr lang="en-US" dirty="0"/>
              <a:t>Thursdays: Saint </a:t>
            </a:r>
            <a:r>
              <a:rPr lang="en-US" dirty="0" err="1"/>
              <a:t>Genis</a:t>
            </a:r>
            <a:r>
              <a:rPr lang="en-US" dirty="0"/>
              <a:t> - </a:t>
            </a:r>
            <a:r>
              <a:rPr lang="en-US" dirty="0" err="1"/>
              <a:t>Diamanterie</a:t>
            </a:r>
            <a:endParaRPr lang="en-US" dirty="0"/>
          </a:p>
          <a:p>
            <a:r>
              <a:rPr lang="en-US" b="1" dirty="0"/>
              <a:t>All info can be found here: </a:t>
            </a:r>
            <a:r>
              <a:rPr lang="en-US" dirty="0">
                <a:hlinkClick r:id="rId2"/>
              </a:rPr>
              <a:t>https://twiki.cern.ch/twiki/bin/view/SocialActivities/BasketballClub</a:t>
            </a:r>
            <a:endParaRPr lang="en-US" dirty="0"/>
          </a:p>
          <a:p>
            <a:endParaRPr lang="en-US" b="1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Season 2023-2024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Competitions </a:t>
            </a:r>
            <a:r>
              <a:rPr lang="mr-IN" b="1" dirty="0"/>
              <a:t>–</a:t>
            </a:r>
            <a:r>
              <a:rPr lang="en-US" b="1" dirty="0"/>
              <a:t> GAB</a:t>
            </a:r>
          </a:p>
          <a:p>
            <a:pPr lvl="1"/>
            <a:r>
              <a:rPr lang="en-US" sz="2000" dirty="0"/>
              <a:t>CERN 1</a:t>
            </a:r>
          </a:p>
          <a:p>
            <a:pPr lvl="2"/>
            <a:r>
              <a:rPr lang="en-US" sz="1800" dirty="0">
                <a:hlinkClick r:id="rId2"/>
              </a:rPr>
              <a:t>https://gabasket.ch/team/cern_1</a:t>
            </a:r>
            <a:r>
              <a:rPr lang="en-US" sz="1800" dirty="0"/>
              <a:t> </a:t>
            </a:r>
          </a:p>
          <a:p>
            <a:pPr lvl="2"/>
            <a:r>
              <a:rPr lang="en-US" sz="1800" dirty="0"/>
              <a:t>League A</a:t>
            </a:r>
          </a:p>
          <a:p>
            <a:pPr lvl="2"/>
            <a:r>
              <a:rPr lang="en-US" sz="1800" dirty="0"/>
              <a:t>Cup</a:t>
            </a:r>
          </a:p>
          <a:p>
            <a:pPr lvl="2"/>
            <a:endParaRPr lang="en-US" sz="1800" dirty="0"/>
          </a:p>
          <a:p>
            <a:pPr lvl="1"/>
            <a:r>
              <a:rPr lang="en-US" sz="2000" dirty="0"/>
              <a:t>CERN 2  </a:t>
            </a:r>
          </a:p>
          <a:p>
            <a:pPr lvl="2"/>
            <a:r>
              <a:rPr lang="en-US" sz="1800" dirty="0">
                <a:hlinkClick r:id="rId3"/>
              </a:rPr>
              <a:t>https://gabasket.ch/team/cern_2</a:t>
            </a:r>
            <a:endParaRPr lang="en-US" sz="1800" dirty="0"/>
          </a:p>
          <a:p>
            <a:pPr lvl="2"/>
            <a:r>
              <a:rPr lang="en-US" sz="1800" dirty="0"/>
              <a:t>League C</a:t>
            </a:r>
          </a:p>
          <a:p>
            <a:pPr lvl="2"/>
            <a:r>
              <a:rPr lang="en-US" sz="1800" dirty="0"/>
              <a:t>Cup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/>
              <a:t>Season 2023-2024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DC0FF1-4A40-00D4-BD7B-D001617D6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9351" y="4343400"/>
            <a:ext cx="3727449" cy="19700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CD40F3-0664-773B-7002-8E9AAAC79B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3001" y="2133600"/>
            <a:ext cx="3810000" cy="195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18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2023-2024 Committee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Borja Fernandez Adiego – President/CERN1R (Roberto is taking over CERN1R)</a:t>
            </a:r>
          </a:p>
          <a:p>
            <a:r>
              <a:rPr lang="en-US" sz="2800" dirty="0"/>
              <a:t>George Iakovidis – Vice President</a:t>
            </a:r>
          </a:p>
          <a:p>
            <a:r>
              <a:rPr lang="en-US" sz="2800" dirty="0"/>
              <a:t>Pedro Felix Lopez Macia – CERN1R</a:t>
            </a:r>
          </a:p>
          <a:p>
            <a:r>
              <a:rPr lang="en-US" sz="2800" dirty="0"/>
              <a:t>Jeronimo Ortola Vidal – Treasurer/CERN2R</a:t>
            </a:r>
          </a:p>
          <a:p>
            <a:r>
              <a:rPr lang="en-US" sz="2800" dirty="0"/>
              <a:t>Manuel Gonzalez Berges – Secretary/CERN2R</a:t>
            </a:r>
          </a:p>
          <a:p>
            <a:r>
              <a:rPr lang="en-US" sz="2800" dirty="0"/>
              <a:t>Nikolaos Kasioumis – Member</a:t>
            </a:r>
          </a:p>
          <a:p>
            <a:r>
              <a:rPr lang="en-US" sz="2800" dirty="0"/>
              <a:t>Francois Boyer – Member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Anyone else interested?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69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2024-2025 committee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/>
              <a:t>New president: </a:t>
            </a:r>
            <a:r>
              <a:rPr lang="en-US" sz="2800" dirty="0"/>
              <a:t>François Boyer!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3" descr="A person with a cigar and a glass of alcohol&#10;&#10;Description automatically generated">
            <a:extLst>
              <a:ext uri="{FF2B5EF4-FFF2-40B4-BE49-F238E27FC236}">
                <a16:creationId xmlns:a16="http://schemas.microsoft.com/office/drawing/2014/main" id="{C57761C1-8B8F-5689-B543-D5C7637646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25" y="2138362"/>
            <a:ext cx="333375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076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2023-2024 activities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Xmas dinner (Pedro and Roberto)</a:t>
            </a:r>
          </a:p>
          <a:p>
            <a:r>
              <a:rPr lang="en-US" sz="2400" dirty="0"/>
              <a:t>Mini </a:t>
            </a:r>
            <a:r>
              <a:rPr lang="en-US" sz="2400" dirty="0" err="1"/>
              <a:t>Atomiades</a:t>
            </a:r>
            <a:r>
              <a:rPr lang="en-US" sz="2400" dirty="0"/>
              <a:t> tournament (Roberto) </a:t>
            </a:r>
            <a:r>
              <a:rPr lang="en-US" sz="1600" dirty="0">
                <a:hlinkClick r:id="rId2"/>
              </a:rPr>
              <a:t>https://www.asceri.eu/?view=article&amp;id=136:mini-atomiade-2024&amp;catid=29</a:t>
            </a:r>
            <a:r>
              <a:rPr lang="en-US" sz="1600" dirty="0"/>
              <a:t>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Summer BBQ (?)</a:t>
            </a:r>
          </a:p>
          <a:p>
            <a:r>
              <a:rPr lang="en-US" sz="2400" dirty="0"/>
              <a:t>Data privacy (?)</a:t>
            </a:r>
          </a:p>
          <a:p>
            <a:r>
              <a:rPr lang="en-US" sz="2400" dirty="0"/>
              <a:t>New website (Pepe and Alex)</a:t>
            </a:r>
          </a:p>
          <a:p>
            <a:r>
              <a:rPr lang="en-US" sz="2400" dirty="0"/>
              <a:t>…</a:t>
            </a:r>
            <a:endParaRPr lang="en-US" sz="2800" dirty="0"/>
          </a:p>
          <a:p>
            <a:pPr marL="0" indent="0">
              <a:buNone/>
            </a:pPr>
            <a:r>
              <a:rPr lang="en-US" sz="2800" b="1" dirty="0"/>
              <a:t>Any other volunteer?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ACB888-B111-9C36-BEE2-E794A55CE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764631"/>
            <a:ext cx="3687138" cy="132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82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19200" y="29718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/>
              <a:t>Any suggestion, complain?</a:t>
            </a:r>
            <a:endParaRPr lang="en-GB" sz="3600" i="1" dirty="0"/>
          </a:p>
        </p:txBody>
      </p:sp>
    </p:spTree>
    <p:extLst>
      <p:ext uri="{BB962C8B-B14F-4D97-AF65-F5344CB8AC3E}">
        <p14:creationId xmlns:p14="http://schemas.microsoft.com/office/powerpoint/2010/main" val="2690899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667</TotalTime>
  <Words>376</Words>
  <Application>Microsoft Office PowerPoint</Application>
  <PresentationFormat>On-screen Show (4:3)</PresentationFormat>
  <Paragraphs>96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CERN Basketball Club General Assembly</vt:lpstr>
      <vt:lpstr>Season 2023-2024</vt:lpstr>
      <vt:lpstr>Season 2023-2024</vt:lpstr>
      <vt:lpstr>Season 2023-2024</vt:lpstr>
      <vt:lpstr>2023-2024 Committee</vt:lpstr>
      <vt:lpstr>2024-2025 committee</vt:lpstr>
      <vt:lpstr>2023-2024 activities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Basketball Club General Assembly</dc:title>
  <dc:creator>Manolo</dc:creator>
  <cp:lastModifiedBy>Borja Fernandez Adiego</cp:lastModifiedBy>
  <cp:revision>163</cp:revision>
  <cp:lastPrinted>2019-07-10T13:44:05Z</cp:lastPrinted>
  <dcterms:created xsi:type="dcterms:W3CDTF">2006-08-16T00:00:00Z</dcterms:created>
  <dcterms:modified xsi:type="dcterms:W3CDTF">2023-12-06T17:10:51Z</dcterms:modified>
</cp:coreProperties>
</file>