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9" r:id="rId4"/>
    <p:sldId id="260" r:id="rId5"/>
    <p:sldId id="281" r:id="rId6"/>
    <p:sldId id="268" r:id="rId7"/>
    <p:sldId id="282" r:id="rId8"/>
    <p:sldId id="283" r:id="rId9"/>
    <p:sldId id="279" r:id="rId10"/>
    <p:sldId id="284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50" d="100"/>
          <a:sy n="150" d="100"/>
        </p:scale>
        <p:origin x="1356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1BF-9DD9-D040-A1B5-29AC63C01863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2440-3C34-E342-80AB-98C76761F2A5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72BA-1818-3342-A2C0-9BDF28EF2A41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1397-C81E-594A-BE9B-47381D9EFC51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03AB-CADD-F246-B045-A40E0DFCA4FE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D604-EEDC-874D-B9A9-453BFB0F55EE}" type="datetime1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9689-143F-AE43-939F-91B2877BAFFA}" type="datetime1">
              <a:rPr lang="en-US" smtClean="0"/>
              <a:t>12/6/2023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3465-DCA1-6741-9FD2-3B966CE42107}" type="datetime1">
              <a:rPr lang="en-US" smtClean="0"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C793-73C5-F64A-8479-3DADE971D952}" type="datetime1">
              <a:rPr lang="en-US" smtClean="0"/>
              <a:t>12/6/2023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328C-6E25-6A41-AF8A-B298963B642B}" type="datetime1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D92F-A8DF-924D-85A4-F8EA98CBF17C}" type="datetime1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49B1-44B5-D84E-B892-3A146FE8F080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palmares-du-gab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abasket.ch/palmares-du-gab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tournoi-du-gab-2023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/>
              <a:t>08</a:t>
            </a:r>
            <a:r>
              <a:rPr lang="en-US" sz="2400" baseline="30000" dirty="0"/>
              <a:t>th</a:t>
            </a:r>
            <a:r>
              <a:rPr lang="en-US" sz="2400" dirty="0"/>
              <a:t> December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57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Some photos</a:t>
            </a:r>
          </a:p>
        </p:txBody>
      </p:sp>
      <p:pic>
        <p:nvPicPr>
          <p:cNvPr id="5" name="Picture 4" descr="A group of people around a table">
            <a:extLst>
              <a:ext uri="{FF2B5EF4-FFF2-40B4-BE49-F238E27FC236}">
                <a16:creationId xmlns:a16="http://schemas.microsoft.com/office/drawing/2014/main" id="{315324EF-FC4A-771A-1F62-E6C4C436EA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85"/>
          <a:stretch/>
        </p:blipFill>
        <p:spPr>
          <a:xfrm>
            <a:off x="3028950" y="3197225"/>
            <a:ext cx="6019800" cy="3486150"/>
          </a:xfrm>
          <a:prstGeom prst="rect">
            <a:avLst/>
          </a:prstGeom>
        </p:spPr>
      </p:pic>
      <p:pic>
        <p:nvPicPr>
          <p:cNvPr id="12" name="Picture 11" descr="A group of men sitting at a table with trophies&#10;&#10;Description automatically generated">
            <a:extLst>
              <a:ext uri="{FF2B5EF4-FFF2-40B4-BE49-F238E27FC236}">
                <a16:creationId xmlns:a16="http://schemas.microsoft.com/office/drawing/2014/main" id="{A1BFCC1C-68D1-52C6-C1C1-B03ECF51D7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2857500" cy="3810000"/>
          </a:xfrm>
          <a:prstGeom prst="rect">
            <a:avLst/>
          </a:prstGeom>
        </p:spPr>
      </p:pic>
      <p:pic>
        <p:nvPicPr>
          <p:cNvPr id="21" name="Picture 20" descr="A group of men posing for a photo&#10;&#10;Description automatically generated">
            <a:extLst>
              <a:ext uri="{FF2B5EF4-FFF2-40B4-BE49-F238E27FC236}">
                <a16:creationId xmlns:a16="http://schemas.microsoft.com/office/drawing/2014/main" id="{69517B07-CCB4-76DB-5338-5F778E8D31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636588"/>
            <a:ext cx="4455584" cy="334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817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Thanks</a:t>
            </a:r>
            <a:r>
              <a:rPr lang="en-US" dirty="0"/>
              <a:t> to all the people in the committee and everyone in the club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B7E2E0-2491-6248-93C7-4A1EE78E6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04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38401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Last season report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Financial state of the club (Treasurer)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Planning for the current season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6BA39-6F7B-FD4B-9E6F-EC53EC8BF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2022-2023 </a:t>
            </a:r>
            <a:r>
              <a:rPr lang="en-US" b="1" dirty="0"/>
              <a:t>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3916363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Borja Fernandez Adiego – President/CERN1R</a:t>
            </a:r>
          </a:p>
          <a:p>
            <a:r>
              <a:rPr lang="en-US" sz="2800" dirty="0"/>
              <a:t>George Iakovidis – Vice President</a:t>
            </a:r>
          </a:p>
          <a:p>
            <a:r>
              <a:rPr lang="en-US" sz="2800" dirty="0"/>
              <a:t>Pedro Felix Lopez Macia – CERN1R</a:t>
            </a:r>
          </a:p>
          <a:p>
            <a:r>
              <a:rPr lang="en-US" sz="2800" dirty="0"/>
              <a:t>Jeronimo Ortola Vidal – Treasurer/CERN2R</a:t>
            </a:r>
          </a:p>
          <a:p>
            <a:r>
              <a:rPr lang="en-US" sz="2800" dirty="0"/>
              <a:t>Manuel Gonzalez Berges – Secretary/CERN2R</a:t>
            </a:r>
          </a:p>
          <a:p>
            <a:r>
              <a:rPr lang="en-US" sz="2800" dirty="0"/>
              <a:t>Nikolaos Kasioumis – CERN2R</a:t>
            </a:r>
          </a:p>
          <a:p>
            <a:r>
              <a:rPr lang="en-US" sz="2800" dirty="0"/>
              <a:t>Francois Boyer – Member</a:t>
            </a:r>
          </a:p>
          <a:p>
            <a:r>
              <a:rPr lang="en-US" sz="2800" dirty="0"/>
              <a:t>Franck Perret – Coach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7C212-0EA5-6F44-9993-AC95FC68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8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2022-2023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Members</a:t>
            </a:r>
          </a:p>
          <a:p>
            <a:pPr lvl="1"/>
            <a:r>
              <a:rPr lang="en-US" dirty="0"/>
              <a:t>CERN 1: 17 players (14 full season + 3 half season)</a:t>
            </a:r>
          </a:p>
          <a:p>
            <a:pPr lvl="1"/>
            <a:r>
              <a:rPr lang="en-US" dirty="0"/>
              <a:t>CERN 2: 14 players</a:t>
            </a:r>
          </a:p>
          <a:p>
            <a:pPr lvl="1"/>
            <a:r>
              <a:rPr lang="en-US" dirty="0"/>
              <a:t>Only trainings: 13 person paid</a:t>
            </a:r>
          </a:p>
          <a:p>
            <a:r>
              <a:rPr lang="en-US" b="1" dirty="0"/>
              <a:t>Gyms</a:t>
            </a:r>
          </a:p>
          <a:p>
            <a:pPr lvl="1"/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/>
            <a:r>
              <a:rPr lang="en-US" dirty="0"/>
              <a:t>Wednesdays: </a:t>
            </a:r>
            <a:r>
              <a:rPr lang="en-US" dirty="0" err="1"/>
              <a:t>Bude</a:t>
            </a:r>
            <a:endParaRPr lang="en-US" dirty="0"/>
          </a:p>
          <a:p>
            <a:pPr lvl="1"/>
            <a:r>
              <a:rPr lang="en-US" dirty="0"/>
              <a:t>Thursdays: Saint </a:t>
            </a:r>
            <a:r>
              <a:rPr lang="en-US" dirty="0" err="1"/>
              <a:t>Genis</a:t>
            </a:r>
            <a:r>
              <a:rPr lang="en-US" dirty="0"/>
              <a:t>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2"/>
            <a:r>
              <a:rPr lang="en-US" dirty="0"/>
              <a:t>CERN 1  - League A / Cup</a:t>
            </a:r>
          </a:p>
          <a:p>
            <a:pPr lvl="2"/>
            <a:r>
              <a:rPr lang="en-US" dirty="0"/>
              <a:t>CERN 2  - League C / Cup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07757-421C-2B4D-ADF9-F6372BF7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98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A613E6E-DCB1-FFFC-D985-FB1242116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3044091"/>
            <a:ext cx="8972550" cy="29598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CERN1 2022/23 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51F329-9F9E-AD48-BA98-9AA6DB0F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81400" y="3429000"/>
            <a:ext cx="1072453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658047" y="5388479"/>
            <a:ext cx="1072453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5" y="1419574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3"/>
              </a:rPr>
              <a:t>https://gabasket.ch/palmares-du-gab/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104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CERN2 2022/23 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60A6D9-3F67-364A-8C3F-8C6518A4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5" y="1419574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2"/>
              </a:rPr>
              <a:t>https://gabasket.ch/palmares-du-gab/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5F43B1C-5B4E-90B1-19E7-CBC2C9F91D2C}"/>
              </a:ext>
            </a:extLst>
          </p:cNvPr>
          <p:cNvSpPr txBox="1">
            <a:spLocks/>
          </p:cNvSpPr>
          <p:nvPr/>
        </p:nvSpPr>
        <p:spPr>
          <a:xfrm>
            <a:off x="1295400" y="3581401"/>
            <a:ext cx="64770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/>
              <a:t>7</a:t>
            </a:r>
            <a:r>
              <a:rPr lang="en-US" sz="2800" baseline="30000" dirty="0"/>
              <a:t>th</a:t>
            </a:r>
            <a:r>
              <a:rPr lang="en-US" sz="2800" dirty="0"/>
              <a:t> position of league C</a:t>
            </a:r>
          </a:p>
        </p:txBody>
      </p:sp>
    </p:spTree>
    <p:extLst>
      <p:ext uri="{BB962C8B-B14F-4D97-AF65-F5344CB8AC3E}">
        <p14:creationId xmlns:p14="http://schemas.microsoft.com/office/powerpoint/2010/main" val="2125293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CCE4B2-969D-EB44-9286-FB9BD4AA4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150" y="2073275"/>
            <a:ext cx="2637607" cy="4648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GAB tournament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60A6D9-3F67-364A-8C3F-8C6518A4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19601" y="3420888"/>
            <a:ext cx="838200" cy="2367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5" y="1419574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3"/>
              </a:rPr>
              <a:t>https://gabasket.ch/tournoi-du-gab-2023/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078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Some photos</a:t>
            </a:r>
          </a:p>
        </p:txBody>
      </p:sp>
      <p:pic>
        <p:nvPicPr>
          <p:cNvPr id="11" name="Picture 10" descr="A group of men holding trophies">
            <a:extLst>
              <a:ext uri="{FF2B5EF4-FFF2-40B4-BE49-F238E27FC236}">
                <a16:creationId xmlns:a16="http://schemas.microsoft.com/office/drawing/2014/main" id="{C02D2CD3-5FAB-55B3-CAC9-C19B4F67CA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429" y="3994944"/>
            <a:ext cx="3276600" cy="2457450"/>
          </a:xfrm>
          <a:prstGeom prst="rect">
            <a:avLst/>
          </a:prstGeom>
        </p:spPr>
      </p:pic>
      <p:pic>
        <p:nvPicPr>
          <p:cNvPr id="16" name="Picture 15" descr="A group of people standing around a table with a banner and a sign&#10;&#10;Description automatically generated">
            <a:extLst>
              <a:ext uri="{FF2B5EF4-FFF2-40B4-BE49-F238E27FC236}">
                <a16:creationId xmlns:a16="http://schemas.microsoft.com/office/drawing/2014/main" id="{7F96D256-3365-8B0E-481A-C867CDAE14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35" y="3783603"/>
            <a:ext cx="3840176" cy="2880132"/>
          </a:xfrm>
          <a:prstGeom prst="rect">
            <a:avLst/>
          </a:prstGeom>
        </p:spPr>
      </p:pic>
      <p:pic>
        <p:nvPicPr>
          <p:cNvPr id="18" name="Picture 17" descr="A group of men in sports uniforms&#10;&#10;Description automatically generated">
            <a:extLst>
              <a:ext uri="{FF2B5EF4-FFF2-40B4-BE49-F238E27FC236}">
                <a16:creationId xmlns:a16="http://schemas.microsoft.com/office/drawing/2014/main" id="{465A289A-5519-06EA-8BF7-03DCCBD8BE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919" y="611983"/>
            <a:ext cx="4317999" cy="3251993"/>
          </a:xfrm>
          <a:prstGeom prst="rect">
            <a:avLst/>
          </a:prstGeom>
        </p:spPr>
      </p:pic>
      <p:pic>
        <p:nvPicPr>
          <p:cNvPr id="20" name="Picture 19" descr="A group of men in uniform standing together on a court">
            <a:extLst>
              <a:ext uri="{FF2B5EF4-FFF2-40B4-BE49-F238E27FC236}">
                <a16:creationId xmlns:a16="http://schemas.microsoft.com/office/drawing/2014/main" id="{FF123534-6B3B-B7BE-8752-F5828F7B41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39" y="1309078"/>
            <a:ext cx="3637180" cy="2739251"/>
          </a:xfrm>
          <a:prstGeom prst="rect">
            <a:avLst/>
          </a:prstGeom>
        </p:spPr>
      </p:pic>
      <p:pic>
        <p:nvPicPr>
          <p:cNvPr id="6" name="Picture 5" descr="Two men holding trophies and bottles&#10;&#10;Description automatically generated">
            <a:extLst>
              <a:ext uri="{FF2B5EF4-FFF2-40B4-BE49-F238E27FC236}">
                <a16:creationId xmlns:a16="http://schemas.microsoft.com/office/drawing/2014/main" id="{343B847F-867B-DB7A-0DE9-ACE551A055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39" y="4722812"/>
            <a:ext cx="2479183" cy="186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449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Some photos</a:t>
            </a:r>
          </a:p>
        </p:txBody>
      </p:sp>
      <p:pic>
        <p:nvPicPr>
          <p:cNvPr id="14" name="Picture 13" descr="A person drinking from a trophy&#10;&#10;Description automatically generated">
            <a:extLst>
              <a:ext uri="{FF2B5EF4-FFF2-40B4-BE49-F238E27FC236}">
                <a16:creationId xmlns:a16="http://schemas.microsoft.com/office/drawing/2014/main" id="{996C77E6-75EB-759F-BB8B-5A24A4A322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531" y="1295400"/>
            <a:ext cx="2400300" cy="3200400"/>
          </a:xfrm>
          <a:prstGeom prst="rect">
            <a:avLst/>
          </a:prstGeom>
        </p:spPr>
      </p:pic>
      <p:pic>
        <p:nvPicPr>
          <p:cNvPr id="17" name="Picture 16" descr="A person holding a trophy&#10;&#10;Description automatically generated">
            <a:extLst>
              <a:ext uri="{FF2B5EF4-FFF2-40B4-BE49-F238E27FC236}">
                <a16:creationId xmlns:a16="http://schemas.microsoft.com/office/drawing/2014/main" id="{493C87CE-3521-14A7-EE9D-C8B860E927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5" t="17778" r="2593"/>
          <a:stretch/>
        </p:blipFill>
        <p:spPr>
          <a:xfrm>
            <a:off x="95250" y="1205707"/>
            <a:ext cx="2292179" cy="3028950"/>
          </a:xfrm>
          <a:prstGeom prst="rect">
            <a:avLst/>
          </a:prstGeom>
        </p:spPr>
      </p:pic>
      <p:pic>
        <p:nvPicPr>
          <p:cNvPr id="23" name="Picture 22" descr="A person holding a trophy&#10;&#10;Description automatically generated">
            <a:extLst>
              <a:ext uri="{FF2B5EF4-FFF2-40B4-BE49-F238E27FC236}">
                <a16:creationId xmlns:a16="http://schemas.microsoft.com/office/drawing/2014/main" id="{5441EBCE-9B8F-775B-C8FC-6088E534AE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" y="3830800"/>
            <a:ext cx="2241825" cy="2989100"/>
          </a:xfrm>
          <a:prstGeom prst="rect">
            <a:avLst/>
          </a:prstGeom>
        </p:spPr>
      </p:pic>
      <p:pic>
        <p:nvPicPr>
          <p:cNvPr id="25" name="Picture 24" descr="A person kissing a trophy&#10;&#10;Description automatically generated">
            <a:extLst>
              <a:ext uri="{FF2B5EF4-FFF2-40B4-BE49-F238E27FC236}">
                <a16:creationId xmlns:a16="http://schemas.microsoft.com/office/drawing/2014/main" id="{3DAF6E61-A11E-B876-99BB-478E085C4C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30" y="1058466"/>
            <a:ext cx="2069901" cy="2759868"/>
          </a:xfrm>
          <a:prstGeom prst="rect">
            <a:avLst/>
          </a:prstGeom>
        </p:spPr>
      </p:pic>
      <p:pic>
        <p:nvPicPr>
          <p:cNvPr id="27" name="Picture 26" descr="A person holding a trophy&#10;&#10;Description automatically generated">
            <a:extLst>
              <a:ext uri="{FF2B5EF4-FFF2-40B4-BE49-F238E27FC236}">
                <a16:creationId xmlns:a16="http://schemas.microsoft.com/office/drawing/2014/main" id="{715D55D9-C252-9D4B-9EE1-4F5D4E25B9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487" y="3601147"/>
            <a:ext cx="2379833" cy="3173111"/>
          </a:xfrm>
          <a:prstGeom prst="rect">
            <a:avLst/>
          </a:prstGeom>
        </p:spPr>
      </p:pic>
      <p:pic>
        <p:nvPicPr>
          <p:cNvPr id="29" name="Picture 28" descr="A person holding a trophy&#10;&#10;Description automatically generated">
            <a:extLst>
              <a:ext uri="{FF2B5EF4-FFF2-40B4-BE49-F238E27FC236}">
                <a16:creationId xmlns:a16="http://schemas.microsoft.com/office/drawing/2014/main" id="{CA2D8930-A9FC-EE90-BD97-B684C37E43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12" y="3500576"/>
            <a:ext cx="2457450" cy="3276600"/>
          </a:xfrm>
          <a:prstGeom prst="rect">
            <a:avLst/>
          </a:prstGeom>
        </p:spPr>
      </p:pic>
      <p:pic>
        <p:nvPicPr>
          <p:cNvPr id="31" name="Picture 30" descr="A person holding a trophy and drinking&#10;&#10;Description automatically generated">
            <a:extLst>
              <a:ext uri="{FF2B5EF4-FFF2-40B4-BE49-F238E27FC236}">
                <a16:creationId xmlns:a16="http://schemas.microsoft.com/office/drawing/2014/main" id="{4A205BBE-1E22-F4D4-0609-6A353A4F4B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572" y="136525"/>
            <a:ext cx="2491978" cy="3322637"/>
          </a:xfrm>
          <a:prstGeom prst="rect">
            <a:avLst/>
          </a:prstGeom>
        </p:spPr>
      </p:pic>
      <p:pic>
        <p:nvPicPr>
          <p:cNvPr id="33" name="Picture 32" descr="A person holding a trophy&#10;&#10;Description automatically generated">
            <a:extLst>
              <a:ext uri="{FF2B5EF4-FFF2-40B4-BE49-F238E27FC236}">
                <a16:creationId xmlns:a16="http://schemas.microsoft.com/office/drawing/2014/main" id="{A0CBC57F-E044-2015-B92F-BDE774390A9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031" y="3696096"/>
            <a:ext cx="2335081" cy="311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3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</TotalTime>
  <Words>203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CERN Basketball Club General Assembly</vt:lpstr>
      <vt:lpstr>Agenda</vt:lpstr>
      <vt:lpstr>2022-2023 Committee</vt:lpstr>
      <vt:lpstr>2022-2023 Status</vt:lpstr>
      <vt:lpstr>CERN1 2022/23 Championship</vt:lpstr>
      <vt:lpstr>CERN2 2022/23 Championship</vt:lpstr>
      <vt:lpstr>GAB tournament</vt:lpstr>
      <vt:lpstr>Some photos</vt:lpstr>
      <vt:lpstr>Some photos</vt:lpstr>
      <vt:lpstr>Some photos</vt:lpstr>
      <vt:lpstr>Thanks to all the people in the committee and everyone in the club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Borja Fernandez Adiego</cp:lastModifiedBy>
  <cp:revision>193</cp:revision>
  <cp:lastPrinted>2019-07-10T13:44:46Z</cp:lastPrinted>
  <dcterms:created xsi:type="dcterms:W3CDTF">2006-08-16T00:00:00Z</dcterms:created>
  <dcterms:modified xsi:type="dcterms:W3CDTF">2023-12-06T14:37:05Z</dcterms:modified>
</cp:coreProperties>
</file>