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0"/>
  </p:notesMasterIdLst>
  <p:sldIdLst>
    <p:sldId id="969" r:id="rId5"/>
    <p:sldId id="980" r:id="rId6"/>
    <p:sldId id="1020" r:id="rId7"/>
    <p:sldId id="1053" r:id="rId8"/>
    <p:sldId id="1025" r:id="rId9"/>
    <p:sldId id="972" r:id="rId10"/>
    <p:sldId id="1031" r:id="rId11"/>
    <p:sldId id="1029" r:id="rId12"/>
    <p:sldId id="1026" r:id="rId13"/>
    <p:sldId id="1021" r:id="rId14"/>
    <p:sldId id="1019" r:id="rId15"/>
    <p:sldId id="1022" r:id="rId16"/>
    <p:sldId id="1023" r:id="rId17"/>
    <p:sldId id="945" r:id="rId18"/>
    <p:sldId id="1027" r:id="rId1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767171"/>
    <a:srgbClr val="EAEAEA"/>
    <a:srgbClr val="99CCFF"/>
    <a:srgbClr val="B1FE00"/>
    <a:srgbClr val="8E04FF"/>
    <a:srgbClr val="09F7BE"/>
    <a:srgbClr val="2870AF"/>
    <a:srgbClr val="FF0000"/>
    <a:srgbClr val="FE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B0D925-AC8C-45DE-9B28-1A09B81EA1E2}" v="340" dt="2022-06-28T15:06:39.500"/>
    <p1510:client id="{C6FDE1E8-4C12-4397-991C-280DD48627F6}" v="117" dt="2022-06-28T16:16:12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6206" autoAdjust="0"/>
  </p:normalViewPr>
  <p:slideViewPr>
    <p:cSldViewPr snapToGrid="0" snapToObjects="1">
      <p:cViewPr varScale="1">
        <p:scale>
          <a:sx n="153" d="100"/>
          <a:sy n="153" d="100"/>
        </p:scale>
        <p:origin x="198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po Levi" userId="e84d80a8f3bb8bd3" providerId="LiveId" clId="{C6FDE1E8-4C12-4397-991C-280DD48627F6}"/>
    <pc:docChg chg="undo custSel addSld delSld modSld">
      <pc:chgData name="Filippo Levi" userId="e84d80a8f3bb8bd3" providerId="LiveId" clId="{C6FDE1E8-4C12-4397-991C-280DD48627F6}" dt="2022-06-28T16:16:12.660" v="573" actId="14826"/>
      <pc:docMkLst>
        <pc:docMk/>
      </pc:docMkLst>
      <pc:sldChg chg="addSp modSp mod">
        <pc:chgData name="Filippo Levi" userId="e84d80a8f3bb8bd3" providerId="LiveId" clId="{C6FDE1E8-4C12-4397-991C-280DD48627F6}" dt="2022-06-28T15:47:55.718" v="166" actId="1076"/>
        <pc:sldMkLst>
          <pc:docMk/>
          <pc:sldMk cId="35192296" sldId="961"/>
        </pc:sldMkLst>
        <pc:graphicFrameChg chg="add mod modGraphic">
          <ac:chgData name="Filippo Levi" userId="e84d80a8f3bb8bd3" providerId="LiveId" clId="{C6FDE1E8-4C12-4397-991C-280DD48627F6}" dt="2022-06-28T15:47:18.784" v="160" actId="1076"/>
          <ac:graphicFrameMkLst>
            <pc:docMk/>
            <pc:sldMk cId="35192296" sldId="961"/>
            <ac:graphicFrameMk id="3" creationId="{F546C7CE-CBDC-F30D-A0AD-AC2C52D6B6F1}"/>
          </ac:graphicFrameMkLst>
        </pc:graphicFrameChg>
        <pc:graphicFrameChg chg="add mod">
          <ac:chgData name="Filippo Levi" userId="e84d80a8f3bb8bd3" providerId="LiveId" clId="{C6FDE1E8-4C12-4397-991C-280DD48627F6}" dt="2022-06-28T15:47:49.923" v="165" actId="1076"/>
          <ac:graphicFrameMkLst>
            <pc:docMk/>
            <pc:sldMk cId="35192296" sldId="961"/>
            <ac:graphicFrameMk id="7" creationId="{5769563A-CA54-360D-F9B0-CA8CC0E15E51}"/>
          </ac:graphicFrameMkLst>
        </pc:graphicFrameChg>
        <pc:graphicFrameChg chg="add mod">
          <ac:chgData name="Filippo Levi" userId="e84d80a8f3bb8bd3" providerId="LiveId" clId="{C6FDE1E8-4C12-4397-991C-280DD48627F6}" dt="2022-06-28T15:47:55.718" v="166" actId="1076"/>
          <ac:graphicFrameMkLst>
            <pc:docMk/>
            <pc:sldMk cId="35192296" sldId="961"/>
            <ac:graphicFrameMk id="8" creationId="{D7737EBC-9298-435B-E5DE-0958ED18C688}"/>
          </ac:graphicFrameMkLst>
        </pc:graphicFrameChg>
      </pc:sldChg>
      <pc:sldChg chg="addSp delSp modSp mod">
        <pc:chgData name="Filippo Levi" userId="e84d80a8f3bb8bd3" providerId="LiveId" clId="{C6FDE1E8-4C12-4397-991C-280DD48627F6}" dt="2022-06-28T16:08:16.381" v="335" actId="1037"/>
        <pc:sldMkLst>
          <pc:docMk/>
          <pc:sldMk cId="285204582" sldId="964"/>
        </pc:sldMkLst>
        <pc:spChg chg="add mod">
          <ac:chgData name="Filippo Levi" userId="e84d80a8f3bb8bd3" providerId="LiveId" clId="{C6FDE1E8-4C12-4397-991C-280DD48627F6}" dt="2022-06-28T15:54:16.413" v="275" actId="14100"/>
          <ac:spMkLst>
            <pc:docMk/>
            <pc:sldMk cId="285204582" sldId="964"/>
            <ac:spMk id="14" creationId="{6287FF88-E70E-4824-96EE-D95100DE9714}"/>
          </ac:spMkLst>
        </pc:spChg>
        <pc:spChg chg="add mod">
          <ac:chgData name="Filippo Levi" userId="e84d80a8f3bb8bd3" providerId="LiveId" clId="{C6FDE1E8-4C12-4397-991C-280DD48627F6}" dt="2022-06-28T16:08:16.381" v="335" actId="1037"/>
          <ac:spMkLst>
            <pc:docMk/>
            <pc:sldMk cId="285204582" sldId="964"/>
            <ac:spMk id="29" creationId="{F86217D8-2A4F-1F09-9509-84643E64CFD4}"/>
          </ac:spMkLst>
        </pc:spChg>
        <pc:picChg chg="add del mod">
          <ac:chgData name="Filippo Levi" userId="e84d80a8f3bb8bd3" providerId="LiveId" clId="{C6FDE1E8-4C12-4397-991C-280DD48627F6}" dt="2022-06-28T15:51:05.086" v="175" actId="478"/>
          <ac:picMkLst>
            <pc:docMk/>
            <pc:sldMk cId="285204582" sldId="964"/>
            <ac:picMk id="7" creationId="{AE4C9C45-33E6-D5FE-420A-19EC857E8E44}"/>
          </ac:picMkLst>
        </pc:picChg>
        <pc:picChg chg="add del mod">
          <ac:chgData name="Filippo Levi" userId="e84d80a8f3bb8bd3" providerId="LiveId" clId="{C6FDE1E8-4C12-4397-991C-280DD48627F6}" dt="2022-06-28T15:51:05.086" v="175" actId="478"/>
          <ac:picMkLst>
            <pc:docMk/>
            <pc:sldMk cId="285204582" sldId="964"/>
            <ac:picMk id="9" creationId="{AB78D7E2-6342-EC2A-37BA-0B61096E307D}"/>
          </ac:picMkLst>
        </pc:picChg>
        <pc:picChg chg="add mod">
          <ac:chgData name="Filippo Levi" userId="e84d80a8f3bb8bd3" providerId="LiveId" clId="{C6FDE1E8-4C12-4397-991C-280DD48627F6}" dt="2022-06-28T15:52:42.171" v="263"/>
          <ac:picMkLst>
            <pc:docMk/>
            <pc:sldMk cId="285204582" sldId="964"/>
            <ac:picMk id="11" creationId="{31FA586B-2E46-0BE6-6045-442A81A0A77E}"/>
          </ac:picMkLst>
        </pc:picChg>
        <pc:picChg chg="add mod">
          <ac:chgData name="Filippo Levi" userId="e84d80a8f3bb8bd3" providerId="LiveId" clId="{C6FDE1E8-4C12-4397-991C-280DD48627F6}" dt="2022-06-28T15:53:22.347" v="269" actId="692"/>
          <ac:picMkLst>
            <pc:docMk/>
            <pc:sldMk cId="285204582" sldId="964"/>
            <ac:picMk id="13" creationId="{EBCFDE4F-5BC6-8085-97DF-FA6B4C588A13}"/>
          </ac:picMkLst>
        </pc:picChg>
        <pc:picChg chg="add mod">
          <ac:chgData name="Filippo Levi" userId="e84d80a8f3bb8bd3" providerId="LiveId" clId="{C6FDE1E8-4C12-4397-991C-280DD48627F6}" dt="2022-06-28T16:07:28.392" v="294" actId="1076"/>
          <ac:picMkLst>
            <pc:docMk/>
            <pc:sldMk cId="285204582" sldId="964"/>
            <ac:picMk id="28" creationId="{C6680351-45F2-4F7A-5EED-D314190BB229}"/>
          </ac:picMkLst>
        </pc:picChg>
        <pc:cxnChg chg="add mod">
          <ac:chgData name="Filippo Levi" userId="e84d80a8f3bb8bd3" providerId="LiveId" clId="{C6FDE1E8-4C12-4397-991C-280DD48627F6}" dt="2022-06-28T15:55:28.615" v="286" actId="14100"/>
          <ac:cxnSpMkLst>
            <pc:docMk/>
            <pc:sldMk cId="285204582" sldId="964"/>
            <ac:cxnSpMk id="16" creationId="{8B49948E-4676-1E99-9F3D-A400939447CE}"/>
          </ac:cxnSpMkLst>
        </pc:cxnChg>
        <pc:cxnChg chg="add mod">
          <ac:chgData name="Filippo Levi" userId="e84d80a8f3bb8bd3" providerId="LiveId" clId="{C6FDE1E8-4C12-4397-991C-280DD48627F6}" dt="2022-06-28T15:55:45.203" v="289" actId="14100"/>
          <ac:cxnSpMkLst>
            <pc:docMk/>
            <pc:sldMk cId="285204582" sldId="964"/>
            <ac:cxnSpMk id="19" creationId="{4A44A71B-7BB0-1C64-A54E-E1015865510A}"/>
          </ac:cxnSpMkLst>
        </pc:cxnChg>
      </pc:sldChg>
      <pc:sldChg chg="addSp delSp modSp mod">
        <pc:chgData name="Filippo Levi" userId="e84d80a8f3bb8bd3" providerId="LiveId" clId="{C6FDE1E8-4C12-4397-991C-280DD48627F6}" dt="2022-06-28T16:15:22.553" v="567" actId="20577"/>
        <pc:sldMkLst>
          <pc:docMk/>
          <pc:sldMk cId="4093834273" sldId="965"/>
        </pc:sldMkLst>
        <pc:spChg chg="mod">
          <ac:chgData name="Filippo Levi" userId="e84d80a8f3bb8bd3" providerId="LiveId" clId="{C6FDE1E8-4C12-4397-991C-280DD48627F6}" dt="2022-06-28T16:12:45.262" v="531" actId="14100"/>
          <ac:spMkLst>
            <pc:docMk/>
            <pc:sldMk cId="4093834273" sldId="965"/>
            <ac:spMk id="2" creationId="{47477BF3-FBCD-15C0-1C04-9ECF08B2A7D0}"/>
          </ac:spMkLst>
        </pc:spChg>
        <pc:spChg chg="add mod">
          <ac:chgData name="Filippo Levi" userId="e84d80a8f3bb8bd3" providerId="LiveId" clId="{C6FDE1E8-4C12-4397-991C-280DD48627F6}" dt="2022-06-28T16:15:17.123" v="562" actId="20577"/>
          <ac:spMkLst>
            <pc:docMk/>
            <pc:sldMk cId="4093834273" sldId="965"/>
            <ac:spMk id="30" creationId="{58A8620E-2B10-4E47-3648-68853F16337C}"/>
          </ac:spMkLst>
        </pc:spChg>
        <pc:spChg chg="add mod">
          <ac:chgData name="Filippo Levi" userId="e84d80a8f3bb8bd3" providerId="LiveId" clId="{C6FDE1E8-4C12-4397-991C-280DD48627F6}" dt="2022-06-28T16:15:19.117" v="564" actId="20577"/>
          <ac:spMkLst>
            <pc:docMk/>
            <pc:sldMk cId="4093834273" sldId="965"/>
            <ac:spMk id="31" creationId="{CE26C8CC-2AF0-B4A9-25A3-A12124F2A6E5}"/>
          </ac:spMkLst>
        </pc:spChg>
        <pc:spChg chg="add mod">
          <ac:chgData name="Filippo Levi" userId="e84d80a8f3bb8bd3" providerId="LiveId" clId="{C6FDE1E8-4C12-4397-991C-280DD48627F6}" dt="2022-06-28T16:15:21.064" v="566" actId="20577"/>
          <ac:spMkLst>
            <pc:docMk/>
            <pc:sldMk cId="4093834273" sldId="965"/>
            <ac:spMk id="32" creationId="{4BE03BA8-5CE0-1BA0-0266-5DDE9F3FECCC}"/>
          </ac:spMkLst>
        </pc:spChg>
        <pc:spChg chg="add mod">
          <ac:chgData name="Filippo Levi" userId="e84d80a8f3bb8bd3" providerId="LiveId" clId="{C6FDE1E8-4C12-4397-991C-280DD48627F6}" dt="2022-06-28T16:15:22.553" v="567" actId="20577"/>
          <ac:spMkLst>
            <pc:docMk/>
            <pc:sldMk cId="4093834273" sldId="965"/>
            <ac:spMk id="33" creationId="{F58A6F37-DC4E-A512-29A0-35DB56F2239E}"/>
          </ac:spMkLst>
        </pc:spChg>
        <pc:picChg chg="add del mod">
          <ac:chgData name="Filippo Levi" userId="e84d80a8f3bb8bd3" providerId="LiveId" clId="{C6FDE1E8-4C12-4397-991C-280DD48627F6}" dt="2022-06-28T16:09:29.163" v="354" actId="478"/>
          <ac:picMkLst>
            <pc:docMk/>
            <pc:sldMk cId="4093834273" sldId="965"/>
            <ac:picMk id="7" creationId="{6B752141-98E9-3DBA-AC84-C45F47EB8A30}"/>
          </ac:picMkLst>
        </pc:picChg>
        <pc:picChg chg="add del mod">
          <ac:chgData name="Filippo Levi" userId="e84d80a8f3bb8bd3" providerId="LiveId" clId="{C6FDE1E8-4C12-4397-991C-280DD48627F6}" dt="2022-06-28T16:09:27.808" v="353" actId="478"/>
          <ac:picMkLst>
            <pc:docMk/>
            <pc:sldMk cId="4093834273" sldId="965"/>
            <ac:picMk id="9" creationId="{953E3938-E7A1-772C-2062-8A4747B8B7C2}"/>
          </ac:picMkLst>
        </pc:picChg>
        <pc:picChg chg="add del mod">
          <ac:chgData name="Filippo Levi" userId="e84d80a8f3bb8bd3" providerId="LiveId" clId="{C6FDE1E8-4C12-4397-991C-280DD48627F6}" dt="2022-06-28T16:09:27.808" v="353" actId="478"/>
          <ac:picMkLst>
            <pc:docMk/>
            <pc:sldMk cId="4093834273" sldId="965"/>
            <ac:picMk id="11" creationId="{7F15A6B4-5713-A546-40C1-495784510869}"/>
          </ac:picMkLst>
        </pc:picChg>
        <pc:picChg chg="add del mod">
          <ac:chgData name="Filippo Levi" userId="e84d80a8f3bb8bd3" providerId="LiveId" clId="{C6FDE1E8-4C12-4397-991C-280DD48627F6}" dt="2022-06-28T16:09:27.808" v="353" actId="478"/>
          <ac:picMkLst>
            <pc:docMk/>
            <pc:sldMk cId="4093834273" sldId="965"/>
            <ac:picMk id="13" creationId="{2424146B-9FEF-B8AD-A2F5-98A8B36B6E0F}"/>
          </ac:picMkLst>
        </pc:picChg>
        <pc:picChg chg="add mod">
          <ac:chgData name="Filippo Levi" userId="e84d80a8f3bb8bd3" providerId="LiveId" clId="{C6FDE1E8-4C12-4397-991C-280DD48627F6}" dt="2022-06-28T16:10:12.257" v="387" actId="1076"/>
          <ac:picMkLst>
            <pc:docMk/>
            <pc:sldMk cId="4093834273" sldId="965"/>
            <ac:picMk id="15" creationId="{33A8F387-C8A7-B277-5B6A-D794ED21423B}"/>
          </ac:picMkLst>
        </pc:picChg>
        <pc:picChg chg="add mod">
          <ac:chgData name="Filippo Levi" userId="e84d80a8f3bb8bd3" providerId="LiveId" clId="{C6FDE1E8-4C12-4397-991C-280DD48627F6}" dt="2022-06-28T16:10:12.257" v="387" actId="1076"/>
          <ac:picMkLst>
            <pc:docMk/>
            <pc:sldMk cId="4093834273" sldId="965"/>
            <ac:picMk id="17" creationId="{D13B1C93-45BF-3F55-F5B4-E6786E530E06}"/>
          </ac:picMkLst>
        </pc:picChg>
        <pc:picChg chg="add mod">
          <ac:chgData name="Filippo Levi" userId="e84d80a8f3bb8bd3" providerId="LiveId" clId="{C6FDE1E8-4C12-4397-991C-280DD48627F6}" dt="2022-06-28T16:10:27.765" v="393" actId="1076"/>
          <ac:picMkLst>
            <pc:docMk/>
            <pc:sldMk cId="4093834273" sldId="965"/>
            <ac:picMk id="19" creationId="{8901CA35-2667-E51C-36AF-3A35AD9E658C}"/>
          </ac:picMkLst>
        </pc:picChg>
        <pc:picChg chg="add mod">
          <ac:chgData name="Filippo Levi" userId="e84d80a8f3bb8bd3" providerId="LiveId" clId="{C6FDE1E8-4C12-4397-991C-280DD48627F6}" dt="2022-06-28T16:10:40.001" v="398" actId="1076"/>
          <ac:picMkLst>
            <pc:docMk/>
            <pc:sldMk cId="4093834273" sldId="965"/>
            <ac:picMk id="21" creationId="{60F7632A-0991-CB40-AEF0-974D7F2EA8E1}"/>
          </ac:picMkLst>
        </pc:picChg>
        <pc:picChg chg="add mod">
          <ac:chgData name="Filippo Levi" userId="e84d80a8f3bb8bd3" providerId="LiveId" clId="{C6FDE1E8-4C12-4397-991C-280DD48627F6}" dt="2022-06-28T16:11:21.860" v="428" actId="14100"/>
          <ac:picMkLst>
            <pc:docMk/>
            <pc:sldMk cId="4093834273" sldId="965"/>
            <ac:picMk id="23" creationId="{B994F1E5-A70A-7CEC-3F17-6933B986B966}"/>
          </ac:picMkLst>
        </pc:picChg>
        <pc:picChg chg="add mod">
          <ac:chgData name="Filippo Levi" userId="e84d80a8f3bb8bd3" providerId="LiveId" clId="{C6FDE1E8-4C12-4397-991C-280DD48627F6}" dt="2022-06-28T16:11:36.010" v="431" actId="1076"/>
          <ac:picMkLst>
            <pc:docMk/>
            <pc:sldMk cId="4093834273" sldId="965"/>
            <ac:picMk id="25" creationId="{8805F47A-01EE-9C3B-1310-639D183430AD}"/>
          </ac:picMkLst>
        </pc:picChg>
        <pc:picChg chg="add mod">
          <ac:chgData name="Filippo Levi" userId="e84d80a8f3bb8bd3" providerId="LiveId" clId="{C6FDE1E8-4C12-4397-991C-280DD48627F6}" dt="2022-06-28T16:11:25.251" v="429" actId="1076"/>
          <ac:picMkLst>
            <pc:docMk/>
            <pc:sldMk cId="4093834273" sldId="965"/>
            <ac:picMk id="27" creationId="{C390260E-EA5D-F113-77E6-0775A932A054}"/>
          </ac:picMkLst>
        </pc:picChg>
        <pc:picChg chg="add mod">
          <ac:chgData name="Filippo Levi" userId="e84d80a8f3bb8bd3" providerId="LiveId" clId="{C6FDE1E8-4C12-4397-991C-280DD48627F6}" dt="2022-06-28T16:11:29.463" v="430" actId="1076"/>
          <ac:picMkLst>
            <pc:docMk/>
            <pc:sldMk cId="4093834273" sldId="965"/>
            <ac:picMk id="29" creationId="{F4B72122-FBA5-E3AD-816C-87E2EDD60A9F}"/>
          </ac:picMkLst>
        </pc:picChg>
      </pc:sldChg>
      <pc:sldChg chg="del">
        <pc:chgData name="Filippo Levi" userId="e84d80a8f3bb8bd3" providerId="LiveId" clId="{C6FDE1E8-4C12-4397-991C-280DD48627F6}" dt="2022-06-28T16:13:56.125" v="546" actId="47"/>
        <pc:sldMkLst>
          <pc:docMk/>
          <pc:sldMk cId="1441558277" sldId="966"/>
        </pc:sldMkLst>
      </pc:sldChg>
      <pc:sldChg chg="modSp add mod">
        <pc:chgData name="Filippo Levi" userId="e84d80a8f3bb8bd3" providerId="LiveId" clId="{C6FDE1E8-4C12-4397-991C-280DD48627F6}" dt="2022-06-28T16:16:12.660" v="573" actId="14826"/>
        <pc:sldMkLst>
          <pc:docMk/>
          <pc:sldMk cId="1108947635" sldId="967"/>
        </pc:sldMkLst>
        <pc:spChg chg="mod">
          <ac:chgData name="Filippo Levi" userId="e84d80a8f3bb8bd3" providerId="LiveId" clId="{C6FDE1E8-4C12-4397-991C-280DD48627F6}" dt="2022-06-28T16:13:59.361" v="549" actId="20577"/>
          <ac:spMkLst>
            <pc:docMk/>
            <pc:sldMk cId="1108947635" sldId="967"/>
            <ac:spMk id="2" creationId="{47477BF3-FBCD-15C0-1C04-9ECF08B2A7D0}"/>
          </ac:spMkLst>
        </pc:spChg>
        <pc:spChg chg="mod">
          <ac:chgData name="Filippo Levi" userId="e84d80a8f3bb8bd3" providerId="LiveId" clId="{C6FDE1E8-4C12-4397-991C-280DD48627F6}" dt="2022-06-28T16:14:33.331" v="554" actId="20577"/>
          <ac:spMkLst>
            <pc:docMk/>
            <pc:sldMk cId="1108947635" sldId="967"/>
            <ac:spMk id="30" creationId="{58A8620E-2B10-4E47-3648-68853F16337C}"/>
          </ac:spMkLst>
        </pc:spChg>
        <pc:spChg chg="mod">
          <ac:chgData name="Filippo Levi" userId="e84d80a8f3bb8bd3" providerId="LiveId" clId="{C6FDE1E8-4C12-4397-991C-280DD48627F6}" dt="2022-06-28T16:14:36.172" v="556" actId="20577"/>
          <ac:spMkLst>
            <pc:docMk/>
            <pc:sldMk cId="1108947635" sldId="967"/>
            <ac:spMk id="31" creationId="{CE26C8CC-2AF0-B4A9-25A3-A12124F2A6E5}"/>
          </ac:spMkLst>
        </pc:spChg>
        <pc:spChg chg="mod">
          <ac:chgData name="Filippo Levi" userId="e84d80a8f3bb8bd3" providerId="LiveId" clId="{C6FDE1E8-4C12-4397-991C-280DD48627F6}" dt="2022-06-28T16:14:38.887" v="558" actId="20577"/>
          <ac:spMkLst>
            <pc:docMk/>
            <pc:sldMk cId="1108947635" sldId="967"/>
            <ac:spMk id="32" creationId="{4BE03BA8-5CE0-1BA0-0266-5DDE9F3FECCC}"/>
          </ac:spMkLst>
        </pc:spChg>
        <pc:spChg chg="mod">
          <ac:chgData name="Filippo Levi" userId="e84d80a8f3bb8bd3" providerId="LiveId" clId="{C6FDE1E8-4C12-4397-991C-280DD48627F6}" dt="2022-06-28T16:15:08.493" v="560" actId="20577"/>
          <ac:spMkLst>
            <pc:docMk/>
            <pc:sldMk cId="1108947635" sldId="967"/>
            <ac:spMk id="33" creationId="{F58A6F37-DC4E-A512-29A0-35DB56F2239E}"/>
          </ac:spMkLst>
        </pc:spChg>
        <pc:picChg chg="mod">
          <ac:chgData name="Filippo Levi" userId="e84d80a8f3bb8bd3" providerId="LiveId" clId="{C6FDE1E8-4C12-4397-991C-280DD48627F6}" dt="2022-06-28T16:14:17.486" v="550" actId="14826"/>
          <ac:picMkLst>
            <pc:docMk/>
            <pc:sldMk cId="1108947635" sldId="967"/>
            <ac:picMk id="15" creationId="{33A8F387-C8A7-B277-5B6A-D794ED21423B}"/>
          </ac:picMkLst>
        </pc:picChg>
        <pc:picChg chg="mod">
          <ac:chgData name="Filippo Levi" userId="e84d80a8f3bb8bd3" providerId="LiveId" clId="{C6FDE1E8-4C12-4397-991C-280DD48627F6}" dt="2022-06-28T16:14:24.239" v="551" actId="14826"/>
          <ac:picMkLst>
            <pc:docMk/>
            <pc:sldMk cId="1108947635" sldId="967"/>
            <ac:picMk id="17" creationId="{D13B1C93-45BF-3F55-F5B4-E6786E530E06}"/>
          </ac:picMkLst>
        </pc:picChg>
        <pc:picChg chg="mod">
          <ac:chgData name="Filippo Levi" userId="e84d80a8f3bb8bd3" providerId="LiveId" clId="{C6FDE1E8-4C12-4397-991C-280DD48627F6}" dt="2022-06-28T16:15:39.133" v="568" actId="14826"/>
          <ac:picMkLst>
            <pc:docMk/>
            <pc:sldMk cId="1108947635" sldId="967"/>
            <ac:picMk id="19" creationId="{8901CA35-2667-E51C-36AF-3A35AD9E658C}"/>
          </ac:picMkLst>
        </pc:picChg>
        <pc:picChg chg="mod">
          <ac:chgData name="Filippo Levi" userId="e84d80a8f3bb8bd3" providerId="LiveId" clId="{C6FDE1E8-4C12-4397-991C-280DD48627F6}" dt="2022-06-28T16:15:43.185" v="569" actId="14826"/>
          <ac:picMkLst>
            <pc:docMk/>
            <pc:sldMk cId="1108947635" sldId="967"/>
            <ac:picMk id="21" creationId="{60F7632A-0991-CB40-AEF0-974D7F2EA8E1}"/>
          </ac:picMkLst>
        </pc:picChg>
        <pc:picChg chg="mod">
          <ac:chgData name="Filippo Levi" userId="e84d80a8f3bb8bd3" providerId="LiveId" clId="{C6FDE1E8-4C12-4397-991C-280DD48627F6}" dt="2022-06-28T16:16:07.666" v="572" actId="14826"/>
          <ac:picMkLst>
            <pc:docMk/>
            <pc:sldMk cId="1108947635" sldId="967"/>
            <ac:picMk id="23" creationId="{B994F1E5-A70A-7CEC-3F17-6933B986B966}"/>
          </ac:picMkLst>
        </pc:picChg>
        <pc:picChg chg="mod">
          <ac:chgData name="Filippo Levi" userId="e84d80a8f3bb8bd3" providerId="LiveId" clId="{C6FDE1E8-4C12-4397-991C-280DD48627F6}" dt="2022-06-28T16:16:12.660" v="573" actId="14826"/>
          <ac:picMkLst>
            <pc:docMk/>
            <pc:sldMk cId="1108947635" sldId="967"/>
            <ac:picMk id="25" creationId="{8805F47A-01EE-9C3B-1310-639D183430AD}"/>
          </ac:picMkLst>
        </pc:picChg>
        <pc:picChg chg="mod">
          <ac:chgData name="Filippo Levi" userId="e84d80a8f3bb8bd3" providerId="LiveId" clId="{C6FDE1E8-4C12-4397-991C-280DD48627F6}" dt="2022-06-28T16:15:49.276" v="570" actId="14826"/>
          <ac:picMkLst>
            <pc:docMk/>
            <pc:sldMk cId="1108947635" sldId="967"/>
            <ac:picMk id="27" creationId="{C390260E-EA5D-F113-77E6-0775A932A054}"/>
          </ac:picMkLst>
        </pc:picChg>
        <pc:picChg chg="mod">
          <ac:chgData name="Filippo Levi" userId="e84d80a8f3bb8bd3" providerId="LiveId" clId="{C6FDE1E8-4C12-4397-991C-280DD48627F6}" dt="2022-06-28T16:15:58.020" v="571" actId="14826"/>
          <ac:picMkLst>
            <pc:docMk/>
            <pc:sldMk cId="1108947635" sldId="967"/>
            <ac:picMk id="29" creationId="{F4B72122-FBA5-E3AD-816C-87E2EDD60A9F}"/>
          </ac:picMkLst>
        </pc:picChg>
      </pc:sldChg>
    </pc:docChg>
  </pc:docChgLst>
  <pc:docChgLst>
    <pc:chgData name="Alessandra Pampaloni" userId="42e733d7a8433944" providerId="LiveId" clId="{5DB0D925-AC8C-45DE-9B28-1A09B81EA1E2}"/>
    <pc:docChg chg="custSel modSld">
      <pc:chgData name="Alessandra Pampaloni" userId="42e733d7a8433944" providerId="LiveId" clId="{5DB0D925-AC8C-45DE-9B28-1A09B81EA1E2}" dt="2022-06-28T15:06:39.499" v="1043" actId="14826"/>
      <pc:docMkLst>
        <pc:docMk/>
      </pc:docMkLst>
      <pc:sldChg chg="modSp mod">
        <pc:chgData name="Alessandra Pampaloni" userId="42e733d7a8433944" providerId="LiveId" clId="{5DB0D925-AC8C-45DE-9B28-1A09B81EA1E2}" dt="2022-06-28T14:21:28.745" v="276" actId="1036"/>
        <pc:sldMkLst>
          <pc:docMk/>
          <pc:sldMk cId="3348712968" sldId="945"/>
        </pc:sldMkLst>
        <pc:graphicFrameChg chg="mod modGraphic">
          <ac:chgData name="Alessandra Pampaloni" userId="42e733d7a8433944" providerId="LiveId" clId="{5DB0D925-AC8C-45DE-9B28-1A09B81EA1E2}" dt="2022-06-28T14:21:28.745" v="276" actId="1036"/>
          <ac:graphicFrameMkLst>
            <pc:docMk/>
            <pc:sldMk cId="3348712968" sldId="945"/>
            <ac:graphicFrameMk id="8" creationId="{D34BCBD3-C33B-A4D7-4558-516776901AEB}"/>
          </ac:graphicFrameMkLst>
        </pc:graphicFrameChg>
        <pc:graphicFrameChg chg="mod modGraphic">
          <ac:chgData name="Alessandra Pampaloni" userId="42e733d7a8433944" providerId="LiveId" clId="{5DB0D925-AC8C-45DE-9B28-1A09B81EA1E2}" dt="2022-06-28T14:21:21.175" v="271" actId="1036"/>
          <ac:graphicFrameMkLst>
            <pc:docMk/>
            <pc:sldMk cId="3348712968" sldId="945"/>
            <ac:graphicFrameMk id="29" creationId="{CBD489C9-0FF0-CB53-60F0-AF55EC2FBE6B}"/>
          </ac:graphicFrameMkLst>
        </pc:graphicFrameChg>
      </pc:sldChg>
      <pc:sldChg chg="addSp delSp modSp mod">
        <pc:chgData name="Alessandra Pampaloni" userId="42e733d7a8433944" providerId="LiveId" clId="{5DB0D925-AC8C-45DE-9B28-1A09B81EA1E2}" dt="2022-06-28T14:55:47.127" v="1005" actId="14826"/>
        <pc:sldMkLst>
          <pc:docMk/>
          <pc:sldMk cId="2145668057" sldId="947"/>
        </pc:sldMkLst>
        <pc:spChg chg="del">
          <ac:chgData name="Alessandra Pampaloni" userId="42e733d7a8433944" providerId="LiveId" clId="{5DB0D925-AC8C-45DE-9B28-1A09B81EA1E2}" dt="2022-06-28T14:42:25.189" v="963" actId="478"/>
          <ac:spMkLst>
            <pc:docMk/>
            <pc:sldMk cId="2145668057" sldId="947"/>
            <ac:spMk id="11" creationId="{2513AFC4-FE23-4D3F-08B1-D584A3657BDF}"/>
          </ac:spMkLst>
        </pc:spChg>
        <pc:spChg chg="mod">
          <ac:chgData name="Alessandra Pampaloni" userId="42e733d7a8433944" providerId="LiveId" clId="{5DB0D925-AC8C-45DE-9B28-1A09B81EA1E2}" dt="2022-06-28T14:43:58" v="967" actId="12788"/>
          <ac:spMkLst>
            <pc:docMk/>
            <pc:sldMk cId="2145668057" sldId="947"/>
            <ac:spMk id="12" creationId="{1BC87DC9-3568-834C-DACE-C5A7583B303E}"/>
          </ac:spMkLst>
        </pc:spChg>
        <pc:spChg chg="mod">
          <ac:chgData name="Alessandra Pampaloni" userId="42e733d7a8433944" providerId="LiveId" clId="{5DB0D925-AC8C-45DE-9B28-1A09B81EA1E2}" dt="2022-06-28T14:43:58" v="967" actId="12788"/>
          <ac:spMkLst>
            <pc:docMk/>
            <pc:sldMk cId="2145668057" sldId="947"/>
            <ac:spMk id="24" creationId="{76365D85-00E2-FE9D-A644-95F9B10A7D4B}"/>
          </ac:spMkLst>
        </pc:spChg>
        <pc:spChg chg="add mod">
          <ac:chgData name="Alessandra Pampaloni" userId="42e733d7a8433944" providerId="LiveId" clId="{5DB0D925-AC8C-45DE-9B28-1A09B81EA1E2}" dt="2022-06-28T14:55:47.127" v="1005" actId="14826"/>
          <ac:spMkLst>
            <pc:docMk/>
            <pc:sldMk cId="2145668057" sldId="947"/>
            <ac:spMk id="27" creationId="{3265BDE1-A192-1DBD-F32E-37D12103B12A}"/>
          </ac:spMkLst>
        </pc:spChg>
        <pc:grpChg chg="add mod">
          <ac:chgData name="Alessandra Pampaloni" userId="42e733d7a8433944" providerId="LiveId" clId="{5DB0D925-AC8C-45DE-9B28-1A09B81EA1E2}" dt="2022-06-28T14:55:47.127" v="1005" actId="14826"/>
          <ac:grpSpMkLst>
            <pc:docMk/>
            <pc:sldMk cId="2145668057" sldId="947"/>
            <ac:grpSpMk id="3" creationId="{0A1B9D6C-BF52-1E49-EC6F-7C8464D951DB}"/>
          </ac:grpSpMkLst>
        </pc:grpChg>
        <pc:grpChg chg="mod">
          <ac:chgData name="Alessandra Pampaloni" userId="42e733d7a8433944" providerId="LiveId" clId="{5DB0D925-AC8C-45DE-9B28-1A09B81EA1E2}" dt="2022-06-28T14:43:58" v="967" actId="12788"/>
          <ac:grpSpMkLst>
            <pc:docMk/>
            <pc:sldMk cId="2145668057" sldId="947"/>
            <ac:grpSpMk id="41" creationId="{8B5C648E-E77B-2449-97D3-60B756F75CA4}"/>
          </ac:grpSpMkLst>
        </pc:grpChg>
        <pc:picChg chg="mod">
          <ac:chgData name="Alessandra Pampaloni" userId="42e733d7a8433944" providerId="LiveId" clId="{5DB0D925-AC8C-45DE-9B28-1A09B81EA1E2}" dt="2022-06-28T14:55:47.127" v="1005" actId="14826"/>
          <ac:picMkLst>
            <pc:docMk/>
            <pc:sldMk cId="2145668057" sldId="947"/>
            <ac:picMk id="8" creationId="{2E91C8D6-A1F2-42D5-0FA5-26F8EE812B4F}"/>
          </ac:picMkLst>
        </pc:picChg>
        <pc:picChg chg="add mod">
          <ac:chgData name="Alessandra Pampaloni" userId="42e733d7a8433944" providerId="LiveId" clId="{5DB0D925-AC8C-45DE-9B28-1A09B81EA1E2}" dt="2022-06-28T14:55:47.127" v="1005" actId="14826"/>
          <ac:picMkLst>
            <pc:docMk/>
            <pc:sldMk cId="2145668057" sldId="947"/>
            <ac:picMk id="28" creationId="{7639B523-B5EE-5883-EFFC-744414925297}"/>
          </ac:picMkLst>
        </pc:picChg>
      </pc:sldChg>
      <pc:sldChg chg="addSp delSp modSp mod">
        <pc:chgData name="Alessandra Pampaloni" userId="42e733d7a8433944" providerId="LiveId" clId="{5DB0D925-AC8C-45DE-9B28-1A09B81EA1E2}" dt="2022-06-28T14:46:14.279" v="986" actId="12788"/>
        <pc:sldMkLst>
          <pc:docMk/>
          <pc:sldMk cId="1609229274" sldId="948"/>
        </pc:sldMkLst>
        <pc:spChg chg="mod">
          <ac:chgData name="Alessandra Pampaloni" userId="42e733d7a8433944" providerId="LiveId" clId="{5DB0D925-AC8C-45DE-9B28-1A09B81EA1E2}" dt="2022-06-28T14:45:35.815" v="982" actId="12788"/>
          <ac:spMkLst>
            <pc:docMk/>
            <pc:sldMk cId="1609229274" sldId="948"/>
            <ac:spMk id="7" creationId="{994CEA2A-A0A0-15B8-47E9-4BDEDA7C7E00}"/>
          </ac:spMkLst>
        </pc:spChg>
        <pc:spChg chg="mod">
          <ac:chgData name="Alessandra Pampaloni" userId="42e733d7a8433944" providerId="LiveId" clId="{5DB0D925-AC8C-45DE-9B28-1A09B81EA1E2}" dt="2022-06-28T14:46:14.279" v="986" actId="12788"/>
          <ac:spMkLst>
            <pc:docMk/>
            <pc:sldMk cId="1609229274" sldId="948"/>
            <ac:spMk id="8" creationId="{CBB370A9-2357-471C-E1E9-347BECFC8CDC}"/>
          </ac:spMkLst>
        </pc:spChg>
        <pc:spChg chg="mod">
          <ac:chgData name="Alessandra Pampaloni" userId="42e733d7a8433944" providerId="LiveId" clId="{5DB0D925-AC8C-45DE-9B28-1A09B81EA1E2}" dt="2022-06-28T14:45:35.815" v="982" actId="12788"/>
          <ac:spMkLst>
            <pc:docMk/>
            <pc:sldMk cId="1609229274" sldId="948"/>
            <ac:spMk id="9" creationId="{601D99C6-5B2F-187D-8C6B-9BF96BCFEC94}"/>
          </ac:spMkLst>
        </pc:spChg>
        <pc:spChg chg="mod">
          <ac:chgData name="Alessandra Pampaloni" userId="42e733d7a8433944" providerId="LiveId" clId="{5DB0D925-AC8C-45DE-9B28-1A09B81EA1E2}" dt="2022-06-28T14:46:14.279" v="986" actId="12788"/>
          <ac:spMkLst>
            <pc:docMk/>
            <pc:sldMk cId="1609229274" sldId="948"/>
            <ac:spMk id="10" creationId="{52EC62C6-567F-950A-7EF4-0868751B076E}"/>
          </ac:spMkLst>
        </pc:spChg>
        <pc:spChg chg="mod topLvl">
          <ac:chgData name="Alessandra Pampaloni" userId="42e733d7a8433944" providerId="LiveId" clId="{5DB0D925-AC8C-45DE-9B28-1A09B81EA1E2}" dt="2022-06-28T14:46:09.882" v="985" actId="164"/>
          <ac:spMkLst>
            <pc:docMk/>
            <pc:sldMk cId="1609229274" sldId="948"/>
            <ac:spMk id="14" creationId="{3DB4EC09-CF57-AAFC-EA43-D7EA0E40D01E}"/>
          </ac:spMkLst>
        </pc:spChg>
        <pc:spChg chg="mod topLvl">
          <ac:chgData name="Alessandra Pampaloni" userId="42e733d7a8433944" providerId="LiveId" clId="{5DB0D925-AC8C-45DE-9B28-1A09B81EA1E2}" dt="2022-06-28T14:45:24.276" v="980" actId="164"/>
          <ac:spMkLst>
            <pc:docMk/>
            <pc:sldMk cId="1609229274" sldId="948"/>
            <ac:spMk id="29" creationId="{146B7B10-2168-2C56-D607-002EC6CA9E5C}"/>
          </ac:spMkLst>
        </pc:spChg>
        <pc:grpChg chg="add mod">
          <ac:chgData name="Alessandra Pampaloni" userId="42e733d7a8433944" providerId="LiveId" clId="{5DB0D925-AC8C-45DE-9B28-1A09B81EA1E2}" dt="2022-06-28T14:45:35.815" v="982" actId="12788"/>
          <ac:grpSpMkLst>
            <pc:docMk/>
            <pc:sldMk cId="1609229274" sldId="948"/>
            <ac:grpSpMk id="3" creationId="{D6D8FE99-31AE-5CE3-AB8E-3BA16E556331}"/>
          </ac:grpSpMkLst>
        </pc:grpChg>
        <pc:grpChg chg="del">
          <ac:chgData name="Alessandra Pampaloni" userId="42e733d7a8433944" providerId="LiveId" clId="{5DB0D925-AC8C-45DE-9B28-1A09B81EA1E2}" dt="2022-06-28T14:44:40.516" v="975" actId="165"/>
          <ac:grpSpMkLst>
            <pc:docMk/>
            <pc:sldMk cId="1609229274" sldId="948"/>
            <ac:grpSpMk id="11" creationId="{927F72D8-989C-CE56-9CB1-075A9413C735}"/>
          </ac:grpSpMkLst>
        </pc:grpChg>
        <pc:grpChg chg="add mod">
          <ac:chgData name="Alessandra Pampaloni" userId="42e733d7a8433944" providerId="LiveId" clId="{5DB0D925-AC8C-45DE-9B28-1A09B81EA1E2}" dt="2022-06-28T14:46:14.279" v="986" actId="12788"/>
          <ac:grpSpMkLst>
            <pc:docMk/>
            <pc:sldMk cId="1609229274" sldId="948"/>
            <ac:grpSpMk id="13" creationId="{3E368511-629C-6230-1CC0-E5F8A9C49E16}"/>
          </ac:grpSpMkLst>
        </pc:grpChg>
        <pc:grpChg chg="mod">
          <ac:chgData name="Alessandra Pampaloni" userId="42e733d7a8433944" providerId="LiveId" clId="{5DB0D925-AC8C-45DE-9B28-1A09B81EA1E2}" dt="2022-06-28T14:46:14.279" v="986" actId="12788"/>
          <ac:grpSpMkLst>
            <pc:docMk/>
            <pc:sldMk cId="1609229274" sldId="948"/>
            <ac:grpSpMk id="16" creationId="{1D459CA8-6B7E-BA48-F033-03D5A030CD30}"/>
          </ac:grpSpMkLst>
        </pc:grpChg>
        <pc:grpChg chg="mod">
          <ac:chgData name="Alessandra Pampaloni" userId="42e733d7a8433944" providerId="LiveId" clId="{5DB0D925-AC8C-45DE-9B28-1A09B81EA1E2}" dt="2022-06-28T14:45:35.815" v="982" actId="12788"/>
          <ac:grpSpMkLst>
            <pc:docMk/>
            <pc:sldMk cId="1609229274" sldId="948"/>
            <ac:grpSpMk id="21" creationId="{D1F48C9C-4CB0-30B0-E54B-C9A022AD63D2}"/>
          </ac:grpSpMkLst>
        </pc:grpChg>
        <pc:grpChg chg="del">
          <ac:chgData name="Alessandra Pampaloni" userId="42e733d7a8433944" providerId="LiveId" clId="{5DB0D925-AC8C-45DE-9B28-1A09B81EA1E2}" dt="2022-06-28T14:44:20.245" v="970" actId="165"/>
          <ac:grpSpMkLst>
            <pc:docMk/>
            <pc:sldMk cId="1609229274" sldId="948"/>
            <ac:grpSpMk id="26" creationId="{153BFFBC-3181-635C-319E-8DA70537397B}"/>
          </ac:grpSpMkLst>
        </pc:grpChg>
        <pc:picChg chg="mod topLvl">
          <ac:chgData name="Alessandra Pampaloni" userId="42e733d7a8433944" providerId="LiveId" clId="{5DB0D925-AC8C-45DE-9B28-1A09B81EA1E2}" dt="2022-06-28T14:46:09.882" v="985" actId="164"/>
          <ac:picMkLst>
            <pc:docMk/>
            <pc:sldMk cId="1609229274" sldId="948"/>
            <ac:picMk id="12" creationId="{B157B3E4-10A0-91CF-35D0-8D16B5026506}"/>
          </ac:picMkLst>
        </pc:picChg>
        <pc:picChg chg="mod topLvl">
          <ac:chgData name="Alessandra Pampaloni" userId="42e733d7a8433944" providerId="LiveId" clId="{5DB0D925-AC8C-45DE-9B28-1A09B81EA1E2}" dt="2022-06-28T14:45:24.276" v="980" actId="164"/>
          <ac:picMkLst>
            <pc:docMk/>
            <pc:sldMk cId="1609229274" sldId="948"/>
            <ac:picMk id="27" creationId="{0FD0D719-3AC1-D939-305C-ED8F5A8FA63B}"/>
          </ac:picMkLst>
        </pc:picChg>
        <pc:picChg chg="add mod">
          <ac:chgData name="Alessandra Pampaloni" userId="42e733d7a8433944" providerId="LiveId" clId="{5DB0D925-AC8C-45DE-9B28-1A09B81EA1E2}" dt="2022-06-28T14:45:24.276" v="980" actId="164"/>
          <ac:picMkLst>
            <pc:docMk/>
            <pc:sldMk cId="1609229274" sldId="948"/>
            <ac:picMk id="28" creationId="{46E4FBFE-1CD2-6D09-F625-DD053112B5D2}"/>
          </ac:picMkLst>
        </pc:picChg>
        <pc:picChg chg="add mod">
          <ac:chgData name="Alessandra Pampaloni" userId="42e733d7a8433944" providerId="LiveId" clId="{5DB0D925-AC8C-45DE-9B28-1A09B81EA1E2}" dt="2022-06-28T14:46:09.882" v="985" actId="164"/>
          <ac:picMkLst>
            <pc:docMk/>
            <pc:sldMk cId="1609229274" sldId="948"/>
            <ac:picMk id="30" creationId="{B234A770-AD74-59D1-BBF7-3932C73A709C}"/>
          </ac:picMkLst>
        </pc:picChg>
      </pc:sldChg>
      <pc:sldChg chg="addSp modSp">
        <pc:chgData name="Alessandra Pampaloni" userId="42e733d7a8433944" providerId="LiveId" clId="{5DB0D925-AC8C-45DE-9B28-1A09B81EA1E2}" dt="2022-06-28T15:04:49.280" v="1034" actId="571"/>
        <pc:sldMkLst>
          <pc:docMk/>
          <pc:sldMk cId="2550295660" sldId="950"/>
        </pc:sldMkLst>
        <pc:spChg chg="add mod">
          <ac:chgData name="Alessandra Pampaloni" userId="42e733d7a8433944" providerId="LiveId" clId="{5DB0D925-AC8C-45DE-9B28-1A09B81EA1E2}" dt="2022-06-28T15:04:49.280" v="1034" actId="571"/>
          <ac:spMkLst>
            <pc:docMk/>
            <pc:sldMk cId="2550295660" sldId="950"/>
            <ac:spMk id="43" creationId="{AA2362D3-5EF0-C25D-0960-BC91F853B263}"/>
          </ac:spMkLst>
        </pc:spChg>
        <pc:spChg chg="mod">
          <ac:chgData name="Alessandra Pampaloni" userId="42e733d7a8433944" providerId="LiveId" clId="{5DB0D925-AC8C-45DE-9B28-1A09B81EA1E2}" dt="2022-06-28T15:04:49.280" v="1034" actId="571"/>
          <ac:spMkLst>
            <pc:docMk/>
            <pc:sldMk cId="2550295660" sldId="950"/>
            <ac:spMk id="47" creationId="{C27FA760-EEBF-3CE5-A241-EEC115911684}"/>
          </ac:spMkLst>
        </pc:spChg>
        <pc:grpChg chg="add mod">
          <ac:chgData name="Alessandra Pampaloni" userId="42e733d7a8433944" providerId="LiveId" clId="{5DB0D925-AC8C-45DE-9B28-1A09B81EA1E2}" dt="2022-06-28T15:04:49.280" v="1034" actId="571"/>
          <ac:grpSpMkLst>
            <pc:docMk/>
            <pc:sldMk cId="2550295660" sldId="950"/>
            <ac:grpSpMk id="44" creationId="{8A1D49DE-A813-5873-3549-654286AC37CC}"/>
          </ac:grpSpMkLst>
        </pc:grpChg>
        <pc:grpChg chg="mod">
          <ac:chgData name="Alessandra Pampaloni" userId="42e733d7a8433944" providerId="LiveId" clId="{5DB0D925-AC8C-45DE-9B28-1A09B81EA1E2}" dt="2022-06-28T15:04:49.280" v="1034" actId="571"/>
          <ac:grpSpMkLst>
            <pc:docMk/>
            <pc:sldMk cId="2550295660" sldId="950"/>
            <ac:grpSpMk id="46" creationId="{1F9A638D-F4CC-9AE1-7114-6727F50F7B91}"/>
          </ac:grpSpMkLst>
        </pc:grpChg>
        <pc:picChg chg="mod">
          <ac:chgData name="Alessandra Pampaloni" userId="42e733d7a8433944" providerId="LiveId" clId="{5DB0D925-AC8C-45DE-9B28-1A09B81EA1E2}" dt="2022-06-28T15:04:49.280" v="1034" actId="571"/>
          <ac:picMkLst>
            <pc:docMk/>
            <pc:sldMk cId="2550295660" sldId="950"/>
            <ac:picMk id="45" creationId="{DF4706A4-3E31-97DB-B7A0-EE3039F64D7C}"/>
          </ac:picMkLst>
        </pc:picChg>
        <pc:picChg chg="mod">
          <ac:chgData name="Alessandra Pampaloni" userId="42e733d7a8433944" providerId="LiveId" clId="{5DB0D925-AC8C-45DE-9B28-1A09B81EA1E2}" dt="2022-06-28T15:04:49.280" v="1034" actId="571"/>
          <ac:picMkLst>
            <pc:docMk/>
            <pc:sldMk cId="2550295660" sldId="950"/>
            <ac:picMk id="48" creationId="{580DA43F-56A4-9B35-C5F9-D8D285080186}"/>
          </ac:picMkLst>
        </pc:picChg>
      </pc:sldChg>
      <pc:sldChg chg="addSp delSp modSp mod">
        <pc:chgData name="Alessandra Pampaloni" userId="42e733d7a8433944" providerId="LiveId" clId="{5DB0D925-AC8C-45DE-9B28-1A09B81EA1E2}" dt="2022-06-28T14:36:13.877" v="894" actId="14826"/>
        <pc:sldMkLst>
          <pc:docMk/>
          <pc:sldMk cId="2562262654" sldId="951"/>
        </pc:sldMkLst>
        <pc:spChg chg="mod">
          <ac:chgData name="Alessandra Pampaloni" userId="42e733d7a8433944" providerId="LiveId" clId="{5DB0D925-AC8C-45DE-9B28-1A09B81EA1E2}" dt="2022-06-28T14:28:51.564" v="679" actId="1038"/>
          <ac:spMkLst>
            <pc:docMk/>
            <pc:sldMk cId="2562262654" sldId="951"/>
            <ac:spMk id="13" creationId="{2DC25E15-9F7E-3DD5-4FDF-719CA1FD500B}"/>
          </ac:spMkLst>
        </pc:spChg>
        <pc:spChg chg="mod topLvl">
          <ac:chgData name="Alessandra Pampaloni" userId="42e733d7a8433944" providerId="LiveId" clId="{5DB0D925-AC8C-45DE-9B28-1A09B81EA1E2}" dt="2022-06-28T14:27:14.267" v="599" actId="164"/>
          <ac:spMkLst>
            <pc:docMk/>
            <pc:sldMk cId="2562262654" sldId="951"/>
            <ac:spMk id="15" creationId="{50BE2553-B732-1D6A-6DBE-941721280F1A}"/>
          </ac:spMkLst>
        </pc:spChg>
        <pc:spChg chg="mod">
          <ac:chgData name="Alessandra Pampaloni" userId="42e733d7a8433944" providerId="LiveId" clId="{5DB0D925-AC8C-45DE-9B28-1A09B81EA1E2}" dt="2022-06-28T14:22:59.658" v="385" actId="1037"/>
          <ac:spMkLst>
            <pc:docMk/>
            <pc:sldMk cId="2562262654" sldId="951"/>
            <ac:spMk id="20" creationId="{D811877E-7DAD-5C79-B06E-DECB1DF55791}"/>
          </ac:spMkLst>
        </pc:spChg>
        <pc:spChg chg="add mod">
          <ac:chgData name="Alessandra Pampaloni" userId="42e733d7a8433944" providerId="LiveId" clId="{5DB0D925-AC8C-45DE-9B28-1A09B81EA1E2}" dt="2022-06-28T14:36:13.877" v="894" actId="14826"/>
          <ac:spMkLst>
            <pc:docMk/>
            <pc:sldMk cId="2562262654" sldId="951"/>
            <ac:spMk id="32" creationId="{DED00750-6093-9492-018C-E23C93D19CE2}"/>
          </ac:spMkLst>
        </pc:spChg>
        <pc:spChg chg="add mod">
          <ac:chgData name="Alessandra Pampaloni" userId="42e733d7a8433944" providerId="LiveId" clId="{5DB0D925-AC8C-45DE-9B28-1A09B81EA1E2}" dt="2022-06-28T14:36:13.877" v="894" actId="14826"/>
          <ac:spMkLst>
            <pc:docMk/>
            <pc:sldMk cId="2562262654" sldId="951"/>
            <ac:spMk id="33" creationId="{0DC5808C-AC83-7BC7-A2F7-1529BCA8A134}"/>
          </ac:spMkLst>
        </pc:spChg>
        <pc:grpChg chg="add del mod topLvl">
          <ac:chgData name="Alessandra Pampaloni" userId="42e733d7a8433944" providerId="LiveId" clId="{5DB0D925-AC8C-45DE-9B28-1A09B81EA1E2}" dt="2022-06-28T14:27:04.739" v="598" actId="165"/>
          <ac:grpSpMkLst>
            <pc:docMk/>
            <pc:sldMk cId="2562262654" sldId="951"/>
            <ac:grpSpMk id="3" creationId="{BEB7E68D-F3D0-17C1-4639-8AB7220487D2}"/>
          </ac:grpSpMkLst>
        </pc:grpChg>
        <pc:grpChg chg="add del mod">
          <ac:chgData name="Alessandra Pampaloni" userId="42e733d7a8433944" providerId="LiveId" clId="{5DB0D925-AC8C-45DE-9B28-1A09B81EA1E2}" dt="2022-06-28T14:26:57.707" v="597" actId="165"/>
          <ac:grpSpMkLst>
            <pc:docMk/>
            <pc:sldMk cId="2562262654" sldId="951"/>
            <ac:grpSpMk id="9" creationId="{D33978AD-28F6-07FE-CF79-4A325509BBB0}"/>
          </ac:grpSpMkLst>
        </pc:grpChg>
        <pc:grpChg chg="mod topLvl">
          <ac:chgData name="Alessandra Pampaloni" userId="42e733d7a8433944" providerId="LiveId" clId="{5DB0D925-AC8C-45DE-9B28-1A09B81EA1E2}" dt="2022-06-28T14:27:14.267" v="599" actId="164"/>
          <ac:grpSpMkLst>
            <pc:docMk/>
            <pc:sldMk cId="2562262654" sldId="951"/>
            <ac:grpSpMk id="14" creationId="{D79BD9D3-2E09-E846-4EF1-E62B1F2079ED}"/>
          </ac:grpSpMkLst>
        </pc:grpChg>
        <pc:grpChg chg="del mod">
          <ac:chgData name="Alessandra Pampaloni" userId="42e733d7a8433944" providerId="LiveId" clId="{5DB0D925-AC8C-45DE-9B28-1A09B81EA1E2}" dt="2022-06-28T14:24:38.666" v="543" actId="165"/>
          <ac:grpSpMkLst>
            <pc:docMk/>
            <pc:sldMk cId="2562262654" sldId="951"/>
            <ac:grpSpMk id="16" creationId="{BED18D03-89CC-99AE-61B3-51F6FEC2E05A}"/>
          </ac:grpSpMkLst>
        </pc:grpChg>
        <pc:grpChg chg="add mod">
          <ac:chgData name="Alessandra Pampaloni" userId="42e733d7a8433944" providerId="LiveId" clId="{5DB0D925-AC8C-45DE-9B28-1A09B81EA1E2}" dt="2022-06-28T14:31:09.196" v="805" actId="1037"/>
          <ac:grpSpMkLst>
            <pc:docMk/>
            <pc:sldMk cId="2562262654" sldId="951"/>
            <ac:grpSpMk id="22" creationId="{F1B768BC-9245-EE3B-A59D-FEC5AE59E954}"/>
          </ac:grpSpMkLst>
        </pc:grpChg>
        <pc:grpChg chg="add mod">
          <ac:chgData name="Alessandra Pampaloni" userId="42e733d7a8433944" providerId="LiveId" clId="{5DB0D925-AC8C-45DE-9B28-1A09B81EA1E2}" dt="2022-06-28T14:36:13.877" v="894" actId="14826"/>
          <ac:grpSpMkLst>
            <pc:docMk/>
            <pc:sldMk cId="2562262654" sldId="951"/>
            <ac:grpSpMk id="23" creationId="{1350CBAE-12BF-8EA5-BC11-B17EDC694F4C}"/>
          </ac:grpSpMkLst>
        </pc:grpChg>
        <pc:grpChg chg="mod">
          <ac:chgData name="Alessandra Pampaloni" userId="42e733d7a8433944" providerId="LiveId" clId="{5DB0D925-AC8C-45DE-9B28-1A09B81EA1E2}" dt="2022-06-28T14:29:36.484" v="714" actId="1038"/>
          <ac:grpSpMkLst>
            <pc:docMk/>
            <pc:sldMk cId="2562262654" sldId="951"/>
            <ac:grpSpMk id="26" creationId="{996EC563-89B1-EFAC-2555-D6F332ED99CD}"/>
          </ac:grpSpMkLst>
        </pc:grpChg>
        <pc:grpChg chg="mod">
          <ac:chgData name="Alessandra Pampaloni" userId="42e733d7a8433944" providerId="LiveId" clId="{5DB0D925-AC8C-45DE-9B28-1A09B81EA1E2}" dt="2022-06-28T14:29:28.954" v="693" actId="1037"/>
          <ac:grpSpMkLst>
            <pc:docMk/>
            <pc:sldMk cId="2562262654" sldId="951"/>
            <ac:grpSpMk id="30" creationId="{1185B6CB-8C25-9625-1F2E-D6CCDBADE0B2}"/>
          </ac:grpSpMkLst>
        </pc:grpChg>
        <pc:grpChg chg="add mod">
          <ac:chgData name="Alessandra Pampaloni" userId="42e733d7a8433944" providerId="LiveId" clId="{5DB0D925-AC8C-45DE-9B28-1A09B81EA1E2}" dt="2022-06-28T14:36:13.877" v="894" actId="14826"/>
          <ac:grpSpMkLst>
            <pc:docMk/>
            <pc:sldMk cId="2562262654" sldId="951"/>
            <ac:grpSpMk id="34" creationId="{AB512F1A-ADFA-BF0E-1DAB-08FF1D4988EC}"/>
          </ac:grpSpMkLst>
        </pc:grpChg>
        <pc:grpChg chg="add mod">
          <ac:chgData name="Alessandra Pampaloni" userId="42e733d7a8433944" providerId="LiveId" clId="{5DB0D925-AC8C-45DE-9B28-1A09B81EA1E2}" dt="2022-06-28T14:36:13.877" v="894" actId="14826"/>
          <ac:grpSpMkLst>
            <pc:docMk/>
            <pc:sldMk cId="2562262654" sldId="951"/>
            <ac:grpSpMk id="35" creationId="{95039D88-7BAA-0C86-1FE6-6F8B864F6492}"/>
          </ac:grpSpMkLst>
        </pc:grpChg>
        <pc:graphicFrameChg chg="mod modGraphic">
          <ac:chgData name="Alessandra Pampaloni" userId="42e733d7a8433944" providerId="LiveId" clId="{5DB0D925-AC8C-45DE-9B28-1A09B81EA1E2}" dt="2022-06-28T14:32:32.259" v="839" actId="20577"/>
          <ac:graphicFrameMkLst>
            <pc:docMk/>
            <pc:sldMk cId="2562262654" sldId="951"/>
            <ac:graphicFrameMk id="8" creationId="{3AC64ED6-855E-3E6F-40DE-6D5882C3DB96}"/>
          </ac:graphicFrameMkLst>
        </pc:graphicFrameChg>
        <pc:picChg chg="mod topLvl">
          <ac:chgData name="Alessandra Pampaloni" userId="42e733d7a8433944" providerId="LiveId" clId="{5DB0D925-AC8C-45DE-9B28-1A09B81EA1E2}" dt="2022-06-28T14:27:14.267" v="599" actId="164"/>
          <ac:picMkLst>
            <pc:docMk/>
            <pc:sldMk cId="2562262654" sldId="951"/>
            <ac:picMk id="10" creationId="{CB5D62B3-D9B3-FD5D-36A1-3905667689F1}"/>
          </ac:picMkLst>
        </pc:picChg>
        <pc:picChg chg="mod">
          <ac:chgData name="Alessandra Pampaloni" userId="42e733d7a8433944" providerId="LiveId" clId="{5DB0D925-AC8C-45DE-9B28-1A09B81EA1E2}" dt="2022-06-28T14:28:51.564" v="679" actId="1038"/>
          <ac:picMkLst>
            <pc:docMk/>
            <pc:sldMk cId="2562262654" sldId="951"/>
            <ac:picMk id="12" creationId="{627DD27D-150B-0B6E-76BF-89368CA00ED6}"/>
          </ac:picMkLst>
        </pc:picChg>
        <pc:picChg chg="add mod">
          <ac:chgData name="Alessandra Pampaloni" userId="42e733d7a8433944" providerId="LiveId" clId="{5DB0D925-AC8C-45DE-9B28-1A09B81EA1E2}" dt="2022-06-28T14:36:13.877" v="894" actId="14826"/>
          <ac:picMkLst>
            <pc:docMk/>
            <pc:sldMk cId="2562262654" sldId="951"/>
            <ac:picMk id="17" creationId="{F823E8CC-9DB5-AA76-8FEB-E904E4BF52D2}"/>
          </ac:picMkLst>
        </pc:picChg>
        <pc:picChg chg="mod">
          <ac:chgData name="Alessandra Pampaloni" userId="42e733d7a8433944" providerId="LiveId" clId="{5DB0D925-AC8C-45DE-9B28-1A09B81EA1E2}" dt="2022-06-28T14:22:59.658" v="385" actId="1037"/>
          <ac:picMkLst>
            <pc:docMk/>
            <pc:sldMk cId="2562262654" sldId="951"/>
            <ac:picMk id="19" creationId="{89B0EF78-8E48-AD11-F151-1505F5C5C8BC}"/>
          </ac:picMkLst>
        </pc:picChg>
        <pc:picChg chg="add mod">
          <ac:chgData name="Alessandra Pampaloni" userId="42e733d7a8433944" providerId="LiveId" clId="{5DB0D925-AC8C-45DE-9B28-1A09B81EA1E2}" dt="2022-06-28T14:36:13.877" v="894" actId="14826"/>
          <ac:picMkLst>
            <pc:docMk/>
            <pc:sldMk cId="2562262654" sldId="951"/>
            <ac:picMk id="31" creationId="{9CDAAE98-27CA-AE19-687C-F27567F2E94E}"/>
          </ac:picMkLst>
        </pc:picChg>
      </pc:sldChg>
      <pc:sldChg chg="addSp delSp modSp mod">
        <pc:chgData name="Alessandra Pampaloni" userId="42e733d7a8433944" providerId="LiveId" clId="{5DB0D925-AC8C-45DE-9B28-1A09B81EA1E2}" dt="2022-06-28T14:39:57.329" v="918" actId="20577"/>
        <pc:sldMkLst>
          <pc:docMk/>
          <pc:sldMk cId="635409211" sldId="952"/>
        </pc:sldMkLst>
        <pc:spChg chg="add del mod">
          <ac:chgData name="Alessandra Pampaloni" userId="42e733d7a8433944" providerId="LiveId" clId="{5DB0D925-AC8C-45DE-9B28-1A09B81EA1E2}" dt="2022-06-28T14:32:52.914" v="842"/>
          <ac:spMkLst>
            <pc:docMk/>
            <pc:sldMk cId="635409211" sldId="952"/>
            <ac:spMk id="28" creationId="{B571C481-59EC-2963-D064-CE394E9A4DB3}"/>
          </ac:spMkLst>
        </pc:spChg>
        <pc:spChg chg="mod">
          <ac:chgData name="Alessandra Pampaloni" userId="42e733d7a8433944" providerId="LiveId" clId="{5DB0D925-AC8C-45DE-9B28-1A09B81EA1E2}" dt="2022-06-28T14:39:47.280" v="912" actId="20577"/>
          <ac:spMkLst>
            <pc:docMk/>
            <pc:sldMk cId="635409211" sldId="952"/>
            <ac:spMk id="33" creationId="{97B553E1-1878-4189-8013-FA2D011DBD9E}"/>
          </ac:spMkLst>
        </pc:spChg>
        <pc:spChg chg="mod">
          <ac:chgData name="Alessandra Pampaloni" userId="42e733d7a8433944" providerId="LiveId" clId="{5DB0D925-AC8C-45DE-9B28-1A09B81EA1E2}" dt="2022-06-28T14:39:47.280" v="912" actId="20577"/>
          <ac:spMkLst>
            <pc:docMk/>
            <pc:sldMk cId="635409211" sldId="952"/>
            <ac:spMk id="35" creationId="{5976DB20-3EE7-71E7-5B8D-92F5E8E1B4AD}"/>
          </ac:spMkLst>
        </pc:spChg>
        <pc:spChg chg="mod">
          <ac:chgData name="Alessandra Pampaloni" userId="42e733d7a8433944" providerId="LiveId" clId="{5DB0D925-AC8C-45DE-9B28-1A09B81EA1E2}" dt="2022-06-28T14:39:53.214" v="914" actId="20577"/>
          <ac:spMkLst>
            <pc:docMk/>
            <pc:sldMk cId="635409211" sldId="952"/>
            <ac:spMk id="39" creationId="{6D9B65A8-998D-8FD6-12EB-0D31E256A438}"/>
          </ac:spMkLst>
        </pc:spChg>
        <pc:spChg chg="mod">
          <ac:chgData name="Alessandra Pampaloni" userId="42e733d7a8433944" providerId="LiveId" clId="{5DB0D925-AC8C-45DE-9B28-1A09B81EA1E2}" dt="2022-06-28T14:39:53.214" v="914" actId="20577"/>
          <ac:spMkLst>
            <pc:docMk/>
            <pc:sldMk cId="635409211" sldId="952"/>
            <ac:spMk id="41" creationId="{4E47DE52-C180-57D4-8E2D-24D05DD8C0E1}"/>
          </ac:spMkLst>
        </pc:spChg>
        <pc:spChg chg="mod">
          <ac:chgData name="Alessandra Pampaloni" userId="42e733d7a8433944" providerId="LiveId" clId="{5DB0D925-AC8C-45DE-9B28-1A09B81EA1E2}" dt="2022-06-28T14:39:57.329" v="918" actId="20577"/>
          <ac:spMkLst>
            <pc:docMk/>
            <pc:sldMk cId="635409211" sldId="952"/>
            <ac:spMk id="45" creationId="{A0778B18-2B83-9BC4-2669-E159A65330A6}"/>
          </ac:spMkLst>
        </pc:spChg>
        <pc:spChg chg="mod">
          <ac:chgData name="Alessandra Pampaloni" userId="42e733d7a8433944" providerId="LiveId" clId="{5DB0D925-AC8C-45DE-9B28-1A09B81EA1E2}" dt="2022-06-28T14:39:57.329" v="918" actId="20577"/>
          <ac:spMkLst>
            <pc:docMk/>
            <pc:sldMk cId="635409211" sldId="952"/>
            <ac:spMk id="46" creationId="{40A30C41-AE2E-7F1A-474A-AD843611D146}"/>
          </ac:spMkLst>
        </pc:spChg>
        <pc:spChg chg="mod">
          <ac:chgData name="Alessandra Pampaloni" userId="42e733d7a8433944" providerId="LiveId" clId="{5DB0D925-AC8C-45DE-9B28-1A09B81EA1E2}" dt="2022-06-28T14:34:44.006" v="859" actId="20577"/>
          <ac:spMkLst>
            <pc:docMk/>
            <pc:sldMk cId="635409211" sldId="952"/>
            <ac:spMk id="49" creationId="{D3A07708-0A42-9F80-78E9-1229FB798880}"/>
          </ac:spMkLst>
        </pc:spChg>
        <pc:spChg chg="mod">
          <ac:chgData name="Alessandra Pampaloni" userId="42e733d7a8433944" providerId="LiveId" clId="{5DB0D925-AC8C-45DE-9B28-1A09B81EA1E2}" dt="2022-06-28T14:34:44.006" v="859" actId="20577"/>
          <ac:spMkLst>
            <pc:docMk/>
            <pc:sldMk cId="635409211" sldId="952"/>
            <ac:spMk id="53" creationId="{25F8CD18-0AC5-422E-0168-AA1ED3F490B9}"/>
          </ac:spMkLst>
        </pc:spChg>
        <pc:grpChg chg="del">
          <ac:chgData name="Alessandra Pampaloni" userId="42e733d7a8433944" providerId="LiveId" clId="{5DB0D925-AC8C-45DE-9B28-1A09B81EA1E2}" dt="2022-06-28T14:32:50.192" v="840" actId="478"/>
          <ac:grpSpMkLst>
            <pc:docMk/>
            <pc:sldMk cId="635409211" sldId="952"/>
            <ac:grpSpMk id="11" creationId="{3D03C079-9705-3614-9D1D-B4BD7E3C960A}"/>
          </ac:grpSpMkLst>
        </pc:grpChg>
        <pc:grpChg chg="del">
          <ac:chgData name="Alessandra Pampaloni" userId="42e733d7a8433944" providerId="LiveId" clId="{5DB0D925-AC8C-45DE-9B28-1A09B81EA1E2}" dt="2022-06-28T14:32:50.192" v="840" actId="478"/>
          <ac:grpSpMkLst>
            <pc:docMk/>
            <pc:sldMk cId="635409211" sldId="952"/>
            <ac:grpSpMk id="17" creationId="{270EC831-C4BF-4A3D-7B1B-8F824718810F}"/>
          </ac:grpSpMkLst>
        </pc:grpChg>
        <pc:grpChg chg="del">
          <ac:chgData name="Alessandra Pampaloni" userId="42e733d7a8433944" providerId="LiveId" clId="{5DB0D925-AC8C-45DE-9B28-1A09B81EA1E2}" dt="2022-06-28T14:32:50.192" v="840" actId="478"/>
          <ac:grpSpMkLst>
            <pc:docMk/>
            <pc:sldMk cId="635409211" sldId="952"/>
            <ac:grpSpMk id="23" creationId="{4A1FD161-BC58-9D55-62DD-C51F5DC28092}"/>
          </ac:grpSpMkLst>
        </pc:grpChg>
        <pc:grpChg chg="add mod">
          <ac:chgData name="Alessandra Pampaloni" userId="42e733d7a8433944" providerId="LiveId" clId="{5DB0D925-AC8C-45DE-9B28-1A09B81EA1E2}" dt="2022-06-28T14:39:47.280" v="912" actId="20577"/>
          <ac:grpSpMkLst>
            <pc:docMk/>
            <pc:sldMk cId="635409211" sldId="952"/>
            <ac:grpSpMk id="30" creationId="{B77F19AE-D0A3-9F1C-7F0C-1BAAA1E429EB}"/>
          </ac:grpSpMkLst>
        </pc:grpChg>
        <pc:grpChg chg="mod">
          <ac:chgData name="Alessandra Pampaloni" userId="42e733d7a8433944" providerId="LiveId" clId="{5DB0D925-AC8C-45DE-9B28-1A09B81EA1E2}" dt="2022-06-28T14:39:47.280" v="912" actId="20577"/>
          <ac:grpSpMkLst>
            <pc:docMk/>
            <pc:sldMk cId="635409211" sldId="952"/>
            <ac:grpSpMk id="32" creationId="{B0678436-930A-FE81-11D7-ED92958AC552}"/>
          </ac:grpSpMkLst>
        </pc:grpChg>
        <pc:grpChg chg="add mod">
          <ac:chgData name="Alessandra Pampaloni" userId="42e733d7a8433944" providerId="LiveId" clId="{5DB0D925-AC8C-45DE-9B28-1A09B81EA1E2}" dt="2022-06-28T14:39:53.214" v="914" actId="20577"/>
          <ac:grpSpMkLst>
            <pc:docMk/>
            <pc:sldMk cId="635409211" sldId="952"/>
            <ac:grpSpMk id="36" creationId="{F548A33A-8D23-F0CD-8CE0-FC8A65C7D4F1}"/>
          </ac:grpSpMkLst>
        </pc:grpChg>
        <pc:grpChg chg="mod">
          <ac:chgData name="Alessandra Pampaloni" userId="42e733d7a8433944" providerId="LiveId" clId="{5DB0D925-AC8C-45DE-9B28-1A09B81EA1E2}" dt="2022-06-28T14:39:53.214" v="914" actId="20577"/>
          <ac:grpSpMkLst>
            <pc:docMk/>
            <pc:sldMk cId="635409211" sldId="952"/>
            <ac:grpSpMk id="38" creationId="{28D1A6BA-237C-70A8-FD41-7C299553B8B6}"/>
          </ac:grpSpMkLst>
        </pc:grpChg>
        <pc:grpChg chg="add mod">
          <ac:chgData name="Alessandra Pampaloni" userId="42e733d7a8433944" providerId="LiveId" clId="{5DB0D925-AC8C-45DE-9B28-1A09B81EA1E2}" dt="2022-06-28T14:39:57.329" v="918" actId="20577"/>
          <ac:grpSpMkLst>
            <pc:docMk/>
            <pc:sldMk cId="635409211" sldId="952"/>
            <ac:grpSpMk id="42" creationId="{81367CAE-98D8-FD3E-7301-DDBEA20F2C65}"/>
          </ac:grpSpMkLst>
        </pc:grpChg>
        <pc:grpChg chg="add mod">
          <ac:chgData name="Alessandra Pampaloni" userId="42e733d7a8433944" providerId="LiveId" clId="{5DB0D925-AC8C-45DE-9B28-1A09B81EA1E2}" dt="2022-06-28T14:34:44.006" v="859" actId="20577"/>
          <ac:grpSpMkLst>
            <pc:docMk/>
            <pc:sldMk cId="635409211" sldId="952"/>
            <ac:grpSpMk id="47" creationId="{269D0DBE-821E-2670-AAE1-7A21A1DAEE93}"/>
          </ac:grpSpMkLst>
        </pc:grpChg>
        <pc:grpChg chg="mod">
          <ac:chgData name="Alessandra Pampaloni" userId="42e733d7a8433944" providerId="LiveId" clId="{5DB0D925-AC8C-45DE-9B28-1A09B81EA1E2}" dt="2022-06-28T14:34:44.006" v="859" actId="20577"/>
          <ac:grpSpMkLst>
            <pc:docMk/>
            <pc:sldMk cId="635409211" sldId="952"/>
            <ac:grpSpMk id="48" creationId="{DE0DDE33-E2CD-D780-2930-A32314EDC2E1}"/>
          </ac:grpSpMkLst>
        </pc:grpChg>
        <pc:grpChg chg="mod">
          <ac:chgData name="Alessandra Pampaloni" userId="42e733d7a8433944" providerId="LiveId" clId="{5DB0D925-AC8C-45DE-9B28-1A09B81EA1E2}" dt="2022-06-28T14:34:44.006" v="859" actId="20577"/>
          <ac:grpSpMkLst>
            <pc:docMk/>
            <pc:sldMk cId="635409211" sldId="952"/>
            <ac:grpSpMk id="51" creationId="{9BA3BD36-8C17-DE70-222A-6F6B011D3487}"/>
          </ac:grpSpMkLst>
        </pc:grpChg>
        <pc:graphicFrameChg chg="del">
          <ac:chgData name="Alessandra Pampaloni" userId="42e733d7a8433944" providerId="LiveId" clId="{5DB0D925-AC8C-45DE-9B28-1A09B81EA1E2}" dt="2022-06-28T14:32:50.192" v="840" actId="478"/>
          <ac:graphicFrameMkLst>
            <pc:docMk/>
            <pc:sldMk cId="635409211" sldId="952"/>
            <ac:graphicFrameMk id="10" creationId="{117536A6-6640-9F75-ABCC-055E8F830169}"/>
          </ac:graphicFrameMkLst>
        </pc:graphicFrameChg>
        <pc:graphicFrameChg chg="add mod">
          <ac:chgData name="Alessandra Pampaloni" userId="42e733d7a8433944" providerId="LiveId" clId="{5DB0D925-AC8C-45DE-9B28-1A09B81EA1E2}" dt="2022-06-28T14:32:59.422" v="843"/>
          <ac:graphicFrameMkLst>
            <pc:docMk/>
            <pc:sldMk cId="635409211" sldId="952"/>
            <ac:graphicFrameMk id="29" creationId="{96E416B4-A4CA-D484-BA78-B8DBE685EBB8}"/>
          </ac:graphicFrameMkLst>
        </pc:graphicFrameChg>
        <pc:picChg chg="mod">
          <ac:chgData name="Alessandra Pampaloni" userId="42e733d7a8433944" providerId="LiveId" clId="{5DB0D925-AC8C-45DE-9B28-1A09B81EA1E2}" dt="2022-06-28T14:39:47.280" v="912" actId="20577"/>
          <ac:picMkLst>
            <pc:docMk/>
            <pc:sldMk cId="635409211" sldId="952"/>
            <ac:picMk id="31" creationId="{E2B0B1EF-A7CC-AB40-064C-9325CB325615}"/>
          </ac:picMkLst>
        </pc:picChg>
        <pc:picChg chg="mod">
          <ac:chgData name="Alessandra Pampaloni" userId="42e733d7a8433944" providerId="LiveId" clId="{5DB0D925-AC8C-45DE-9B28-1A09B81EA1E2}" dt="2022-06-28T14:39:47.280" v="912" actId="20577"/>
          <ac:picMkLst>
            <pc:docMk/>
            <pc:sldMk cId="635409211" sldId="952"/>
            <ac:picMk id="34" creationId="{EA7A7F38-5D7D-E5CA-70DD-CD2739506A86}"/>
          </ac:picMkLst>
        </pc:picChg>
        <pc:picChg chg="mod">
          <ac:chgData name="Alessandra Pampaloni" userId="42e733d7a8433944" providerId="LiveId" clId="{5DB0D925-AC8C-45DE-9B28-1A09B81EA1E2}" dt="2022-06-28T14:39:53.214" v="914" actId="20577"/>
          <ac:picMkLst>
            <pc:docMk/>
            <pc:sldMk cId="635409211" sldId="952"/>
            <ac:picMk id="37" creationId="{B3E8B638-3B22-8ACA-206A-8999A65626B4}"/>
          </ac:picMkLst>
        </pc:picChg>
        <pc:picChg chg="mod">
          <ac:chgData name="Alessandra Pampaloni" userId="42e733d7a8433944" providerId="LiveId" clId="{5DB0D925-AC8C-45DE-9B28-1A09B81EA1E2}" dt="2022-06-28T14:39:53.214" v="914" actId="20577"/>
          <ac:picMkLst>
            <pc:docMk/>
            <pc:sldMk cId="635409211" sldId="952"/>
            <ac:picMk id="40" creationId="{0321BD39-BA4E-9502-DA8A-F039EBF9BB95}"/>
          </ac:picMkLst>
        </pc:picChg>
        <pc:picChg chg="mod">
          <ac:chgData name="Alessandra Pampaloni" userId="42e733d7a8433944" providerId="LiveId" clId="{5DB0D925-AC8C-45DE-9B28-1A09B81EA1E2}" dt="2022-06-28T14:39:57.329" v="918" actId="20577"/>
          <ac:picMkLst>
            <pc:docMk/>
            <pc:sldMk cId="635409211" sldId="952"/>
            <ac:picMk id="43" creationId="{DA663178-58D4-183A-8553-0B46E8F53863}"/>
          </ac:picMkLst>
        </pc:picChg>
        <pc:picChg chg="mod">
          <ac:chgData name="Alessandra Pampaloni" userId="42e733d7a8433944" providerId="LiveId" clId="{5DB0D925-AC8C-45DE-9B28-1A09B81EA1E2}" dt="2022-06-28T14:39:57.329" v="918" actId="20577"/>
          <ac:picMkLst>
            <pc:docMk/>
            <pc:sldMk cId="635409211" sldId="952"/>
            <ac:picMk id="44" creationId="{A42C3B12-7905-0B8B-CF9A-12956CF7E1E2}"/>
          </ac:picMkLst>
        </pc:picChg>
        <pc:picChg chg="mod">
          <ac:chgData name="Alessandra Pampaloni" userId="42e733d7a8433944" providerId="LiveId" clId="{5DB0D925-AC8C-45DE-9B28-1A09B81EA1E2}" dt="2022-06-28T14:34:44.006" v="859" actId="20577"/>
          <ac:picMkLst>
            <pc:docMk/>
            <pc:sldMk cId="635409211" sldId="952"/>
            <ac:picMk id="50" creationId="{359FF689-CF8B-E181-1458-56C52CABAC80}"/>
          </ac:picMkLst>
        </pc:picChg>
        <pc:picChg chg="mod">
          <ac:chgData name="Alessandra Pampaloni" userId="42e733d7a8433944" providerId="LiveId" clId="{5DB0D925-AC8C-45DE-9B28-1A09B81EA1E2}" dt="2022-06-28T14:36:22.182" v="895" actId="14826"/>
          <ac:picMkLst>
            <pc:docMk/>
            <pc:sldMk cId="635409211" sldId="952"/>
            <ac:picMk id="52" creationId="{BCB8CFC8-CE05-986A-7D32-F35B1AF8EE6A}"/>
          </ac:picMkLst>
        </pc:picChg>
      </pc:sldChg>
      <pc:sldChg chg="addSp delSp modSp mod">
        <pc:chgData name="Alessandra Pampaloni" userId="42e733d7a8433944" providerId="LiveId" clId="{5DB0D925-AC8C-45DE-9B28-1A09B81EA1E2}" dt="2022-06-28T14:40:15.296" v="936" actId="20577"/>
        <pc:sldMkLst>
          <pc:docMk/>
          <pc:sldMk cId="1139384016" sldId="953"/>
        </pc:sldMkLst>
        <pc:spChg chg="mod">
          <ac:chgData name="Alessandra Pampaloni" userId="42e733d7a8433944" providerId="LiveId" clId="{5DB0D925-AC8C-45DE-9B28-1A09B81EA1E2}" dt="2022-06-28T14:40:06.624" v="926" actId="20577"/>
          <ac:spMkLst>
            <pc:docMk/>
            <pc:sldMk cId="1139384016" sldId="953"/>
            <ac:spMk id="32" creationId="{4E6013D4-BA8D-6378-152D-3AD8601E7285}"/>
          </ac:spMkLst>
        </pc:spChg>
        <pc:spChg chg="mod">
          <ac:chgData name="Alessandra Pampaloni" userId="42e733d7a8433944" providerId="LiveId" clId="{5DB0D925-AC8C-45DE-9B28-1A09B81EA1E2}" dt="2022-06-28T14:40:06.624" v="926" actId="20577"/>
          <ac:spMkLst>
            <pc:docMk/>
            <pc:sldMk cId="1139384016" sldId="953"/>
            <ac:spMk id="34" creationId="{C33F844A-C241-2FD9-FE46-476B54D8C9C4}"/>
          </ac:spMkLst>
        </pc:spChg>
        <pc:spChg chg="mod">
          <ac:chgData name="Alessandra Pampaloni" userId="42e733d7a8433944" providerId="LiveId" clId="{5DB0D925-AC8C-45DE-9B28-1A09B81EA1E2}" dt="2022-06-28T14:40:10.704" v="931" actId="20577"/>
          <ac:spMkLst>
            <pc:docMk/>
            <pc:sldMk cId="1139384016" sldId="953"/>
            <ac:spMk id="38" creationId="{E66B0737-924E-26CD-8E0C-89DCDD9BBAE5}"/>
          </ac:spMkLst>
        </pc:spChg>
        <pc:spChg chg="mod">
          <ac:chgData name="Alessandra Pampaloni" userId="42e733d7a8433944" providerId="LiveId" clId="{5DB0D925-AC8C-45DE-9B28-1A09B81EA1E2}" dt="2022-06-28T14:40:10.704" v="931" actId="20577"/>
          <ac:spMkLst>
            <pc:docMk/>
            <pc:sldMk cId="1139384016" sldId="953"/>
            <ac:spMk id="40" creationId="{191A1205-20AF-AF51-D1CB-5829DB3FCDBB}"/>
          </ac:spMkLst>
        </pc:spChg>
        <pc:spChg chg="mod">
          <ac:chgData name="Alessandra Pampaloni" userId="42e733d7a8433944" providerId="LiveId" clId="{5DB0D925-AC8C-45DE-9B28-1A09B81EA1E2}" dt="2022-06-28T14:40:15.296" v="936" actId="20577"/>
          <ac:spMkLst>
            <pc:docMk/>
            <pc:sldMk cId="1139384016" sldId="953"/>
            <ac:spMk id="44" creationId="{1F21DECD-DB62-E746-2B50-D7DBE6A1D1F2}"/>
          </ac:spMkLst>
        </pc:spChg>
        <pc:spChg chg="mod">
          <ac:chgData name="Alessandra Pampaloni" userId="42e733d7a8433944" providerId="LiveId" clId="{5DB0D925-AC8C-45DE-9B28-1A09B81EA1E2}" dt="2022-06-28T14:40:15.296" v="936" actId="20577"/>
          <ac:spMkLst>
            <pc:docMk/>
            <pc:sldMk cId="1139384016" sldId="953"/>
            <ac:spMk id="45" creationId="{6B9FB557-2917-BD16-2D3B-CD943EF6A3B1}"/>
          </ac:spMkLst>
        </pc:spChg>
        <pc:spChg chg="mod">
          <ac:chgData name="Alessandra Pampaloni" userId="42e733d7a8433944" providerId="LiveId" clId="{5DB0D925-AC8C-45DE-9B28-1A09B81EA1E2}" dt="2022-06-28T14:37:07.041" v="902" actId="14826"/>
          <ac:spMkLst>
            <pc:docMk/>
            <pc:sldMk cId="1139384016" sldId="953"/>
            <ac:spMk id="48" creationId="{B96DD51F-56CD-8EBB-F266-797215665C57}"/>
          </ac:spMkLst>
        </pc:spChg>
        <pc:spChg chg="mod">
          <ac:chgData name="Alessandra Pampaloni" userId="42e733d7a8433944" providerId="LiveId" clId="{5DB0D925-AC8C-45DE-9B28-1A09B81EA1E2}" dt="2022-06-28T14:37:07.041" v="902" actId="14826"/>
          <ac:spMkLst>
            <pc:docMk/>
            <pc:sldMk cId="1139384016" sldId="953"/>
            <ac:spMk id="52" creationId="{45F7F3F0-1702-BC0B-86E5-67F243901778}"/>
          </ac:spMkLst>
        </pc:spChg>
        <pc:grpChg chg="del">
          <ac:chgData name="Alessandra Pampaloni" userId="42e733d7a8433944" providerId="LiveId" clId="{5DB0D925-AC8C-45DE-9B28-1A09B81EA1E2}" dt="2022-06-28T14:35:17.567" v="864" actId="478"/>
          <ac:grpSpMkLst>
            <pc:docMk/>
            <pc:sldMk cId="1139384016" sldId="953"/>
            <ac:grpSpMk id="11" creationId="{65801425-E6D0-C278-41C6-6E4C32E30C46}"/>
          </ac:grpSpMkLst>
        </pc:grpChg>
        <pc:grpChg chg="del">
          <ac:chgData name="Alessandra Pampaloni" userId="42e733d7a8433944" providerId="LiveId" clId="{5DB0D925-AC8C-45DE-9B28-1A09B81EA1E2}" dt="2022-06-28T14:35:17.567" v="864" actId="478"/>
          <ac:grpSpMkLst>
            <pc:docMk/>
            <pc:sldMk cId="1139384016" sldId="953"/>
            <ac:grpSpMk id="17" creationId="{2349DDC6-835E-6BD0-DCC8-487577C3AF82}"/>
          </ac:grpSpMkLst>
        </pc:grpChg>
        <pc:grpChg chg="del">
          <ac:chgData name="Alessandra Pampaloni" userId="42e733d7a8433944" providerId="LiveId" clId="{5DB0D925-AC8C-45DE-9B28-1A09B81EA1E2}" dt="2022-06-28T14:35:17.567" v="864" actId="478"/>
          <ac:grpSpMkLst>
            <pc:docMk/>
            <pc:sldMk cId="1139384016" sldId="953"/>
            <ac:grpSpMk id="23" creationId="{6475CFA9-2BFC-D9F4-2284-9DE098E3BE02}"/>
          </ac:grpSpMkLst>
        </pc:grpChg>
        <pc:grpChg chg="add mod">
          <ac:chgData name="Alessandra Pampaloni" userId="42e733d7a8433944" providerId="LiveId" clId="{5DB0D925-AC8C-45DE-9B28-1A09B81EA1E2}" dt="2022-06-28T14:40:06.624" v="926" actId="20577"/>
          <ac:grpSpMkLst>
            <pc:docMk/>
            <pc:sldMk cId="1139384016" sldId="953"/>
            <ac:grpSpMk id="29" creationId="{B6B6BF69-DC00-2236-F75E-5051F37094C0}"/>
          </ac:grpSpMkLst>
        </pc:grpChg>
        <pc:grpChg chg="mod">
          <ac:chgData name="Alessandra Pampaloni" userId="42e733d7a8433944" providerId="LiveId" clId="{5DB0D925-AC8C-45DE-9B28-1A09B81EA1E2}" dt="2022-06-28T14:40:06.624" v="926" actId="20577"/>
          <ac:grpSpMkLst>
            <pc:docMk/>
            <pc:sldMk cId="1139384016" sldId="953"/>
            <ac:grpSpMk id="31" creationId="{7A416F80-BCCA-ED9D-7B92-54886E2A22A5}"/>
          </ac:grpSpMkLst>
        </pc:grpChg>
        <pc:grpChg chg="add mod">
          <ac:chgData name="Alessandra Pampaloni" userId="42e733d7a8433944" providerId="LiveId" clId="{5DB0D925-AC8C-45DE-9B28-1A09B81EA1E2}" dt="2022-06-28T14:40:10.704" v="931" actId="20577"/>
          <ac:grpSpMkLst>
            <pc:docMk/>
            <pc:sldMk cId="1139384016" sldId="953"/>
            <ac:grpSpMk id="35" creationId="{B0B75717-8339-609C-7958-E1A8079A8547}"/>
          </ac:grpSpMkLst>
        </pc:grpChg>
        <pc:grpChg chg="mod">
          <ac:chgData name="Alessandra Pampaloni" userId="42e733d7a8433944" providerId="LiveId" clId="{5DB0D925-AC8C-45DE-9B28-1A09B81EA1E2}" dt="2022-06-28T14:40:10.704" v="931" actId="20577"/>
          <ac:grpSpMkLst>
            <pc:docMk/>
            <pc:sldMk cId="1139384016" sldId="953"/>
            <ac:grpSpMk id="37" creationId="{5E0BE8F9-BB26-B250-7865-60A4E6EB0D0A}"/>
          </ac:grpSpMkLst>
        </pc:grpChg>
        <pc:grpChg chg="add mod">
          <ac:chgData name="Alessandra Pampaloni" userId="42e733d7a8433944" providerId="LiveId" clId="{5DB0D925-AC8C-45DE-9B28-1A09B81EA1E2}" dt="2022-06-28T14:40:15.296" v="936" actId="20577"/>
          <ac:grpSpMkLst>
            <pc:docMk/>
            <pc:sldMk cId="1139384016" sldId="953"/>
            <ac:grpSpMk id="41" creationId="{1DE54B87-8491-5894-A4B7-4842ACC3DBD0}"/>
          </ac:grpSpMkLst>
        </pc:grpChg>
        <pc:grpChg chg="add mod">
          <ac:chgData name="Alessandra Pampaloni" userId="42e733d7a8433944" providerId="LiveId" clId="{5DB0D925-AC8C-45DE-9B28-1A09B81EA1E2}" dt="2022-06-28T14:37:07.041" v="902" actId="14826"/>
          <ac:grpSpMkLst>
            <pc:docMk/>
            <pc:sldMk cId="1139384016" sldId="953"/>
            <ac:grpSpMk id="46" creationId="{1DACA03F-DE9C-2EEB-E824-599C9C5F0E0A}"/>
          </ac:grpSpMkLst>
        </pc:grpChg>
        <pc:grpChg chg="mod">
          <ac:chgData name="Alessandra Pampaloni" userId="42e733d7a8433944" providerId="LiveId" clId="{5DB0D925-AC8C-45DE-9B28-1A09B81EA1E2}" dt="2022-06-28T14:37:07.041" v="902" actId="14826"/>
          <ac:grpSpMkLst>
            <pc:docMk/>
            <pc:sldMk cId="1139384016" sldId="953"/>
            <ac:grpSpMk id="47" creationId="{F2BFE67A-BC78-D864-B92E-7E13B460D5A3}"/>
          </ac:grpSpMkLst>
        </pc:grpChg>
        <pc:grpChg chg="mod">
          <ac:chgData name="Alessandra Pampaloni" userId="42e733d7a8433944" providerId="LiveId" clId="{5DB0D925-AC8C-45DE-9B28-1A09B81EA1E2}" dt="2022-06-28T14:37:07.041" v="902" actId="14826"/>
          <ac:grpSpMkLst>
            <pc:docMk/>
            <pc:sldMk cId="1139384016" sldId="953"/>
            <ac:grpSpMk id="50" creationId="{2C7D8593-6898-B11C-BA75-BD6FA96C93DD}"/>
          </ac:grpSpMkLst>
        </pc:grpChg>
        <pc:graphicFrameChg chg="del mod modGraphic">
          <ac:chgData name="Alessandra Pampaloni" userId="42e733d7a8433944" providerId="LiveId" clId="{5DB0D925-AC8C-45DE-9B28-1A09B81EA1E2}" dt="2022-06-28T14:35:52.560" v="893" actId="478"/>
          <ac:graphicFrameMkLst>
            <pc:docMk/>
            <pc:sldMk cId="1139384016" sldId="953"/>
            <ac:graphicFrameMk id="10" creationId="{D1E52B60-77E4-3796-5892-23AC138ADB4E}"/>
          </ac:graphicFrameMkLst>
        </pc:graphicFrameChg>
        <pc:graphicFrameChg chg="add mod modGraphic">
          <ac:chgData name="Alessandra Pampaloni" userId="42e733d7a8433944" providerId="LiveId" clId="{5DB0D925-AC8C-45DE-9B28-1A09B81EA1E2}" dt="2022-06-28T14:35:46.991" v="891" actId="20577"/>
          <ac:graphicFrameMkLst>
            <pc:docMk/>
            <pc:sldMk cId="1139384016" sldId="953"/>
            <ac:graphicFrameMk id="28" creationId="{85EC92B6-AF73-E9D3-66E6-2C539F54CA0E}"/>
          </ac:graphicFrameMkLst>
        </pc:graphicFrameChg>
        <pc:picChg chg="mod">
          <ac:chgData name="Alessandra Pampaloni" userId="42e733d7a8433944" providerId="LiveId" clId="{5DB0D925-AC8C-45DE-9B28-1A09B81EA1E2}" dt="2022-06-28T14:40:06.624" v="926" actId="20577"/>
          <ac:picMkLst>
            <pc:docMk/>
            <pc:sldMk cId="1139384016" sldId="953"/>
            <ac:picMk id="30" creationId="{90EAB1AC-6D46-7995-FB50-ED520C91EB73}"/>
          </ac:picMkLst>
        </pc:picChg>
        <pc:picChg chg="mod">
          <ac:chgData name="Alessandra Pampaloni" userId="42e733d7a8433944" providerId="LiveId" clId="{5DB0D925-AC8C-45DE-9B28-1A09B81EA1E2}" dt="2022-06-28T14:40:06.624" v="926" actId="20577"/>
          <ac:picMkLst>
            <pc:docMk/>
            <pc:sldMk cId="1139384016" sldId="953"/>
            <ac:picMk id="33" creationId="{5D34EB60-0605-9B28-1AF0-1710605101DB}"/>
          </ac:picMkLst>
        </pc:picChg>
        <pc:picChg chg="mod">
          <ac:chgData name="Alessandra Pampaloni" userId="42e733d7a8433944" providerId="LiveId" clId="{5DB0D925-AC8C-45DE-9B28-1A09B81EA1E2}" dt="2022-06-28T14:40:10.704" v="931" actId="20577"/>
          <ac:picMkLst>
            <pc:docMk/>
            <pc:sldMk cId="1139384016" sldId="953"/>
            <ac:picMk id="36" creationId="{15A6FCE0-FCE4-BA7D-14CF-95A1A5058B66}"/>
          </ac:picMkLst>
        </pc:picChg>
        <pc:picChg chg="mod">
          <ac:chgData name="Alessandra Pampaloni" userId="42e733d7a8433944" providerId="LiveId" clId="{5DB0D925-AC8C-45DE-9B28-1A09B81EA1E2}" dt="2022-06-28T14:40:10.704" v="931" actId="20577"/>
          <ac:picMkLst>
            <pc:docMk/>
            <pc:sldMk cId="1139384016" sldId="953"/>
            <ac:picMk id="39" creationId="{792CC378-6CE1-61A8-B4A2-191078458E46}"/>
          </ac:picMkLst>
        </pc:picChg>
        <pc:picChg chg="mod">
          <ac:chgData name="Alessandra Pampaloni" userId="42e733d7a8433944" providerId="LiveId" clId="{5DB0D925-AC8C-45DE-9B28-1A09B81EA1E2}" dt="2022-06-28T14:40:15.296" v="936" actId="20577"/>
          <ac:picMkLst>
            <pc:docMk/>
            <pc:sldMk cId="1139384016" sldId="953"/>
            <ac:picMk id="42" creationId="{4F9CB80D-6A8B-066E-8677-A2E2E17A1696}"/>
          </ac:picMkLst>
        </pc:picChg>
        <pc:picChg chg="mod">
          <ac:chgData name="Alessandra Pampaloni" userId="42e733d7a8433944" providerId="LiveId" clId="{5DB0D925-AC8C-45DE-9B28-1A09B81EA1E2}" dt="2022-06-28T14:40:15.296" v="936" actId="20577"/>
          <ac:picMkLst>
            <pc:docMk/>
            <pc:sldMk cId="1139384016" sldId="953"/>
            <ac:picMk id="43" creationId="{16096BCD-9DB3-B03D-3298-ED328F89314B}"/>
          </ac:picMkLst>
        </pc:picChg>
        <pc:picChg chg="mod">
          <ac:chgData name="Alessandra Pampaloni" userId="42e733d7a8433944" providerId="LiveId" clId="{5DB0D925-AC8C-45DE-9B28-1A09B81EA1E2}" dt="2022-06-28T14:37:07.041" v="902" actId="14826"/>
          <ac:picMkLst>
            <pc:docMk/>
            <pc:sldMk cId="1139384016" sldId="953"/>
            <ac:picMk id="49" creationId="{EC8AD92C-42C5-352C-4479-A2CF724AEDF5}"/>
          </ac:picMkLst>
        </pc:picChg>
        <pc:picChg chg="mod">
          <ac:chgData name="Alessandra Pampaloni" userId="42e733d7a8433944" providerId="LiveId" clId="{5DB0D925-AC8C-45DE-9B28-1A09B81EA1E2}" dt="2022-06-28T14:37:07.041" v="902" actId="14826"/>
          <ac:picMkLst>
            <pc:docMk/>
            <pc:sldMk cId="1139384016" sldId="953"/>
            <ac:picMk id="51" creationId="{706506D6-4F98-CE0A-3C95-91BFC19C9F9B}"/>
          </ac:picMkLst>
        </pc:picChg>
      </pc:sldChg>
      <pc:sldChg chg="addSp delSp modSp mod">
        <pc:chgData name="Alessandra Pampaloni" userId="42e733d7a8433944" providerId="LiveId" clId="{5DB0D925-AC8C-45DE-9B28-1A09B81EA1E2}" dt="2022-06-28T14:42:02.237" v="960" actId="20577"/>
        <pc:sldMkLst>
          <pc:docMk/>
          <pc:sldMk cId="2325832250" sldId="954"/>
        </pc:sldMkLst>
        <pc:spChg chg="mod">
          <ac:chgData name="Alessandra Pampaloni" userId="42e733d7a8433944" providerId="LiveId" clId="{5DB0D925-AC8C-45DE-9B28-1A09B81EA1E2}" dt="2022-06-28T14:41:57.897" v="954" actId="20577"/>
          <ac:spMkLst>
            <pc:docMk/>
            <pc:sldMk cId="2325832250" sldId="954"/>
            <ac:spMk id="32" creationId="{0325C743-2EFD-4177-C0EF-72263F367125}"/>
          </ac:spMkLst>
        </pc:spChg>
        <pc:spChg chg="mod">
          <ac:chgData name="Alessandra Pampaloni" userId="42e733d7a8433944" providerId="LiveId" clId="{5DB0D925-AC8C-45DE-9B28-1A09B81EA1E2}" dt="2022-06-28T14:41:57.897" v="954" actId="20577"/>
          <ac:spMkLst>
            <pc:docMk/>
            <pc:sldMk cId="2325832250" sldId="954"/>
            <ac:spMk id="34" creationId="{B62331A1-0514-B7F0-C347-11C0D72F7817}"/>
          </ac:spMkLst>
        </pc:spChg>
        <pc:spChg chg="mod">
          <ac:chgData name="Alessandra Pampaloni" userId="42e733d7a8433944" providerId="LiveId" clId="{5DB0D925-AC8C-45DE-9B28-1A09B81EA1E2}" dt="2022-06-28T14:42:02.237" v="960" actId="20577"/>
          <ac:spMkLst>
            <pc:docMk/>
            <pc:sldMk cId="2325832250" sldId="954"/>
            <ac:spMk id="38" creationId="{A9228A64-A2FA-DE71-1EEE-3ACFDDD755EB}"/>
          </ac:spMkLst>
        </pc:spChg>
        <pc:spChg chg="mod">
          <ac:chgData name="Alessandra Pampaloni" userId="42e733d7a8433944" providerId="LiveId" clId="{5DB0D925-AC8C-45DE-9B28-1A09B81EA1E2}" dt="2022-06-28T14:42:02.237" v="960" actId="20577"/>
          <ac:spMkLst>
            <pc:docMk/>
            <pc:sldMk cId="2325832250" sldId="954"/>
            <ac:spMk id="40" creationId="{8D72EC4F-9BF7-502C-49D3-B1995E6DB291}"/>
          </ac:spMkLst>
        </pc:spChg>
        <pc:spChg chg="mod">
          <ac:chgData name="Alessandra Pampaloni" userId="42e733d7a8433944" providerId="LiveId" clId="{5DB0D925-AC8C-45DE-9B28-1A09B81EA1E2}" dt="2022-06-28T14:41:48.040" v="948" actId="14826"/>
          <ac:spMkLst>
            <pc:docMk/>
            <pc:sldMk cId="2325832250" sldId="954"/>
            <ac:spMk id="44" creationId="{FDBD2ED9-B376-4D5E-7907-DA9095B5EEDB}"/>
          </ac:spMkLst>
        </pc:spChg>
        <pc:spChg chg="mod">
          <ac:chgData name="Alessandra Pampaloni" userId="42e733d7a8433944" providerId="LiveId" clId="{5DB0D925-AC8C-45DE-9B28-1A09B81EA1E2}" dt="2022-06-28T14:41:48.040" v="948" actId="14826"/>
          <ac:spMkLst>
            <pc:docMk/>
            <pc:sldMk cId="2325832250" sldId="954"/>
            <ac:spMk id="45" creationId="{F38D1A38-45FF-5A82-5640-DCBA0EC83A90}"/>
          </ac:spMkLst>
        </pc:spChg>
        <pc:spChg chg="mod">
          <ac:chgData name="Alessandra Pampaloni" userId="42e733d7a8433944" providerId="LiveId" clId="{5DB0D925-AC8C-45DE-9B28-1A09B81EA1E2}" dt="2022-06-28T14:40:56.397" v="945" actId="14826"/>
          <ac:spMkLst>
            <pc:docMk/>
            <pc:sldMk cId="2325832250" sldId="954"/>
            <ac:spMk id="48" creationId="{039F1156-6A87-A165-22FF-AAB926CC4E2F}"/>
          </ac:spMkLst>
        </pc:spChg>
        <pc:spChg chg="mod">
          <ac:chgData name="Alessandra Pampaloni" userId="42e733d7a8433944" providerId="LiveId" clId="{5DB0D925-AC8C-45DE-9B28-1A09B81EA1E2}" dt="2022-06-28T14:40:56.397" v="945" actId="14826"/>
          <ac:spMkLst>
            <pc:docMk/>
            <pc:sldMk cId="2325832250" sldId="954"/>
            <ac:spMk id="52" creationId="{ECD82C80-BC67-E755-88C1-9BC5DD89FF6E}"/>
          </ac:spMkLst>
        </pc:spChg>
        <pc:grpChg chg="del">
          <ac:chgData name="Alessandra Pampaloni" userId="42e733d7a8433944" providerId="LiveId" clId="{5DB0D925-AC8C-45DE-9B28-1A09B81EA1E2}" dt="2022-06-28T14:40:27.873" v="937" actId="478"/>
          <ac:grpSpMkLst>
            <pc:docMk/>
            <pc:sldMk cId="2325832250" sldId="954"/>
            <ac:grpSpMk id="11" creationId="{89AF9ABB-0857-CE2D-C19E-5AC7649EE29D}"/>
          </ac:grpSpMkLst>
        </pc:grpChg>
        <pc:grpChg chg="del">
          <ac:chgData name="Alessandra Pampaloni" userId="42e733d7a8433944" providerId="LiveId" clId="{5DB0D925-AC8C-45DE-9B28-1A09B81EA1E2}" dt="2022-06-28T14:40:27.873" v="937" actId="478"/>
          <ac:grpSpMkLst>
            <pc:docMk/>
            <pc:sldMk cId="2325832250" sldId="954"/>
            <ac:grpSpMk id="17" creationId="{25A5F635-77DA-BEE8-131A-E59B77F6F6D0}"/>
          </ac:grpSpMkLst>
        </pc:grpChg>
        <pc:grpChg chg="del">
          <ac:chgData name="Alessandra Pampaloni" userId="42e733d7a8433944" providerId="LiveId" clId="{5DB0D925-AC8C-45DE-9B28-1A09B81EA1E2}" dt="2022-06-28T14:40:27.873" v="937" actId="478"/>
          <ac:grpSpMkLst>
            <pc:docMk/>
            <pc:sldMk cId="2325832250" sldId="954"/>
            <ac:grpSpMk id="23" creationId="{7BFF9F15-D396-9FAF-A1B8-24A43C3DAE5E}"/>
          </ac:grpSpMkLst>
        </pc:grpChg>
        <pc:grpChg chg="add mod">
          <ac:chgData name="Alessandra Pampaloni" userId="42e733d7a8433944" providerId="LiveId" clId="{5DB0D925-AC8C-45DE-9B28-1A09B81EA1E2}" dt="2022-06-28T14:41:57.897" v="954" actId="20577"/>
          <ac:grpSpMkLst>
            <pc:docMk/>
            <pc:sldMk cId="2325832250" sldId="954"/>
            <ac:grpSpMk id="29" creationId="{5FE72828-F9F9-54B2-08F4-40A5E3B59D0B}"/>
          </ac:grpSpMkLst>
        </pc:grpChg>
        <pc:grpChg chg="mod">
          <ac:chgData name="Alessandra Pampaloni" userId="42e733d7a8433944" providerId="LiveId" clId="{5DB0D925-AC8C-45DE-9B28-1A09B81EA1E2}" dt="2022-06-28T14:41:57.897" v="954" actId="20577"/>
          <ac:grpSpMkLst>
            <pc:docMk/>
            <pc:sldMk cId="2325832250" sldId="954"/>
            <ac:grpSpMk id="31" creationId="{F91C429D-3305-8885-7308-90B3311C73C0}"/>
          </ac:grpSpMkLst>
        </pc:grpChg>
        <pc:grpChg chg="add mod">
          <ac:chgData name="Alessandra Pampaloni" userId="42e733d7a8433944" providerId="LiveId" clId="{5DB0D925-AC8C-45DE-9B28-1A09B81EA1E2}" dt="2022-06-28T14:42:02.237" v="960" actId="20577"/>
          <ac:grpSpMkLst>
            <pc:docMk/>
            <pc:sldMk cId="2325832250" sldId="954"/>
            <ac:grpSpMk id="35" creationId="{97199556-8D91-2A68-5566-ADA5AB11598A}"/>
          </ac:grpSpMkLst>
        </pc:grpChg>
        <pc:grpChg chg="mod">
          <ac:chgData name="Alessandra Pampaloni" userId="42e733d7a8433944" providerId="LiveId" clId="{5DB0D925-AC8C-45DE-9B28-1A09B81EA1E2}" dt="2022-06-28T14:42:02.237" v="960" actId="20577"/>
          <ac:grpSpMkLst>
            <pc:docMk/>
            <pc:sldMk cId="2325832250" sldId="954"/>
            <ac:grpSpMk id="37" creationId="{E34C5C9A-FA59-444E-14CE-571408ECFEB1}"/>
          </ac:grpSpMkLst>
        </pc:grpChg>
        <pc:grpChg chg="add mod">
          <ac:chgData name="Alessandra Pampaloni" userId="42e733d7a8433944" providerId="LiveId" clId="{5DB0D925-AC8C-45DE-9B28-1A09B81EA1E2}" dt="2022-06-28T14:41:48.040" v="948" actId="14826"/>
          <ac:grpSpMkLst>
            <pc:docMk/>
            <pc:sldMk cId="2325832250" sldId="954"/>
            <ac:grpSpMk id="41" creationId="{AC20D862-E97D-3A2A-F633-3728E88B0A4B}"/>
          </ac:grpSpMkLst>
        </pc:grpChg>
        <pc:grpChg chg="add mod">
          <ac:chgData name="Alessandra Pampaloni" userId="42e733d7a8433944" providerId="LiveId" clId="{5DB0D925-AC8C-45DE-9B28-1A09B81EA1E2}" dt="2022-06-28T14:40:56.397" v="945" actId="14826"/>
          <ac:grpSpMkLst>
            <pc:docMk/>
            <pc:sldMk cId="2325832250" sldId="954"/>
            <ac:grpSpMk id="46" creationId="{6BA6C77E-D0E3-9219-89CD-E2A0D259FF77}"/>
          </ac:grpSpMkLst>
        </pc:grpChg>
        <pc:grpChg chg="mod">
          <ac:chgData name="Alessandra Pampaloni" userId="42e733d7a8433944" providerId="LiveId" clId="{5DB0D925-AC8C-45DE-9B28-1A09B81EA1E2}" dt="2022-06-28T14:40:56.397" v="945" actId="14826"/>
          <ac:grpSpMkLst>
            <pc:docMk/>
            <pc:sldMk cId="2325832250" sldId="954"/>
            <ac:grpSpMk id="47" creationId="{D3033C5D-5306-143C-6EF5-C343F01FFA4A}"/>
          </ac:grpSpMkLst>
        </pc:grpChg>
        <pc:grpChg chg="mod">
          <ac:chgData name="Alessandra Pampaloni" userId="42e733d7a8433944" providerId="LiveId" clId="{5DB0D925-AC8C-45DE-9B28-1A09B81EA1E2}" dt="2022-06-28T14:40:56.397" v="945" actId="14826"/>
          <ac:grpSpMkLst>
            <pc:docMk/>
            <pc:sldMk cId="2325832250" sldId="954"/>
            <ac:grpSpMk id="50" creationId="{6EBEACE7-02E3-F853-FD6E-E8821DF71E77}"/>
          </ac:grpSpMkLst>
        </pc:grpChg>
        <pc:graphicFrameChg chg="del">
          <ac:chgData name="Alessandra Pampaloni" userId="42e733d7a8433944" providerId="LiveId" clId="{5DB0D925-AC8C-45DE-9B28-1A09B81EA1E2}" dt="2022-06-28T14:40:27.873" v="937" actId="478"/>
          <ac:graphicFrameMkLst>
            <pc:docMk/>
            <pc:sldMk cId="2325832250" sldId="954"/>
            <ac:graphicFrameMk id="10" creationId="{C708E086-7A03-D836-C7F0-D280B3CD833E}"/>
          </ac:graphicFrameMkLst>
        </pc:graphicFrameChg>
        <pc:graphicFrameChg chg="add mod">
          <ac:chgData name="Alessandra Pampaloni" userId="42e733d7a8433944" providerId="LiveId" clId="{5DB0D925-AC8C-45DE-9B28-1A09B81EA1E2}" dt="2022-06-28T14:40:35.336" v="938"/>
          <ac:graphicFrameMkLst>
            <pc:docMk/>
            <pc:sldMk cId="2325832250" sldId="954"/>
            <ac:graphicFrameMk id="28" creationId="{9162762F-0261-7CE1-B5D3-6A620C968687}"/>
          </ac:graphicFrameMkLst>
        </pc:graphicFrameChg>
        <pc:picChg chg="mod">
          <ac:chgData name="Alessandra Pampaloni" userId="42e733d7a8433944" providerId="LiveId" clId="{5DB0D925-AC8C-45DE-9B28-1A09B81EA1E2}" dt="2022-06-28T14:41:57.897" v="954" actId="20577"/>
          <ac:picMkLst>
            <pc:docMk/>
            <pc:sldMk cId="2325832250" sldId="954"/>
            <ac:picMk id="30" creationId="{ABE1FF2C-47F8-C2B1-D43B-AE0F6DA9C4DF}"/>
          </ac:picMkLst>
        </pc:picChg>
        <pc:picChg chg="mod">
          <ac:chgData name="Alessandra Pampaloni" userId="42e733d7a8433944" providerId="LiveId" clId="{5DB0D925-AC8C-45DE-9B28-1A09B81EA1E2}" dt="2022-06-28T14:41:57.897" v="954" actId="20577"/>
          <ac:picMkLst>
            <pc:docMk/>
            <pc:sldMk cId="2325832250" sldId="954"/>
            <ac:picMk id="33" creationId="{8505AD16-EE3C-C38D-E0EA-4D1CB0E40FF8}"/>
          </ac:picMkLst>
        </pc:picChg>
        <pc:picChg chg="mod">
          <ac:chgData name="Alessandra Pampaloni" userId="42e733d7a8433944" providerId="LiveId" clId="{5DB0D925-AC8C-45DE-9B28-1A09B81EA1E2}" dt="2022-06-28T14:42:02.237" v="960" actId="20577"/>
          <ac:picMkLst>
            <pc:docMk/>
            <pc:sldMk cId="2325832250" sldId="954"/>
            <ac:picMk id="36" creationId="{07D63BB5-D7C7-C21A-28EE-C961D4E1FC3F}"/>
          </ac:picMkLst>
        </pc:picChg>
        <pc:picChg chg="mod">
          <ac:chgData name="Alessandra Pampaloni" userId="42e733d7a8433944" providerId="LiveId" clId="{5DB0D925-AC8C-45DE-9B28-1A09B81EA1E2}" dt="2022-06-28T14:42:02.237" v="960" actId="20577"/>
          <ac:picMkLst>
            <pc:docMk/>
            <pc:sldMk cId="2325832250" sldId="954"/>
            <ac:picMk id="39" creationId="{EC4C08AC-FBE9-B431-F54F-FCAD3B1E0CB5}"/>
          </ac:picMkLst>
        </pc:picChg>
        <pc:picChg chg="mod">
          <ac:chgData name="Alessandra Pampaloni" userId="42e733d7a8433944" providerId="LiveId" clId="{5DB0D925-AC8C-45DE-9B28-1A09B81EA1E2}" dt="2022-06-28T14:41:48.040" v="948" actId="14826"/>
          <ac:picMkLst>
            <pc:docMk/>
            <pc:sldMk cId="2325832250" sldId="954"/>
            <ac:picMk id="42" creationId="{CDA3465C-6385-073E-B39D-1FB05D53A361}"/>
          </ac:picMkLst>
        </pc:picChg>
        <pc:picChg chg="mod">
          <ac:chgData name="Alessandra Pampaloni" userId="42e733d7a8433944" providerId="LiveId" clId="{5DB0D925-AC8C-45DE-9B28-1A09B81EA1E2}" dt="2022-06-28T14:41:48.040" v="948" actId="14826"/>
          <ac:picMkLst>
            <pc:docMk/>
            <pc:sldMk cId="2325832250" sldId="954"/>
            <ac:picMk id="43" creationId="{7786C11E-6E92-F787-9DE9-62B04494C726}"/>
          </ac:picMkLst>
        </pc:picChg>
        <pc:picChg chg="mod">
          <ac:chgData name="Alessandra Pampaloni" userId="42e733d7a8433944" providerId="LiveId" clId="{5DB0D925-AC8C-45DE-9B28-1A09B81EA1E2}" dt="2022-06-28T14:40:56.397" v="945" actId="14826"/>
          <ac:picMkLst>
            <pc:docMk/>
            <pc:sldMk cId="2325832250" sldId="954"/>
            <ac:picMk id="49" creationId="{1DEA549B-FC89-A0DA-2518-01F1779380BF}"/>
          </ac:picMkLst>
        </pc:picChg>
        <pc:picChg chg="mod">
          <ac:chgData name="Alessandra Pampaloni" userId="42e733d7a8433944" providerId="LiveId" clId="{5DB0D925-AC8C-45DE-9B28-1A09B81EA1E2}" dt="2022-06-28T14:40:56.397" v="945" actId="14826"/>
          <ac:picMkLst>
            <pc:docMk/>
            <pc:sldMk cId="2325832250" sldId="954"/>
            <ac:picMk id="51" creationId="{D9C17C1D-33F8-4328-6C4E-D6366400466F}"/>
          </ac:picMkLst>
        </pc:picChg>
      </pc:sldChg>
      <pc:sldChg chg="addSp modSp">
        <pc:chgData name="Alessandra Pampaloni" userId="42e733d7a8433944" providerId="LiveId" clId="{5DB0D925-AC8C-45DE-9B28-1A09B81EA1E2}" dt="2022-06-28T14:47:45.220" v="995" actId="14826"/>
        <pc:sldMkLst>
          <pc:docMk/>
          <pc:sldMk cId="1769478304" sldId="955"/>
        </pc:sldMkLst>
        <pc:spChg chg="mod">
          <ac:chgData name="Alessandra Pampaloni" userId="42e733d7a8433944" providerId="LiveId" clId="{5DB0D925-AC8C-45DE-9B28-1A09B81EA1E2}" dt="2022-06-28T14:46:55.184" v="989" actId="14826"/>
          <ac:spMkLst>
            <pc:docMk/>
            <pc:sldMk cId="1769478304" sldId="955"/>
            <ac:spMk id="11" creationId="{C3A6F0D7-F515-A8B8-C56A-674B34F4BBDA}"/>
          </ac:spMkLst>
        </pc:spChg>
        <pc:spChg chg="add mod">
          <ac:chgData name="Alessandra Pampaloni" userId="42e733d7a8433944" providerId="LiveId" clId="{5DB0D925-AC8C-45DE-9B28-1A09B81EA1E2}" dt="2022-06-28T14:46:31.611" v="987"/>
          <ac:spMkLst>
            <pc:docMk/>
            <pc:sldMk cId="1769478304" sldId="955"/>
            <ac:spMk id="12" creationId="{4FC1E458-C892-FB93-4AA6-4C681F4883B3}"/>
          </ac:spMkLst>
        </pc:spChg>
        <pc:spChg chg="mod">
          <ac:chgData name="Alessandra Pampaloni" userId="42e733d7a8433944" providerId="LiveId" clId="{5DB0D925-AC8C-45DE-9B28-1A09B81EA1E2}" dt="2022-06-28T14:47:11.406" v="991" actId="14826"/>
          <ac:spMkLst>
            <pc:docMk/>
            <pc:sldMk cId="1769478304" sldId="955"/>
            <ac:spMk id="17" creationId="{53FA6337-A6B5-36E2-7213-683095A5338C}"/>
          </ac:spMkLst>
        </pc:spChg>
        <pc:spChg chg="add mod">
          <ac:chgData name="Alessandra Pampaloni" userId="42e733d7a8433944" providerId="LiveId" clId="{5DB0D925-AC8C-45DE-9B28-1A09B81EA1E2}" dt="2022-06-28T14:46:31.611" v="987"/>
          <ac:spMkLst>
            <pc:docMk/>
            <pc:sldMk cId="1769478304" sldId="955"/>
            <ac:spMk id="18" creationId="{2C7756A9-2AD0-EDE9-3141-0B7467F1325C}"/>
          </ac:spMkLst>
        </pc:spChg>
        <pc:spChg chg="mod">
          <ac:chgData name="Alessandra Pampaloni" userId="42e733d7a8433944" providerId="LiveId" clId="{5DB0D925-AC8C-45DE-9B28-1A09B81EA1E2}" dt="2022-06-28T14:47:29.052" v="993" actId="14826"/>
          <ac:spMkLst>
            <pc:docMk/>
            <pc:sldMk cId="1769478304" sldId="955"/>
            <ac:spMk id="23" creationId="{C37377B5-7C40-460F-F13C-771F93410216}"/>
          </ac:spMkLst>
        </pc:spChg>
        <pc:spChg chg="add mod">
          <ac:chgData name="Alessandra Pampaloni" userId="42e733d7a8433944" providerId="LiveId" clId="{5DB0D925-AC8C-45DE-9B28-1A09B81EA1E2}" dt="2022-06-28T14:46:31.611" v="987"/>
          <ac:spMkLst>
            <pc:docMk/>
            <pc:sldMk cId="1769478304" sldId="955"/>
            <ac:spMk id="24" creationId="{12320ED5-FCC2-82C7-143D-C49C036F627B}"/>
          </ac:spMkLst>
        </pc:spChg>
        <pc:spChg chg="mod">
          <ac:chgData name="Alessandra Pampaloni" userId="42e733d7a8433944" providerId="LiveId" clId="{5DB0D925-AC8C-45DE-9B28-1A09B81EA1E2}" dt="2022-06-28T14:47:45.220" v="995" actId="14826"/>
          <ac:spMkLst>
            <pc:docMk/>
            <pc:sldMk cId="1769478304" sldId="955"/>
            <ac:spMk id="29" creationId="{93B7B43E-4A12-9A5B-92EC-EFE17B472328}"/>
          </ac:spMkLst>
        </pc:spChg>
        <pc:spChg chg="add mod">
          <ac:chgData name="Alessandra Pampaloni" userId="42e733d7a8433944" providerId="LiveId" clId="{5DB0D925-AC8C-45DE-9B28-1A09B81EA1E2}" dt="2022-06-28T14:46:31.611" v="987"/>
          <ac:spMkLst>
            <pc:docMk/>
            <pc:sldMk cId="1769478304" sldId="955"/>
            <ac:spMk id="30" creationId="{CA83F8FD-A14C-BBDD-7894-95FCD11272F9}"/>
          </ac:spMkLst>
        </pc:spChg>
        <pc:grpChg chg="add mod">
          <ac:chgData name="Alessandra Pampaloni" userId="42e733d7a8433944" providerId="LiveId" clId="{5DB0D925-AC8C-45DE-9B28-1A09B81EA1E2}" dt="2022-06-28T14:46:55.184" v="989" actId="14826"/>
          <ac:grpSpMkLst>
            <pc:docMk/>
            <pc:sldMk cId="1769478304" sldId="955"/>
            <ac:grpSpMk id="7" creationId="{8A6ADA7F-BAE7-C6DA-91A3-2A5D19B68AE8}"/>
          </ac:grpSpMkLst>
        </pc:grpChg>
        <pc:grpChg chg="mod">
          <ac:chgData name="Alessandra Pampaloni" userId="42e733d7a8433944" providerId="LiveId" clId="{5DB0D925-AC8C-45DE-9B28-1A09B81EA1E2}" dt="2022-06-28T14:46:55.184" v="989" actId="14826"/>
          <ac:grpSpMkLst>
            <pc:docMk/>
            <pc:sldMk cId="1769478304" sldId="955"/>
            <ac:grpSpMk id="9" creationId="{E6BB1BB9-E6D5-3949-D7CF-90B74E65BA55}"/>
          </ac:grpSpMkLst>
        </pc:grpChg>
        <pc:grpChg chg="add mod">
          <ac:chgData name="Alessandra Pampaloni" userId="42e733d7a8433944" providerId="LiveId" clId="{5DB0D925-AC8C-45DE-9B28-1A09B81EA1E2}" dt="2022-06-28T14:47:11.406" v="991" actId="14826"/>
          <ac:grpSpMkLst>
            <pc:docMk/>
            <pc:sldMk cId="1769478304" sldId="955"/>
            <ac:grpSpMk id="13" creationId="{FEF08D21-7472-50F1-E178-F75046080C8D}"/>
          </ac:grpSpMkLst>
        </pc:grpChg>
        <pc:grpChg chg="mod">
          <ac:chgData name="Alessandra Pampaloni" userId="42e733d7a8433944" providerId="LiveId" clId="{5DB0D925-AC8C-45DE-9B28-1A09B81EA1E2}" dt="2022-06-28T14:47:11.406" v="991" actId="14826"/>
          <ac:grpSpMkLst>
            <pc:docMk/>
            <pc:sldMk cId="1769478304" sldId="955"/>
            <ac:grpSpMk id="15" creationId="{3FDA9640-F72B-5117-E542-8D462DA4C145}"/>
          </ac:grpSpMkLst>
        </pc:grpChg>
        <pc:grpChg chg="add mod">
          <ac:chgData name="Alessandra Pampaloni" userId="42e733d7a8433944" providerId="LiveId" clId="{5DB0D925-AC8C-45DE-9B28-1A09B81EA1E2}" dt="2022-06-28T14:47:29.052" v="993" actId="14826"/>
          <ac:grpSpMkLst>
            <pc:docMk/>
            <pc:sldMk cId="1769478304" sldId="955"/>
            <ac:grpSpMk id="19" creationId="{7520154A-9748-11F9-D4EE-226875D1A178}"/>
          </ac:grpSpMkLst>
        </pc:grpChg>
        <pc:grpChg chg="mod">
          <ac:chgData name="Alessandra Pampaloni" userId="42e733d7a8433944" providerId="LiveId" clId="{5DB0D925-AC8C-45DE-9B28-1A09B81EA1E2}" dt="2022-06-28T14:47:29.052" v="993" actId="14826"/>
          <ac:grpSpMkLst>
            <pc:docMk/>
            <pc:sldMk cId="1769478304" sldId="955"/>
            <ac:grpSpMk id="21" creationId="{C99950B0-E4B8-9B91-AC65-F44FCB7DC82C}"/>
          </ac:grpSpMkLst>
        </pc:grpChg>
        <pc:grpChg chg="add mod">
          <ac:chgData name="Alessandra Pampaloni" userId="42e733d7a8433944" providerId="LiveId" clId="{5DB0D925-AC8C-45DE-9B28-1A09B81EA1E2}" dt="2022-06-28T14:47:45.220" v="995" actId="14826"/>
          <ac:grpSpMkLst>
            <pc:docMk/>
            <pc:sldMk cId="1769478304" sldId="955"/>
            <ac:grpSpMk id="25" creationId="{6F72A011-615C-808D-9EFA-BD41746E7A58}"/>
          </ac:grpSpMkLst>
        </pc:grpChg>
        <pc:grpChg chg="mod">
          <ac:chgData name="Alessandra Pampaloni" userId="42e733d7a8433944" providerId="LiveId" clId="{5DB0D925-AC8C-45DE-9B28-1A09B81EA1E2}" dt="2022-06-28T14:47:45.220" v="995" actId="14826"/>
          <ac:grpSpMkLst>
            <pc:docMk/>
            <pc:sldMk cId="1769478304" sldId="955"/>
            <ac:grpSpMk id="27" creationId="{075AD17E-1989-CCC5-F624-C617C8DDD75E}"/>
          </ac:grpSpMkLst>
        </pc:grpChg>
        <pc:picChg chg="mod">
          <ac:chgData name="Alessandra Pampaloni" userId="42e733d7a8433944" providerId="LiveId" clId="{5DB0D925-AC8C-45DE-9B28-1A09B81EA1E2}" dt="2022-06-28T14:46:55.184" v="989" actId="14826"/>
          <ac:picMkLst>
            <pc:docMk/>
            <pc:sldMk cId="1769478304" sldId="955"/>
            <ac:picMk id="8" creationId="{3AEFA2E7-4EC5-C64F-FA81-5F7F6CB4F1A8}"/>
          </ac:picMkLst>
        </pc:picChg>
        <pc:picChg chg="mod">
          <ac:chgData name="Alessandra Pampaloni" userId="42e733d7a8433944" providerId="LiveId" clId="{5DB0D925-AC8C-45DE-9B28-1A09B81EA1E2}" dt="2022-06-28T14:46:55.184" v="989" actId="14826"/>
          <ac:picMkLst>
            <pc:docMk/>
            <pc:sldMk cId="1769478304" sldId="955"/>
            <ac:picMk id="10" creationId="{BC6A86F7-A3B2-07CF-779F-84192E726AAB}"/>
          </ac:picMkLst>
        </pc:picChg>
        <pc:picChg chg="mod">
          <ac:chgData name="Alessandra Pampaloni" userId="42e733d7a8433944" providerId="LiveId" clId="{5DB0D925-AC8C-45DE-9B28-1A09B81EA1E2}" dt="2022-06-28T14:47:11.406" v="991" actId="14826"/>
          <ac:picMkLst>
            <pc:docMk/>
            <pc:sldMk cId="1769478304" sldId="955"/>
            <ac:picMk id="14" creationId="{77B8C263-208C-A6F5-3A92-99AD690BA174}"/>
          </ac:picMkLst>
        </pc:picChg>
        <pc:picChg chg="mod">
          <ac:chgData name="Alessandra Pampaloni" userId="42e733d7a8433944" providerId="LiveId" clId="{5DB0D925-AC8C-45DE-9B28-1A09B81EA1E2}" dt="2022-06-28T14:47:11.406" v="991" actId="14826"/>
          <ac:picMkLst>
            <pc:docMk/>
            <pc:sldMk cId="1769478304" sldId="955"/>
            <ac:picMk id="16" creationId="{5EB88167-F2EC-C520-2064-71482DA4EB24}"/>
          </ac:picMkLst>
        </pc:picChg>
        <pc:picChg chg="mod">
          <ac:chgData name="Alessandra Pampaloni" userId="42e733d7a8433944" providerId="LiveId" clId="{5DB0D925-AC8C-45DE-9B28-1A09B81EA1E2}" dt="2022-06-28T14:47:29.052" v="993" actId="14826"/>
          <ac:picMkLst>
            <pc:docMk/>
            <pc:sldMk cId="1769478304" sldId="955"/>
            <ac:picMk id="20" creationId="{E76257C3-CE2D-C721-0FA3-31A90B9665CA}"/>
          </ac:picMkLst>
        </pc:picChg>
        <pc:picChg chg="mod">
          <ac:chgData name="Alessandra Pampaloni" userId="42e733d7a8433944" providerId="LiveId" clId="{5DB0D925-AC8C-45DE-9B28-1A09B81EA1E2}" dt="2022-06-28T14:47:29.052" v="993" actId="14826"/>
          <ac:picMkLst>
            <pc:docMk/>
            <pc:sldMk cId="1769478304" sldId="955"/>
            <ac:picMk id="22" creationId="{35C1FE16-BA8F-DD78-F92E-4E750B6B8965}"/>
          </ac:picMkLst>
        </pc:picChg>
        <pc:picChg chg="mod">
          <ac:chgData name="Alessandra Pampaloni" userId="42e733d7a8433944" providerId="LiveId" clId="{5DB0D925-AC8C-45DE-9B28-1A09B81EA1E2}" dt="2022-06-28T14:47:45.220" v="995" actId="14826"/>
          <ac:picMkLst>
            <pc:docMk/>
            <pc:sldMk cId="1769478304" sldId="955"/>
            <ac:picMk id="26" creationId="{64114C05-4311-D444-1373-4BCC3D00E59C}"/>
          </ac:picMkLst>
        </pc:picChg>
        <pc:picChg chg="mod">
          <ac:chgData name="Alessandra Pampaloni" userId="42e733d7a8433944" providerId="LiveId" clId="{5DB0D925-AC8C-45DE-9B28-1A09B81EA1E2}" dt="2022-06-28T14:47:45.220" v="995" actId="14826"/>
          <ac:picMkLst>
            <pc:docMk/>
            <pc:sldMk cId="1769478304" sldId="955"/>
            <ac:picMk id="28" creationId="{1398DF84-BA20-1259-F7A5-3C3D7642A926}"/>
          </ac:picMkLst>
        </pc:picChg>
      </pc:sldChg>
      <pc:sldChg chg="addSp modSp">
        <pc:chgData name="Alessandra Pampaloni" userId="42e733d7a8433944" providerId="LiveId" clId="{5DB0D925-AC8C-45DE-9B28-1A09B81EA1E2}" dt="2022-06-28T14:48:28.186" v="1001" actId="14826"/>
        <pc:sldMkLst>
          <pc:docMk/>
          <pc:sldMk cId="1526313959" sldId="956"/>
        </pc:sldMkLst>
        <pc:spChg chg="mod">
          <ac:chgData name="Alessandra Pampaloni" userId="42e733d7a8433944" providerId="LiveId" clId="{5DB0D925-AC8C-45DE-9B28-1A09B81EA1E2}" dt="2022-06-28T14:48:11.685" v="998" actId="14826"/>
          <ac:spMkLst>
            <pc:docMk/>
            <pc:sldMk cId="1526313959" sldId="956"/>
            <ac:spMk id="11" creationId="{3DB91FAE-06EC-BF3D-BC45-201795A979EB}"/>
          </ac:spMkLst>
        </pc:spChg>
        <pc:spChg chg="add mod">
          <ac:chgData name="Alessandra Pampaloni" userId="42e733d7a8433944" providerId="LiveId" clId="{5DB0D925-AC8C-45DE-9B28-1A09B81EA1E2}" dt="2022-06-28T14:47:59.892" v="996"/>
          <ac:spMkLst>
            <pc:docMk/>
            <pc:sldMk cId="1526313959" sldId="956"/>
            <ac:spMk id="12" creationId="{A248EEC8-8D2F-3A2C-49E2-C245FB2D782A}"/>
          </ac:spMkLst>
        </pc:spChg>
        <pc:spChg chg="add mod">
          <ac:chgData name="Alessandra Pampaloni" userId="42e733d7a8433944" providerId="LiveId" clId="{5DB0D925-AC8C-45DE-9B28-1A09B81EA1E2}" dt="2022-06-28T14:47:59.892" v="996"/>
          <ac:spMkLst>
            <pc:docMk/>
            <pc:sldMk cId="1526313959" sldId="956"/>
            <ac:spMk id="14" creationId="{CD94F98B-32AA-0AE0-B219-B3FCA3D909A5}"/>
          </ac:spMkLst>
        </pc:spChg>
        <pc:spChg chg="add mod">
          <ac:chgData name="Alessandra Pampaloni" userId="42e733d7a8433944" providerId="LiveId" clId="{5DB0D925-AC8C-45DE-9B28-1A09B81EA1E2}" dt="2022-06-28T14:47:59.892" v="996"/>
          <ac:spMkLst>
            <pc:docMk/>
            <pc:sldMk cId="1526313959" sldId="956"/>
            <ac:spMk id="16" creationId="{BBC682AD-5814-D098-377D-7CD6AB1A5436}"/>
          </ac:spMkLst>
        </pc:spChg>
        <pc:spChg chg="add mod">
          <ac:chgData name="Alessandra Pampaloni" userId="42e733d7a8433944" providerId="LiveId" clId="{5DB0D925-AC8C-45DE-9B28-1A09B81EA1E2}" dt="2022-06-28T14:47:59.892" v="996"/>
          <ac:spMkLst>
            <pc:docMk/>
            <pc:sldMk cId="1526313959" sldId="956"/>
            <ac:spMk id="18" creationId="{2CD0A735-65B5-5F98-345D-FA7D40684241}"/>
          </ac:spMkLst>
        </pc:spChg>
        <pc:grpChg chg="add mod">
          <ac:chgData name="Alessandra Pampaloni" userId="42e733d7a8433944" providerId="LiveId" clId="{5DB0D925-AC8C-45DE-9B28-1A09B81EA1E2}" dt="2022-06-28T14:48:11.685" v="998" actId="14826"/>
          <ac:grpSpMkLst>
            <pc:docMk/>
            <pc:sldMk cId="1526313959" sldId="956"/>
            <ac:grpSpMk id="7" creationId="{49B752BF-6460-5DBA-4FD1-17DB766BBBBC}"/>
          </ac:grpSpMkLst>
        </pc:grpChg>
        <pc:grpChg chg="mod">
          <ac:chgData name="Alessandra Pampaloni" userId="42e733d7a8433944" providerId="LiveId" clId="{5DB0D925-AC8C-45DE-9B28-1A09B81EA1E2}" dt="2022-06-28T14:48:11.685" v="998" actId="14826"/>
          <ac:grpSpMkLst>
            <pc:docMk/>
            <pc:sldMk cId="1526313959" sldId="956"/>
            <ac:grpSpMk id="9" creationId="{06E4A00A-279A-44F6-FA0A-DF0D35EE605B}"/>
          </ac:grpSpMkLst>
        </pc:grpChg>
        <pc:picChg chg="mod">
          <ac:chgData name="Alessandra Pampaloni" userId="42e733d7a8433944" providerId="LiveId" clId="{5DB0D925-AC8C-45DE-9B28-1A09B81EA1E2}" dt="2022-06-28T14:48:11.685" v="998" actId="14826"/>
          <ac:picMkLst>
            <pc:docMk/>
            <pc:sldMk cId="1526313959" sldId="956"/>
            <ac:picMk id="8" creationId="{22D6393B-8E1E-CE08-B5CC-7956D72BB4E9}"/>
          </ac:picMkLst>
        </pc:picChg>
        <pc:picChg chg="mod">
          <ac:chgData name="Alessandra Pampaloni" userId="42e733d7a8433944" providerId="LiveId" clId="{5DB0D925-AC8C-45DE-9B28-1A09B81EA1E2}" dt="2022-06-28T14:48:11.685" v="998" actId="14826"/>
          <ac:picMkLst>
            <pc:docMk/>
            <pc:sldMk cId="1526313959" sldId="956"/>
            <ac:picMk id="10" creationId="{EEDFC387-CC57-C9DE-EA5C-77A23EEE1934}"/>
          </ac:picMkLst>
        </pc:picChg>
        <pc:picChg chg="add mod">
          <ac:chgData name="Alessandra Pampaloni" userId="42e733d7a8433944" providerId="LiveId" clId="{5DB0D925-AC8C-45DE-9B28-1A09B81EA1E2}" dt="2022-06-28T14:48:17.941" v="999" actId="14826"/>
          <ac:picMkLst>
            <pc:docMk/>
            <pc:sldMk cId="1526313959" sldId="956"/>
            <ac:picMk id="13" creationId="{138ADC3A-094A-D9E2-DC1F-3711DEBF215F}"/>
          </ac:picMkLst>
        </pc:picChg>
        <pc:picChg chg="add mod">
          <ac:chgData name="Alessandra Pampaloni" userId="42e733d7a8433944" providerId="LiveId" clId="{5DB0D925-AC8C-45DE-9B28-1A09B81EA1E2}" dt="2022-06-28T14:48:22.845" v="1000" actId="14826"/>
          <ac:picMkLst>
            <pc:docMk/>
            <pc:sldMk cId="1526313959" sldId="956"/>
            <ac:picMk id="15" creationId="{84FC374D-AC66-54C5-C64E-64A33F0FDDE4}"/>
          </ac:picMkLst>
        </pc:picChg>
        <pc:picChg chg="add mod">
          <ac:chgData name="Alessandra Pampaloni" userId="42e733d7a8433944" providerId="LiveId" clId="{5DB0D925-AC8C-45DE-9B28-1A09B81EA1E2}" dt="2022-06-28T14:48:28.186" v="1001" actId="14826"/>
          <ac:picMkLst>
            <pc:docMk/>
            <pc:sldMk cId="1526313959" sldId="956"/>
            <ac:picMk id="17" creationId="{A0A04755-3391-A3FC-B5FE-DAF55A1BFD0F}"/>
          </ac:picMkLst>
        </pc:picChg>
      </pc:sldChg>
      <pc:sldChg chg="addSp modSp">
        <pc:chgData name="Alessandra Pampaloni" userId="42e733d7a8433944" providerId="LiveId" clId="{5DB0D925-AC8C-45DE-9B28-1A09B81EA1E2}" dt="2022-06-28T15:00:18.403" v="1011" actId="14826"/>
        <pc:sldMkLst>
          <pc:docMk/>
          <pc:sldMk cId="2775431396" sldId="957"/>
        </pc:sldMkLst>
        <pc:spChg chg="add mod">
          <ac:chgData name="Alessandra Pampaloni" userId="42e733d7a8433944" providerId="LiveId" clId="{5DB0D925-AC8C-45DE-9B28-1A09B81EA1E2}" dt="2022-06-28T14:48:45.560" v="1002"/>
          <ac:spMkLst>
            <pc:docMk/>
            <pc:sldMk cId="2775431396" sldId="957"/>
            <ac:spMk id="7" creationId="{67827503-080E-A22A-9F6E-B116612C14A9}"/>
          </ac:spMkLst>
        </pc:spChg>
        <pc:spChg chg="add mod">
          <ac:chgData name="Alessandra Pampaloni" userId="42e733d7a8433944" providerId="LiveId" clId="{5DB0D925-AC8C-45DE-9B28-1A09B81EA1E2}" dt="2022-06-28T14:48:45.560" v="1002"/>
          <ac:spMkLst>
            <pc:docMk/>
            <pc:sldMk cId="2775431396" sldId="957"/>
            <ac:spMk id="8" creationId="{4B138944-6C5B-1E9C-3A70-9E8DA53DB0BB}"/>
          </ac:spMkLst>
        </pc:spChg>
        <pc:spChg chg="add mod">
          <ac:chgData name="Alessandra Pampaloni" userId="42e733d7a8433944" providerId="LiveId" clId="{5DB0D925-AC8C-45DE-9B28-1A09B81EA1E2}" dt="2022-06-28T14:48:45.560" v="1002"/>
          <ac:spMkLst>
            <pc:docMk/>
            <pc:sldMk cId="2775431396" sldId="957"/>
            <ac:spMk id="9" creationId="{297BC8D9-0F12-B7E4-A548-E9F8AFA8CAAF}"/>
          </ac:spMkLst>
        </pc:spChg>
        <pc:spChg chg="add mod">
          <ac:chgData name="Alessandra Pampaloni" userId="42e733d7a8433944" providerId="LiveId" clId="{5DB0D925-AC8C-45DE-9B28-1A09B81EA1E2}" dt="2022-06-28T14:48:45.560" v="1002"/>
          <ac:spMkLst>
            <pc:docMk/>
            <pc:sldMk cId="2775431396" sldId="957"/>
            <ac:spMk id="10" creationId="{014AC99E-E7B9-C0E9-70DA-B991FC14F952}"/>
          </ac:spMkLst>
        </pc:spChg>
        <pc:spChg chg="mod">
          <ac:chgData name="Alessandra Pampaloni" userId="42e733d7a8433944" providerId="LiveId" clId="{5DB0D925-AC8C-45DE-9B28-1A09B81EA1E2}" dt="2022-06-28T14:59:35.252" v="1007" actId="14826"/>
          <ac:spMkLst>
            <pc:docMk/>
            <pc:sldMk cId="2775431396" sldId="957"/>
            <ac:spMk id="14" creationId="{11BAAFDC-E433-B255-80FA-3F5FA8FD355E}"/>
          </ac:spMkLst>
        </pc:spChg>
        <pc:spChg chg="mod">
          <ac:chgData name="Alessandra Pampaloni" userId="42e733d7a8433944" providerId="LiveId" clId="{5DB0D925-AC8C-45DE-9B28-1A09B81EA1E2}" dt="2022-06-28T15:00:18.403" v="1011" actId="14826"/>
          <ac:spMkLst>
            <pc:docMk/>
            <pc:sldMk cId="2775431396" sldId="957"/>
            <ac:spMk id="19" creationId="{3FC4ADB9-A5AE-45DE-857C-45B476A2B8DA}"/>
          </ac:spMkLst>
        </pc:spChg>
        <pc:spChg chg="mod">
          <ac:chgData name="Alessandra Pampaloni" userId="42e733d7a8433944" providerId="LiveId" clId="{5DB0D925-AC8C-45DE-9B28-1A09B81EA1E2}" dt="2022-06-28T14:59:58.175" v="1009" actId="14826"/>
          <ac:spMkLst>
            <pc:docMk/>
            <pc:sldMk cId="2775431396" sldId="957"/>
            <ac:spMk id="24" creationId="{41CC9A82-09B5-3C08-F221-A4F394BB08A2}"/>
          </ac:spMkLst>
        </pc:spChg>
        <pc:spChg chg="mod">
          <ac:chgData name="Alessandra Pampaloni" userId="42e733d7a8433944" providerId="LiveId" clId="{5DB0D925-AC8C-45DE-9B28-1A09B81EA1E2}" dt="2022-06-28T14:50:15.302" v="1004" actId="14826"/>
          <ac:spMkLst>
            <pc:docMk/>
            <pc:sldMk cId="2775431396" sldId="957"/>
            <ac:spMk id="28" creationId="{F53A6C41-3841-290A-C389-F2511AEFE7D5}"/>
          </ac:spMkLst>
        </pc:spChg>
        <pc:grpChg chg="add mod">
          <ac:chgData name="Alessandra Pampaloni" userId="42e733d7a8433944" providerId="LiveId" clId="{5DB0D925-AC8C-45DE-9B28-1A09B81EA1E2}" dt="2022-06-28T14:59:35.252" v="1007" actId="14826"/>
          <ac:grpSpMkLst>
            <pc:docMk/>
            <pc:sldMk cId="2775431396" sldId="957"/>
            <ac:grpSpMk id="11" creationId="{05292421-9AB9-B475-2AE9-8F92E4D72C01}"/>
          </ac:grpSpMkLst>
        </pc:grpChg>
        <pc:grpChg chg="mod">
          <ac:chgData name="Alessandra Pampaloni" userId="42e733d7a8433944" providerId="LiveId" clId="{5DB0D925-AC8C-45DE-9B28-1A09B81EA1E2}" dt="2022-06-28T14:59:35.252" v="1007" actId="14826"/>
          <ac:grpSpMkLst>
            <pc:docMk/>
            <pc:sldMk cId="2775431396" sldId="957"/>
            <ac:grpSpMk id="13" creationId="{23C818C1-EC46-044D-2401-2DED77871976}"/>
          </ac:grpSpMkLst>
        </pc:grpChg>
        <pc:grpChg chg="add mod">
          <ac:chgData name="Alessandra Pampaloni" userId="42e733d7a8433944" providerId="LiveId" clId="{5DB0D925-AC8C-45DE-9B28-1A09B81EA1E2}" dt="2022-06-28T15:00:18.403" v="1011" actId="14826"/>
          <ac:grpSpMkLst>
            <pc:docMk/>
            <pc:sldMk cId="2775431396" sldId="957"/>
            <ac:grpSpMk id="16" creationId="{BF36C35A-1D5C-806F-957C-19F182BDC884}"/>
          </ac:grpSpMkLst>
        </pc:grpChg>
        <pc:grpChg chg="mod">
          <ac:chgData name="Alessandra Pampaloni" userId="42e733d7a8433944" providerId="LiveId" clId="{5DB0D925-AC8C-45DE-9B28-1A09B81EA1E2}" dt="2022-06-28T15:00:18.403" v="1011" actId="14826"/>
          <ac:grpSpMkLst>
            <pc:docMk/>
            <pc:sldMk cId="2775431396" sldId="957"/>
            <ac:grpSpMk id="18" creationId="{6D1033CD-9805-DEEE-3930-5547E04FB154}"/>
          </ac:grpSpMkLst>
        </pc:grpChg>
        <pc:grpChg chg="add mod">
          <ac:chgData name="Alessandra Pampaloni" userId="42e733d7a8433944" providerId="LiveId" clId="{5DB0D925-AC8C-45DE-9B28-1A09B81EA1E2}" dt="2022-06-28T14:59:58.175" v="1009" actId="14826"/>
          <ac:grpSpMkLst>
            <pc:docMk/>
            <pc:sldMk cId="2775431396" sldId="957"/>
            <ac:grpSpMk id="21" creationId="{9DECA679-1579-8FD4-4731-B2D7AC0B886F}"/>
          </ac:grpSpMkLst>
        </pc:grpChg>
        <pc:grpChg chg="mod">
          <ac:chgData name="Alessandra Pampaloni" userId="42e733d7a8433944" providerId="LiveId" clId="{5DB0D925-AC8C-45DE-9B28-1A09B81EA1E2}" dt="2022-06-28T14:59:58.175" v="1009" actId="14826"/>
          <ac:grpSpMkLst>
            <pc:docMk/>
            <pc:sldMk cId="2775431396" sldId="957"/>
            <ac:grpSpMk id="23" creationId="{C33D5FD1-A994-FAFB-735F-D0E13E941C90}"/>
          </ac:grpSpMkLst>
        </pc:grpChg>
        <pc:grpChg chg="add mod">
          <ac:chgData name="Alessandra Pampaloni" userId="42e733d7a8433944" providerId="LiveId" clId="{5DB0D925-AC8C-45DE-9B28-1A09B81EA1E2}" dt="2022-06-28T14:50:15.302" v="1004" actId="14826"/>
          <ac:grpSpMkLst>
            <pc:docMk/>
            <pc:sldMk cId="2775431396" sldId="957"/>
            <ac:grpSpMk id="26" creationId="{D79C860C-A4B6-9FFA-83FF-2849AF666919}"/>
          </ac:grpSpMkLst>
        </pc:grpChg>
        <pc:picChg chg="mod">
          <ac:chgData name="Alessandra Pampaloni" userId="42e733d7a8433944" providerId="LiveId" clId="{5DB0D925-AC8C-45DE-9B28-1A09B81EA1E2}" dt="2022-06-28T14:59:35.252" v="1007" actId="14826"/>
          <ac:picMkLst>
            <pc:docMk/>
            <pc:sldMk cId="2775431396" sldId="957"/>
            <ac:picMk id="12" creationId="{C3E78F20-0636-7496-B166-FDD65375F291}"/>
          </ac:picMkLst>
        </pc:picChg>
        <pc:picChg chg="mod">
          <ac:chgData name="Alessandra Pampaloni" userId="42e733d7a8433944" providerId="LiveId" clId="{5DB0D925-AC8C-45DE-9B28-1A09B81EA1E2}" dt="2022-06-28T14:59:35.252" v="1007" actId="14826"/>
          <ac:picMkLst>
            <pc:docMk/>
            <pc:sldMk cId="2775431396" sldId="957"/>
            <ac:picMk id="15" creationId="{9A7F7CCA-047E-4F09-723A-0F9A7F006C3E}"/>
          </ac:picMkLst>
        </pc:picChg>
        <pc:picChg chg="mod">
          <ac:chgData name="Alessandra Pampaloni" userId="42e733d7a8433944" providerId="LiveId" clId="{5DB0D925-AC8C-45DE-9B28-1A09B81EA1E2}" dt="2022-06-28T15:00:18.403" v="1011" actId="14826"/>
          <ac:picMkLst>
            <pc:docMk/>
            <pc:sldMk cId="2775431396" sldId="957"/>
            <ac:picMk id="17" creationId="{700A7CBE-0BE8-1231-79F1-707164CD59F0}"/>
          </ac:picMkLst>
        </pc:picChg>
        <pc:picChg chg="mod">
          <ac:chgData name="Alessandra Pampaloni" userId="42e733d7a8433944" providerId="LiveId" clId="{5DB0D925-AC8C-45DE-9B28-1A09B81EA1E2}" dt="2022-06-28T15:00:18.403" v="1011" actId="14826"/>
          <ac:picMkLst>
            <pc:docMk/>
            <pc:sldMk cId="2775431396" sldId="957"/>
            <ac:picMk id="20" creationId="{188C6171-A484-504B-6CC7-225210D3F7EE}"/>
          </ac:picMkLst>
        </pc:picChg>
        <pc:picChg chg="mod">
          <ac:chgData name="Alessandra Pampaloni" userId="42e733d7a8433944" providerId="LiveId" clId="{5DB0D925-AC8C-45DE-9B28-1A09B81EA1E2}" dt="2022-06-28T14:59:58.175" v="1009" actId="14826"/>
          <ac:picMkLst>
            <pc:docMk/>
            <pc:sldMk cId="2775431396" sldId="957"/>
            <ac:picMk id="22" creationId="{6A4FBE4A-0ACE-D1D0-AAD4-20D6A14902EF}"/>
          </ac:picMkLst>
        </pc:picChg>
        <pc:picChg chg="mod">
          <ac:chgData name="Alessandra Pampaloni" userId="42e733d7a8433944" providerId="LiveId" clId="{5DB0D925-AC8C-45DE-9B28-1A09B81EA1E2}" dt="2022-06-28T14:59:58.175" v="1009" actId="14826"/>
          <ac:picMkLst>
            <pc:docMk/>
            <pc:sldMk cId="2775431396" sldId="957"/>
            <ac:picMk id="25" creationId="{FB5E481A-BCD4-326D-0397-B9E9BD0D8449}"/>
          </ac:picMkLst>
        </pc:picChg>
        <pc:picChg chg="mod">
          <ac:chgData name="Alessandra Pampaloni" userId="42e733d7a8433944" providerId="LiveId" clId="{5DB0D925-AC8C-45DE-9B28-1A09B81EA1E2}" dt="2022-06-28T14:50:15.302" v="1004" actId="14826"/>
          <ac:picMkLst>
            <pc:docMk/>
            <pc:sldMk cId="2775431396" sldId="957"/>
            <ac:picMk id="27" creationId="{BBA88654-AD45-A298-DD13-18C018EC98D2}"/>
          </ac:picMkLst>
        </pc:picChg>
        <pc:picChg chg="mod">
          <ac:chgData name="Alessandra Pampaloni" userId="42e733d7a8433944" providerId="LiveId" clId="{5DB0D925-AC8C-45DE-9B28-1A09B81EA1E2}" dt="2022-06-28T14:50:15.302" v="1004" actId="14826"/>
          <ac:picMkLst>
            <pc:docMk/>
            <pc:sldMk cId="2775431396" sldId="957"/>
            <ac:picMk id="29" creationId="{28CAB12D-D1A4-23CE-5873-8440BBA714E7}"/>
          </ac:picMkLst>
        </pc:picChg>
      </pc:sldChg>
      <pc:sldChg chg="addSp modSp">
        <pc:chgData name="Alessandra Pampaloni" userId="42e733d7a8433944" providerId="LiveId" clId="{5DB0D925-AC8C-45DE-9B28-1A09B81EA1E2}" dt="2022-06-28T15:03:03.957" v="1023" actId="14826"/>
        <pc:sldMkLst>
          <pc:docMk/>
          <pc:sldMk cId="3143357650" sldId="958"/>
        </pc:sldMkLst>
        <pc:spChg chg="add mod">
          <ac:chgData name="Alessandra Pampaloni" userId="42e733d7a8433944" providerId="LiveId" clId="{5DB0D925-AC8C-45DE-9B28-1A09B81EA1E2}" dt="2022-06-28T15:00:40.509" v="1012"/>
          <ac:spMkLst>
            <pc:docMk/>
            <pc:sldMk cId="3143357650" sldId="958"/>
            <ac:spMk id="7" creationId="{D8B5AA8D-90C0-695F-766A-15FB9D29A9B5}"/>
          </ac:spMkLst>
        </pc:spChg>
        <pc:spChg chg="add mod">
          <ac:chgData name="Alessandra Pampaloni" userId="42e733d7a8433944" providerId="LiveId" clId="{5DB0D925-AC8C-45DE-9B28-1A09B81EA1E2}" dt="2022-06-28T15:00:40.509" v="1012"/>
          <ac:spMkLst>
            <pc:docMk/>
            <pc:sldMk cId="3143357650" sldId="958"/>
            <ac:spMk id="8" creationId="{CEB4EF4A-D6D7-9088-84CD-7E76EEEAA43F}"/>
          </ac:spMkLst>
        </pc:spChg>
        <pc:spChg chg="add mod">
          <ac:chgData name="Alessandra Pampaloni" userId="42e733d7a8433944" providerId="LiveId" clId="{5DB0D925-AC8C-45DE-9B28-1A09B81EA1E2}" dt="2022-06-28T15:00:40.509" v="1012"/>
          <ac:spMkLst>
            <pc:docMk/>
            <pc:sldMk cId="3143357650" sldId="958"/>
            <ac:spMk id="9" creationId="{5AF88425-4928-3B5C-C034-AA0A7E1220E3}"/>
          </ac:spMkLst>
        </pc:spChg>
        <pc:spChg chg="add mod">
          <ac:chgData name="Alessandra Pampaloni" userId="42e733d7a8433944" providerId="LiveId" clId="{5DB0D925-AC8C-45DE-9B28-1A09B81EA1E2}" dt="2022-06-28T15:00:40.509" v="1012"/>
          <ac:spMkLst>
            <pc:docMk/>
            <pc:sldMk cId="3143357650" sldId="958"/>
            <ac:spMk id="10" creationId="{61C7D085-B334-E669-CE82-54B6CA0D46B4}"/>
          </ac:spMkLst>
        </pc:spChg>
        <pc:spChg chg="mod">
          <ac:chgData name="Alessandra Pampaloni" userId="42e733d7a8433944" providerId="LiveId" clId="{5DB0D925-AC8C-45DE-9B28-1A09B81EA1E2}" dt="2022-06-28T15:03:03.957" v="1023" actId="14826"/>
          <ac:spMkLst>
            <pc:docMk/>
            <pc:sldMk cId="3143357650" sldId="958"/>
            <ac:spMk id="14" creationId="{ECDE274D-6CA2-3458-327F-34BAACBC5982}"/>
          </ac:spMkLst>
        </pc:spChg>
        <pc:spChg chg="mod">
          <ac:chgData name="Alessandra Pampaloni" userId="42e733d7a8433944" providerId="LiveId" clId="{5DB0D925-AC8C-45DE-9B28-1A09B81EA1E2}" dt="2022-06-28T15:02:37.264" v="1021" actId="14826"/>
          <ac:spMkLst>
            <pc:docMk/>
            <pc:sldMk cId="3143357650" sldId="958"/>
            <ac:spMk id="19" creationId="{93EB013B-BE9C-AE18-A003-CB5CEE0750AE}"/>
          </ac:spMkLst>
        </pc:spChg>
        <pc:spChg chg="mod">
          <ac:chgData name="Alessandra Pampaloni" userId="42e733d7a8433944" providerId="LiveId" clId="{5DB0D925-AC8C-45DE-9B28-1A09B81EA1E2}" dt="2022-06-28T15:01:03.435" v="1014" actId="14826"/>
          <ac:spMkLst>
            <pc:docMk/>
            <pc:sldMk cId="3143357650" sldId="958"/>
            <ac:spMk id="23" creationId="{8B0E7AB4-FFD7-1A14-E449-5EB9AE56ACF2}"/>
          </ac:spMkLst>
        </pc:spChg>
        <pc:spChg chg="mod">
          <ac:chgData name="Alessandra Pampaloni" userId="42e733d7a8433944" providerId="LiveId" clId="{5DB0D925-AC8C-45DE-9B28-1A09B81EA1E2}" dt="2022-06-28T15:01:29.292" v="1016" actId="14826"/>
          <ac:spMkLst>
            <pc:docMk/>
            <pc:sldMk cId="3143357650" sldId="958"/>
            <ac:spMk id="27" creationId="{014F9A7E-08D3-75F3-D912-303EDE9CE203}"/>
          </ac:spMkLst>
        </pc:spChg>
        <pc:grpChg chg="add mod">
          <ac:chgData name="Alessandra Pampaloni" userId="42e733d7a8433944" providerId="LiveId" clId="{5DB0D925-AC8C-45DE-9B28-1A09B81EA1E2}" dt="2022-06-28T15:03:03.957" v="1023" actId="14826"/>
          <ac:grpSpMkLst>
            <pc:docMk/>
            <pc:sldMk cId="3143357650" sldId="958"/>
            <ac:grpSpMk id="11" creationId="{4CC58B4F-5EB1-6B1C-15BA-D98FA24BDB95}"/>
          </ac:grpSpMkLst>
        </pc:grpChg>
        <pc:grpChg chg="mod">
          <ac:chgData name="Alessandra Pampaloni" userId="42e733d7a8433944" providerId="LiveId" clId="{5DB0D925-AC8C-45DE-9B28-1A09B81EA1E2}" dt="2022-06-28T15:03:03.957" v="1023" actId="14826"/>
          <ac:grpSpMkLst>
            <pc:docMk/>
            <pc:sldMk cId="3143357650" sldId="958"/>
            <ac:grpSpMk id="13" creationId="{652CBFE8-44C4-DE9D-9A27-C3F01BCE69E6}"/>
          </ac:grpSpMkLst>
        </pc:grpChg>
        <pc:grpChg chg="add mod">
          <ac:chgData name="Alessandra Pampaloni" userId="42e733d7a8433944" providerId="LiveId" clId="{5DB0D925-AC8C-45DE-9B28-1A09B81EA1E2}" dt="2022-06-28T15:02:37.264" v="1021" actId="14826"/>
          <ac:grpSpMkLst>
            <pc:docMk/>
            <pc:sldMk cId="3143357650" sldId="958"/>
            <ac:grpSpMk id="16" creationId="{B92C63BF-CF12-0985-308D-ECB45FF8CBBF}"/>
          </ac:grpSpMkLst>
        </pc:grpChg>
        <pc:grpChg chg="mod">
          <ac:chgData name="Alessandra Pampaloni" userId="42e733d7a8433944" providerId="LiveId" clId="{5DB0D925-AC8C-45DE-9B28-1A09B81EA1E2}" dt="2022-06-28T15:02:37.264" v="1021" actId="14826"/>
          <ac:grpSpMkLst>
            <pc:docMk/>
            <pc:sldMk cId="3143357650" sldId="958"/>
            <ac:grpSpMk id="18" creationId="{8EE48BF3-CFB8-82C4-1EC7-46B5FA98999B}"/>
          </ac:grpSpMkLst>
        </pc:grpChg>
        <pc:grpChg chg="add mod">
          <ac:chgData name="Alessandra Pampaloni" userId="42e733d7a8433944" providerId="LiveId" clId="{5DB0D925-AC8C-45DE-9B28-1A09B81EA1E2}" dt="2022-06-28T15:01:03.435" v="1014" actId="14826"/>
          <ac:grpSpMkLst>
            <pc:docMk/>
            <pc:sldMk cId="3143357650" sldId="958"/>
            <ac:grpSpMk id="21" creationId="{5769F5D5-2427-50E1-7A66-B0A19F466D96}"/>
          </ac:grpSpMkLst>
        </pc:grpChg>
        <pc:grpChg chg="add mod">
          <ac:chgData name="Alessandra Pampaloni" userId="42e733d7a8433944" providerId="LiveId" clId="{5DB0D925-AC8C-45DE-9B28-1A09B81EA1E2}" dt="2022-06-28T15:01:29.292" v="1016" actId="14826"/>
          <ac:grpSpMkLst>
            <pc:docMk/>
            <pc:sldMk cId="3143357650" sldId="958"/>
            <ac:grpSpMk id="25" creationId="{B4E79228-56A8-835E-1CB5-C54769FB08AC}"/>
          </ac:grpSpMkLst>
        </pc:grpChg>
        <pc:picChg chg="mod">
          <ac:chgData name="Alessandra Pampaloni" userId="42e733d7a8433944" providerId="LiveId" clId="{5DB0D925-AC8C-45DE-9B28-1A09B81EA1E2}" dt="2022-06-28T15:03:03.957" v="1023" actId="14826"/>
          <ac:picMkLst>
            <pc:docMk/>
            <pc:sldMk cId="3143357650" sldId="958"/>
            <ac:picMk id="12" creationId="{4CB333E1-5016-BFFF-9A16-84A15E758021}"/>
          </ac:picMkLst>
        </pc:picChg>
        <pc:picChg chg="mod">
          <ac:chgData name="Alessandra Pampaloni" userId="42e733d7a8433944" providerId="LiveId" clId="{5DB0D925-AC8C-45DE-9B28-1A09B81EA1E2}" dt="2022-06-28T15:03:03.957" v="1023" actId="14826"/>
          <ac:picMkLst>
            <pc:docMk/>
            <pc:sldMk cId="3143357650" sldId="958"/>
            <ac:picMk id="15" creationId="{B288374B-B5A2-E537-2B7B-9AFC85928597}"/>
          </ac:picMkLst>
        </pc:picChg>
        <pc:picChg chg="mod">
          <ac:chgData name="Alessandra Pampaloni" userId="42e733d7a8433944" providerId="LiveId" clId="{5DB0D925-AC8C-45DE-9B28-1A09B81EA1E2}" dt="2022-06-28T15:02:37.264" v="1021" actId="14826"/>
          <ac:picMkLst>
            <pc:docMk/>
            <pc:sldMk cId="3143357650" sldId="958"/>
            <ac:picMk id="17" creationId="{2342550A-DD5D-A762-0420-DA42B69C8C31}"/>
          </ac:picMkLst>
        </pc:picChg>
        <pc:picChg chg="mod">
          <ac:chgData name="Alessandra Pampaloni" userId="42e733d7a8433944" providerId="LiveId" clId="{5DB0D925-AC8C-45DE-9B28-1A09B81EA1E2}" dt="2022-06-28T15:02:37.264" v="1021" actId="14826"/>
          <ac:picMkLst>
            <pc:docMk/>
            <pc:sldMk cId="3143357650" sldId="958"/>
            <ac:picMk id="20" creationId="{95375D4A-D21D-203A-AA92-8104F25C482E}"/>
          </ac:picMkLst>
        </pc:picChg>
        <pc:picChg chg="mod">
          <ac:chgData name="Alessandra Pampaloni" userId="42e733d7a8433944" providerId="LiveId" clId="{5DB0D925-AC8C-45DE-9B28-1A09B81EA1E2}" dt="2022-06-28T15:01:03.435" v="1014" actId="14826"/>
          <ac:picMkLst>
            <pc:docMk/>
            <pc:sldMk cId="3143357650" sldId="958"/>
            <ac:picMk id="22" creationId="{E70504FD-4277-8CDE-9ACC-C08C54676542}"/>
          </ac:picMkLst>
        </pc:picChg>
        <pc:picChg chg="mod">
          <ac:chgData name="Alessandra Pampaloni" userId="42e733d7a8433944" providerId="LiveId" clId="{5DB0D925-AC8C-45DE-9B28-1A09B81EA1E2}" dt="2022-06-28T15:01:03.435" v="1014" actId="14826"/>
          <ac:picMkLst>
            <pc:docMk/>
            <pc:sldMk cId="3143357650" sldId="958"/>
            <ac:picMk id="24" creationId="{B760F78F-767D-599B-3526-12FCA34AEFBE}"/>
          </ac:picMkLst>
        </pc:picChg>
        <pc:picChg chg="mod">
          <ac:chgData name="Alessandra Pampaloni" userId="42e733d7a8433944" providerId="LiveId" clId="{5DB0D925-AC8C-45DE-9B28-1A09B81EA1E2}" dt="2022-06-28T15:01:29.292" v="1016" actId="14826"/>
          <ac:picMkLst>
            <pc:docMk/>
            <pc:sldMk cId="3143357650" sldId="958"/>
            <ac:picMk id="26" creationId="{82E1D3F5-2C43-6537-47B4-3BDBA6C6421E}"/>
          </ac:picMkLst>
        </pc:picChg>
        <pc:picChg chg="mod">
          <ac:chgData name="Alessandra Pampaloni" userId="42e733d7a8433944" providerId="LiveId" clId="{5DB0D925-AC8C-45DE-9B28-1A09B81EA1E2}" dt="2022-06-28T15:01:29.292" v="1016" actId="14826"/>
          <ac:picMkLst>
            <pc:docMk/>
            <pc:sldMk cId="3143357650" sldId="958"/>
            <ac:picMk id="28" creationId="{AF1F3409-0A16-B484-3730-D5F7C90F4D67}"/>
          </ac:picMkLst>
        </pc:picChg>
      </pc:sldChg>
      <pc:sldChg chg="addSp modSp">
        <pc:chgData name="Alessandra Pampaloni" userId="42e733d7a8433944" providerId="LiveId" clId="{5DB0D925-AC8C-45DE-9B28-1A09B81EA1E2}" dt="2022-06-28T15:04:42.684" v="1032" actId="14826"/>
        <pc:sldMkLst>
          <pc:docMk/>
          <pc:sldMk cId="2888383446" sldId="959"/>
        </pc:sldMkLst>
        <pc:spChg chg="add mod">
          <ac:chgData name="Alessandra Pampaloni" userId="42e733d7a8433944" providerId="LiveId" clId="{5DB0D925-AC8C-45DE-9B28-1A09B81EA1E2}" dt="2022-06-28T15:03:23.565" v="1024"/>
          <ac:spMkLst>
            <pc:docMk/>
            <pc:sldMk cId="2888383446" sldId="959"/>
            <ac:spMk id="7" creationId="{F32D71B7-1CDB-1C9D-8D5E-C9F2209F5737}"/>
          </ac:spMkLst>
        </pc:spChg>
        <pc:spChg chg="add mod">
          <ac:chgData name="Alessandra Pampaloni" userId="42e733d7a8433944" providerId="LiveId" clId="{5DB0D925-AC8C-45DE-9B28-1A09B81EA1E2}" dt="2022-06-28T15:03:23.565" v="1024"/>
          <ac:spMkLst>
            <pc:docMk/>
            <pc:sldMk cId="2888383446" sldId="959"/>
            <ac:spMk id="8" creationId="{79884128-E61F-8AF7-C96C-A7EC19809851}"/>
          </ac:spMkLst>
        </pc:spChg>
        <pc:spChg chg="add mod">
          <ac:chgData name="Alessandra Pampaloni" userId="42e733d7a8433944" providerId="LiveId" clId="{5DB0D925-AC8C-45DE-9B28-1A09B81EA1E2}" dt="2022-06-28T15:03:23.565" v="1024"/>
          <ac:spMkLst>
            <pc:docMk/>
            <pc:sldMk cId="2888383446" sldId="959"/>
            <ac:spMk id="9" creationId="{7FD7F42E-A77D-EC9C-AD62-F8E8F9A1D2ED}"/>
          </ac:spMkLst>
        </pc:spChg>
        <pc:spChg chg="mod">
          <ac:chgData name="Alessandra Pampaloni" userId="42e733d7a8433944" providerId="LiveId" clId="{5DB0D925-AC8C-45DE-9B28-1A09B81EA1E2}" dt="2022-06-28T15:04:05.937" v="1028" actId="14826"/>
          <ac:spMkLst>
            <pc:docMk/>
            <pc:sldMk cId="2888383446" sldId="959"/>
            <ac:spMk id="13" creationId="{2850C347-49A0-FD05-0750-BF9305E690CC}"/>
          </ac:spMkLst>
        </pc:spChg>
        <pc:spChg chg="mod">
          <ac:chgData name="Alessandra Pampaloni" userId="42e733d7a8433944" providerId="LiveId" clId="{5DB0D925-AC8C-45DE-9B28-1A09B81EA1E2}" dt="2022-06-28T15:04:42.684" v="1032" actId="14826"/>
          <ac:spMkLst>
            <pc:docMk/>
            <pc:sldMk cId="2888383446" sldId="959"/>
            <ac:spMk id="18" creationId="{FEFEF11A-D4BC-36E3-F579-2EFD80A7D8BC}"/>
          </ac:spMkLst>
        </pc:spChg>
        <pc:spChg chg="mod">
          <ac:chgData name="Alessandra Pampaloni" userId="42e733d7a8433944" providerId="LiveId" clId="{5DB0D925-AC8C-45DE-9B28-1A09B81EA1E2}" dt="2022-06-28T15:04:26.098" v="1030" actId="14826"/>
          <ac:spMkLst>
            <pc:docMk/>
            <pc:sldMk cId="2888383446" sldId="959"/>
            <ac:spMk id="23" creationId="{A8746AB2-FEFE-4A4C-AD9D-72971B99B24D}"/>
          </ac:spMkLst>
        </pc:spChg>
        <pc:spChg chg="add mod">
          <ac:chgData name="Alessandra Pampaloni" userId="42e733d7a8433944" providerId="LiveId" clId="{5DB0D925-AC8C-45DE-9B28-1A09B81EA1E2}" dt="2022-06-28T15:03:23.565" v="1024"/>
          <ac:spMkLst>
            <pc:docMk/>
            <pc:sldMk cId="2888383446" sldId="959"/>
            <ac:spMk id="25" creationId="{EF66124E-BF20-F219-B369-7E463FF52828}"/>
          </ac:spMkLst>
        </pc:spChg>
        <pc:spChg chg="mod">
          <ac:chgData name="Alessandra Pampaloni" userId="42e733d7a8433944" providerId="LiveId" clId="{5DB0D925-AC8C-45DE-9B28-1A09B81EA1E2}" dt="2022-06-28T15:03:44.965" v="1026" actId="14826"/>
          <ac:spMkLst>
            <pc:docMk/>
            <pc:sldMk cId="2888383446" sldId="959"/>
            <ac:spMk id="29" creationId="{0954841D-BD06-EECA-9543-C384E1EA3D6B}"/>
          </ac:spMkLst>
        </pc:spChg>
        <pc:grpChg chg="add mod">
          <ac:chgData name="Alessandra Pampaloni" userId="42e733d7a8433944" providerId="LiveId" clId="{5DB0D925-AC8C-45DE-9B28-1A09B81EA1E2}" dt="2022-06-28T15:04:05.937" v="1028" actId="14826"/>
          <ac:grpSpMkLst>
            <pc:docMk/>
            <pc:sldMk cId="2888383446" sldId="959"/>
            <ac:grpSpMk id="10" creationId="{9E1EDF62-D7D8-3DD6-8AF7-E699DEF0FD57}"/>
          </ac:grpSpMkLst>
        </pc:grpChg>
        <pc:grpChg chg="mod">
          <ac:chgData name="Alessandra Pampaloni" userId="42e733d7a8433944" providerId="LiveId" clId="{5DB0D925-AC8C-45DE-9B28-1A09B81EA1E2}" dt="2022-06-28T15:04:05.937" v="1028" actId="14826"/>
          <ac:grpSpMkLst>
            <pc:docMk/>
            <pc:sldMk cId="2888383446" sldId="959"/>
            <ac:grpSpMk id="12" creationId="{43887ED2-8B4C-A9A1-2BFE-4F5F90FA94D9}"/>
          </ac:grpSpMkLst>
        </pc:grpChg>
        <pc:grpChg chg="add mod">
          <ac:chgData name="Alessandra Pampaloni" userId="42e733d7a8433944" providerId="LiveId" clId="{5DB0D925-AC8C-45DE-9B28-1A09B81EA1E2}" dt="2022-06-28T15:04:42.684" v="1032" actId="14826"/>
          <ac:grpSpMkLst>
            <pc:docMk/>
            <pc:sldMk cId="2888383446" sldId="959"/>
            <ac:grpSpMk id="15" creationId="{74C7BE0B-60F0-813F-93C2-90DB16817646}"/>
          </ac:grpSpMkLst>
        </pc:grpChg>
        <pc:grpChg chg="mod">
          <ac:chgData name="Alessandra Pampaloni" userId="42e733d7a8433944" providerId="LiveId" clId="{5DB0D925-AC8C-45DE-9B28-1A09B81EA1E2}" dt="2022-06-28T15:04:42.684" v="1032" actId="14826"/>
          <ac:grpSpMkLst>
            <pc:docMk/>
            <pc:sldMk cId="2888383446" sldId="959"/>
            <ac:grpSpMk id="17" creationId="{8DE27B85-C231-1CF2-9616-2F565441DFCF}"/>
          </ac:grpSpMkLst>
        </pc:grpChg>
        <pc:grpChg chg="add mod">
          <ac:chgData name="Alessandra Pampaloni" userId="42e733d7a8433944" providerId="LiveId" clId="{5DB0D925-AC8C-45DE-9B28-1A09B81EA1E2}" dt="2022-06-28T15:04:26.098" v="1030" actId="14826"/>
          <ac:grpSpMkLst>
            <pc:docMk/>
            <pc:sldMk cId="2888383446" sldId="959"/>
            <ac:grpSpMk id="20" creationId="{1B2D7227-C30C-7DE6-7183-F9FDC1A2BF62}"/>
          </ac:grpSpMkLst>
        </pc:grpChg>
        <pc:grpChg chg="mod">
          <ac:chgData name="Alessandra Pampaloni" userId="42e733d7a8433944" providerId="LiveId" clId="{5DB0D925-AC8C-45DE-9B28-1A09B81EA1E2}" dt="2022-06-28T15:04:26.098" v="1030" actId="14826"/>
          <ac:grpSpMkLst>
            <pc:docMk/>
            <pc:sldMk cId="2888383446" sldId="959"/>
            <ac:grpSpMk id="22" creationId="{D4CF3065-C579-911A-2DE6-F4F03F72B2CB}"/>
          </ac:grpSpMkLst>
        </pc:grpChg>
        <pc:grpChg chg="add mod">
          <ac:chgData name="Alessandra Pampaloni" userId="42e733d7a8433944" providerId="LiveId" clId="{5DB0D925-AC8C-45DE-9B28-1A09B81EA1E2}" dt="2022-06-28T15:03:44.965" v="1026" actId="14826"/>
          <ac:grpSpMkLst>
            <pc:docMk/>
            <pc:sldMk cId="2888383446" sldId="959"/>
            <ac:grpSpMk id="26" creationId="{4A2F3DAC-29CE-20E5-B83E-59B440B0A089}"/>
          </ac:grpSpMkLst>
        </pc:grpChg>
        <pc:grpChg chg="mod">
          <ac:chgData name="Alessandra Pampaloni" userId="42e733d7a8433944" providerId="LiveId" clId="{5DB0D925-AC8C-45DE-9B28-1A09B81EA1E2}" dt="2022-06-28T15:03:44.965" v="1026" actId="14826"/>
          <ac:grpSpMkLst>
            <pc:docMk/>
            <pc:sldMk cId="2888383446" sldId="959"/>
            <ac:grpSpMk id="28" creationId="{1A46B3FA-4321-D9CA-4663-A8399CC03E59}"/>
          </ac:grpSpMkLst>
        </pc:grpChg>
        <pc:picChg chg="mod">
          <ac:chgData name="Alessandra Pampaloni" userId="42e733d7a8433944" providerId="LiveId" clId="{5DB0D925-AC8C-45DE-9B28-1A09B81EA1E2}" dt="2022-06-28T15:04:05.937" v="1028" actId="14826"/>
          <ac:picMkLst>
            <pc:docMk/>
            <pc:sldMk cId="2888383446" sldId="959"/>
            <ac:picMk id="11" creationId="{E8CD19D1-DEB8-2217-BA11-74838976B704}"/>
          </ac:picMkLst>
        </pc:picChg>
        <pc:picChg chg="mod">
          <ac:chgData name="Alessandra Pampaloni" userId="42e733d7a8433944" providerId="LiveId" clId="{5DB0D925-AC8C-45DE-9B28-1A09B81EA1E2}" dt="2022-06-28T15:04:05.937" v="1028" actId="14826"/>
          <ac:picMkLst>
            <pc:docMk/>
            <pc:sldMk cId="2888383446" sldId="959"/>
            <ac:picMk id="14" creationId="{AE7C313B-6682-393C-645C-E949E458BE68}"/>
          </ac:picMkLst>
        </pc:picChg>
        <pc:picChg chg="mod">
          <ac:chgData name="Alessandra Pampaloni" userId="42e733d7a8433944" providerId="LiveId" clId="{5DB0D925-AC8C-45DE-9B28-1A09B81EA1E2}" dt="2022-06-28T15:04:42.684" v="1032" actId="14826"/>
          <ac:picMkLst>
            <pc:docMk/>
            <pc:sldMk cId="2888383446" sldId="959"/>
            <ac:picMk id="16" creationId="{6A390294-2E34-2ED7-58C8-9C7F8B12E445}"/>
          </ac:picMkLst>
        </pc:picChg>
        <pc:picChg chg="mod">
          <ac:chgData name="Alessandra Pampaloni" userId="42e733d7a8433944" providerId="LiveId" clId="{5DB0D925-AC8C-45DE-9B28-1A09B81EA1E2}" dt="2022-06-28T15:04:42.684" v="1032" actId="14826"/>
          <ac:picMkLst>
            <pc:docMk/>
            <pc:sldMk cId="2888383446" sldId="959"/>
            <ac:picMk id="19" creationId="{4CBF78C6-D0FA-00A8-C801-08D9C8EAA772}"/>
          </ac:picMkLst>
        </pc:picChg>
        <pc:picChg chg="mod">
          <ac:chgData name="Alessandra Pampaloni" userId="42e733d7a8433944" providerId="LiveId" clId="{5DB0D925-AC8C-45DE-9B28-1A09B81EA1E2}" dt="2022-06-28T15:04:26.098" v="1030" actId="14826"/>
          <ac:picMkLst>
            <pc:docMk/>
            <pc:sldMk cId="2888383446" sldId="959"/>
            <ac:picMk id="21" creationId="{28F922CE-EE88-88D5-8D46-9B318D894524}"/>
          </ac:picMkLst>
        </pc:picChg>
        <pc:picChg chg="mod">
          <ac:chgData name="Alessandra Pampaloni" userId="42e733d7a8433944" providerId="LiveId" clId="{5DB0D925-AC8C-45DE-9B28-1A09B81EA1E2}" dt="2022-06-28T15:04:26.098" v="1030" actId="14826"/>
          <ac:picMkLst>
            <pc:docMk/>
            <pc:sldMk cId="2888383446" sldId="959"/>
            <ac:picMk id="24" creationId="{A4DE87DE-4CCB-50BD-62AD-B8797CDD94E7}"/>
          </ac:picMkLst>
        </pc:picChg>
        <pc:picChg chg="mod">
          <ac:chgData name="Alessandra Pampaloni" userId="42e733d7a8433944" providerId="LiveId" clId="{5DB0D925-AC8C-45DE-9B28-1A09B81EA1E2}" dt="2022-06-28T15:03:44.965" v="1026" actId="14826"/>
          <ac:picMkLst>
            <pc:docMk/>
            <pc:sldMk cId="2888383446" sldId="959"/>
            <ac:picMk id="27" creationId="{0BBEEDE9-F565-FCA0-1E6B-F1C44F8DC0DD}"/>
          </ac:picMkLst>
        </pc:picChg>
        <pc:picChg chg="mod">
          <ac:chgData name="Alessandra Pampaloni" userId="42e733d7a8433944" providerId="LiveId" clId="{5DB0D925-AC8C-45DE-9B28-1A09B81EA1E2}" dt="2022-06-28T15:03:44.965" v="1026" actId="14826"/>
          <ac:picMkLst>
            <pc:docMk/>
            <pc:sldMk cId="2888383446" sldId="959"/>
            <ac:picMk id="30" creationId="{7FFA01FB-5F18-BE9D-C273-F92D92CBF6A8}"/>
          </ac:picMkLst>
        </pc:picChg>
      </pc:sldChg>
      <pc:sldChg chg="addSp modSp">
        <pc:chgData name="Alessandra Pampaloni" userId="42e733d7a8433944" providerId="LiveId" clId="{5DB0D925-AC8C-45DE-9B28-1A09B81EA1E2}" dt="2022-06-28T15:06:39.499" v="1043" actId="14826"/>
        <pc:sldMkLst>
          <pc:docMk/>
          <pc:sldMk cId="1012869907" sldId="960"/>
        </pc:sldMkLst>
        <pc:spChg chg="add mod">
          <ac:chgData name="Alessandra Pampaloni" userId="42e733d7a8433944" providerId="LiveId" clId="{5DB0D925-AC8C-45DE-9B28-1A09B81EA1E2}" dt="2022-06-28T15:04:58.983" v="1035"/>
          <ac:spMkLst>
            <pc:docMk/>
            <pc:sldMk cId="1012869907" sldId="960"/>
            <ac:spMk id="7" creationId="{08100E41-26F9-A639-8421-868480AEDE1A}"/>
          </ac:spMkLst>
        </pc:spChg>
        <pc:spChg chg="add mod">
          <ac:chgData name="Alessandra Pampaloni" userId="42e733d7a8433944" providerId="LiveId" clId="{5DB0D925-AC8C-45DE-9B28-1A09B81EA1E2}" dt="2022-06-28T15:04:58.983" v="1035"/>
          <ac:spMkLst>
            <pc:docMk/>
            <pc:sldMk cId="1012869907" sldId="960"/>
            <ac:spMk id="8" creationId="{B1402257-101E-BE3B-2CAE-37B2A4058E3F}"/>
          </ac:spMkLst>
        </pc:spChg>
        <pc:spChg chg="add mod">
          <ac:chgData name="Alessandra Pampaloni" userId="42e733d7a8433944" providerId="LiveId" clId="{5DB0D925-AC8C-45DE-9B28-1A09B81EA1E2}" dt="2022-06-28T15:04:58.983" v="1035"/>
          <ac:spMkLst>
            <pc:docMk/>
            <pc:sldMk cId="1012869907" sldId="960"/>
            <ac:spMk id="9" creationId="{87A8E11B-462C-B480-FB92-6EA292DAA8D5}"/>
          </ac:spMkLst>
        </pc:spChg>
        <pc:spChg chg="add mod">
          <ac:chgData name="Alessandra Pampaloni" userId="42e733d7a8433944" providerId="LiveId" clId="{5DB0D925-AC8C-45DE-9B28-1A09B81EA1E2}" dt="2022-06-28T15:04:58.983" v="1035"/>
          <ac:spMkLst>
            <pc:docMk/>
            <pc:sldMk cId="1012869907" sldId="960"/>
            <ac:spMk id="10" creationId="{0D1E3230-3A9A-9954-B519-418F6A327058}"/>
          </ac:spMkLst>
        </pc:spChg>
        <pc:spChg chg="mod">
          <ac:chgData name="Alessandra Pampaloni" userId="42e733d7a8433944" providerId="LiveId" clId="{5DB0D925-AC8C-45DE-9B28-1A09B81EA1E2}" dt="2022-06-28T15:05:22.531" v="1037" actId="14826"/>
          <ac:spMkLst>
            <pc:docMk/>
            <pc:sldMk cId="1012869907" sldId="960"/>
            <ac:spMk id="14" creationId="{FB13C284-114E-2F2C-4E96-F14A67B4331A}"/>
          </ac:spMkLst>
        </pc:spChg>
        <pc:spChg chg="mod">
          <ac:chgData name="Alessandra Pampaloni" userId="42e733d7a8433944" providerId="LiveId" clId="{5DB0D925-AC8C-45DE-9B28-1A09B81EA1E2}" dt="2022-06-28T15:05:43.814" v="1039" actId="14826"/>
          <ac:spMkLst>
            <pc:docMk/>
            <pc:sldMk cId="1012869907" sldId="960"/>
            <ac:spMk id="19" creationId="{96DBBBE6-9452-7C59-F1E7-3DA5E5C1419B}"/>
          </ac:spMkLst>
        </pc:spChg>
        <pc:spChg chg="mod">
          <ac:chgData name="Alessandra Pampaloni" userId="42e733d7a8433944" providerId="LiveId" clId="{5DB0D925-AC8C-45DE-9B28-1A09B81EA1E2}" dt="2022-06-28T15:06:14.234" v="1041" actId="14826"/>
          <ac:spMkLst>
            <pc:docMk/>
            <pc:sldMk cId="1012869907" sldId="960"/>
            <ac:spMk id="24" creationId="{1A0570AD-5971-3229-F7BB-324CA779239E}"/>
          </ac:spMkLst>
        </pc:spChg>
        <pc:spChg chg="mod">
          <ac:chgData name="Alessandra Pampaloni" userId="42e733d7a8433944" providerId="LiveId" clId="{5DB0D925-AC8C-45DE-9B28-1A09B81EA1E2}" dt="2022-06-28T15:06:39.499" v="1043" actId="14826"/>
          <ac:spMkLst>
            <pc:docMk/>
            <pc:sldMk cId="1012869907" sldId="960"/>
            <ac:spMk id="29" creationId="{9C87D235-1752-046F-89C8-9F42288F6C84}"/>
          </ac:spMkLst>
        </pc:spChg>
        <pc:grpChg chg="add mod">
          <ac:chgData name="Alessandra Pampaloni" userId="42e733d7a8433944" providerId="LiveId" clId="{5DB0D925-AC8C-45DE-9B28-1A09B81EA1E2}" dt="2022-06-28T15:05:22.531" v="1037" actId="14826"/>
          <ac:grpSpMkLst>
            <pc:docMk/>
            <pc:sldMk cId="1012869907" sldId="960"/>
            <ac:grpSpMk id="11" creationId="{FF0F8D62-535B-8667-1326-DC2FC7946D90}"/>
          </ac:grpSpMkLst>
        </pc:grpChg>
        <pc:grpChg chg="mod">
          <ac:chgData name="Alessandra Pampaloni" userId="42e733d7a8433944" providerId="LiveId" clId="{5DB0D925-AC8C-45DE-9B28-1A09B81EA1E2}" dt="2022-06-28T15:05:22.531" v="1037" actId="14826"/>
          <ac:grpSpMkLst>
            <pc:docMk/>
            <pc:sldMk cId="1012869907" sldId="960"/>
            <ac:grpSpMk id="13" creationId="{2F0D1F4E-E350-85A4-9F32-DB4C267D37A8}"/>
          </ac:grpSpMkLst>
        </pc:grpChg>
        <pc:grpChg chg="add mod">
          <ac:chgData name="Alessandra Pampaloni" userId="42e733d7a8433944" providerId="LiveId" clId="{5DB0D925-AC8C-45DE-9B28-1A09B81EA1E2}" dt="2022-06-28T15:05:43.814" v="1039" actId="14826"/>
          <ac:grpSpMkLst>
            <pc:docMk/>
            <pc:sldMk cId="1012869907" sldId="960"/>
            <ac:grpSpMk id="16" creationId="{53C4E897-5978-1940-3271-219585FCC366}"/>
          </ac:grpSpMkLst>
        </pc:grpChg>
        <pc:grpChg chg="mod">
          <ac:chgData name="Alessandra Pampaloni" userId="42e733d7a8433944" providerId="LiveId" clId="{5DB0D925-AC8C-45DE-9B28-1A09B81EA1E2}" dt="2022-06-28T15:05:43.814" v="1039" actId="14826"/>
          <ac:grpSpMkLst>
            <pc:docMk/>
            <pc:sldMk cId="1012869907" sldId="960"/>
            <ac:grpSpMk id="18" creationId="{98F3C3A6-5A17-630D-295E-1625969D24BF}"/>
          </ac:grpSpMkLst>
        </pc:grpChg>
        <pc:grpChg chg="add mod">
          <ac:chgData name="Alessandra Pampaloni" userId="42e733d7a8433944" providerId="LiveId" clId="{5DB0D925-AC8C-45DE-9B28-1A09B81EA1E2}" dt="2022-06-28T15:06:14.234" v="1041" actId="14826"/>
          <ac:grpSpMkLst>
            <pc:docMk/>
            <pc:sldMk cId="1012869907" sldId="960"/>
            <ac:grpSpMk id="21" creationId="{185B2AAA-F76C-47D2-B94C-1D998354C6F3}"/>
          </ac:grpSpMkLst>
        </pc:grpChg>
        <pc:grpChg chg="mod">
          <ac:chgData name="Alessandra Pampaloni" userId="42e733d7a8433944" providerId="LiveId" clId="{5DB0D925-AC8C-45DE-9B28-1A09B81EA1E2}" dt="2022-06-28T15:06:14.234" v="1041" actId="14826"/>
          <ac:grpSpMkLst>
            <pc:docMk/>
            <pc:sldMk cId="1012869907" sldId="960"/>
            <ac:grpSpMk id="23" creationId="{FF8D03C6-64EF-CA26-8969-029BD2F1A9E8}"/>
          </ac:grpSpMkLst>
        </pc:grpChg>
        <pc:grpChg chg="add mod">
          <ac:chgData name="Alessandra Pampaloni" userId="42e733d7a8433944" providerId="LiveId" clId="{5DB0D925-AC8C-45DE-9B28-1A09B81EA1E2}" dt="2022-06-28T15:06:39.499" v="1043" actId="14826"/>
          <ac:grpSpMkLst>
            <pc:docMk/>
            <pc:sldMk cId="1012869907" sldId="960"/>
            <ac:grpSpMk id="26" creationId="{A24FA809-F988-B501-AB7D-C42918278050}"/>
          </ac:grpSpMkLst>
        </pc:grpChg>
        <pc:grpChg chg="mod">
          <ac:chgData name="Alessandra Pampaloni" userId="42e733d7a8433944" providerId="LiveId" clId="{5DB0D925-AC8C-45DE-9B28-1A09B81EA1E2}" dt="2022-06-28T15:06:39.499" v="1043" actId="14826"/>
          <ac:grpSpMkLst>
            <pc:docMk/>
            <pc:sldMk cId="1012869907" sldId="960"/>
            <ac:grpSpMk id="28" creationId="{E3C546F4-4055-C1DC-EE52-977A51EA17BB}"/>
          </ac:grpSpMkLst>
        </pc:grpChg>
        <pc:picChg chg="mod">
          <ac:chgData name="Alessandra Pampaloni" userId="42e733d7a8433944" providerId="LiveId" clId="{5DB0D925-AC8C-45DE-9B28-1A09B81EA1E2}" dt="2022-06-28T15:05:22.531" v="1037" actId="14826"/>
          <ac:picMkLst>
            <pc:docMk/>
            <pc:sldMk cId="1012869907" sldId="960"/>
            <ac:picMk id="12" creationId="{01FDCF6E-05F3-4494-0211-C4B3CAE34147}"/>
          </ac:picMkLst>
        </pc:picChg>
        <pc:picChg chg="mod">
          <ac:chgData name="Alessandra Pampaloni" userId="42e733d7a8433944" providerId="LiveId" clId="{5DB0D925-AC8C-45DE-9B28-1A09B81EA1E2}" dt="2022-06-28T15:05:22.531" v="1037" actId="14826"/>
          <ac:picMkLst>
            <pc:docMk/>
            <pc:sldMk cId="1012869907" sldId="960"/>
            <ac:picMk id="15" creationId="{6092A9E0-62E0-766B-A846-07289CA47C6C}"/>
          </ac:picMkLst>
        </pc:picChg>
        <pc:picChg chg="mod">
          <ac:chgData name="Alessandra Pampaloni" userId="42e733d7a8433944" providerId="LiveId" clId="{5DB0D925-AC8C-45DE-9B28-1A09B81EA1E2}" dt="2022-06-28T15:05:43.814" v="1039" actId="14826"/>
          <ac:picMkLst>
            <pc:docMk/>
            <pc:sldMk cId="1012869907" sldId="960"/>
            <ac:picMk id="17" creationId="{CA0792E9-81B6-443E-A4AC-BD5EEF61632A}"/>
          </ac:picMkLst>
        </pc:picChg>
        <pc:picChg chg="mod">
          <ac:chgData name="Alessandra Pampaloni" userId="42e733d7a8433944" providerId="LiveId" clId="{5DB0D925-AC8C-45DE-9B28-1A09B81EA1E2}" dt="2022-06-28T15:05:43.814" v="1039" actId="14826"/>
          <ac:picMkLst>
            <pc:docMk/>
            <pc:sldMk cId="1012869907" sldId="960"/>
            <ac:picMk id="20" creationId="{59260F5B-C39C-06F2-AFED-D318FBB1A325}"/>
          </ac:picMkLst>
        </pc:picChg>
        <pc:picChg chg="mod">
          <ac:chgData name="Alessandra Pampaloni" userId="42e733d7a8433944" providerId="LiveId" clId="{5DB0D925-AC8C-45DE-9B28-1A09B81EA1E2}" dt="2022-06-28T15:06:14.234" v="1041" actId="14826"/>
          <ac:picMkLst>
            <pc:docMk/>
            <pc:sldMk cId="1012869907" sldId="960"/>
            <ac:picMk id="22" creationId="{A6557C85-233A-236A-0D90-67E3875BC273}"/>
          </ac:picMkLst>
        </pc:picChg>
        <pc:picChg chg="mod">
          <ac:chgData name="Alessandra Pampaloni" userId="42e733d7a8433944" providerId="LiveId" clId="{5DB0D925-AC8C-45DE-9B28-1A09B81EA1E2}" dt="2022-06-28T15:06:14.234" v="1041" actId="14826"/>
          <ac:picMkLst>
            <pc:docMk/>
            <pc:sldMk cId="1012869907" sldId="960"/>
            <ac:picMk id="25" creationId="{BE0BEEC7-FD38-3900-628E-2726ECA46CA0}"/>
          </ac:picMkLst>
        </pc:picChg>
        <pc:picChg chg="mod">
          <ac:chgData name="Alessandra Pampaloni" userId="42e733d7a8433944" providerId="LiveId" clId="{5DB0D925-AC8C-45DE-9B28-1A09B81EA1E2}" dt="2022-06-28T15:06:39.499" v="1043" actId="14826"/>
          <ac:picMkLst>
            <pc:docMk/>
            <pc:sldMk cId="1012869907" sldId="960"/>
            <ac:picMk id="27" creationId="{D3954807-E726-D415-303B-34058BCD6469}"/>
          </ac:picMkLst>
        </pc:picChg>
        <pc:picChg chg="mod">
          <ac:chgData name="Alessandra Pampaloni" userId="42e733d7a8433944" providerId="LiveId" clId="{5DB0D925-AC8C-45DE-9B28-1A09B81EA1E2}" dt="2022-06-28T15:06:39.499" v="1043" actId="14826"/>
          <ac:picMkLst>
            <pc:docMk/>
            <pc:sldMk cId="1012869907" sldId="960"/>
            <ac:picMk id="30" creationId="{6C42956B-FA5B-B3E0-5866-00DA218EB69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64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196549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>
            <a:normAutofit/>
          </a:bodyPr>
          <a:lstStyle>
            <a:lvl1pPr algn="l">
              <a:defRPr sz="4000" cap="all" baseline="0"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 sz="2800"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04040D7B-BA72-A687-29B2-08FBB4EA5E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4A1CCEBF-58EC-5BA2-BEF0-79E9996133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7B2911D-F2CB-1D47-57BA-B5C7BD3A96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2C3ED93A-6E21-59F2-E75E-2964AF6343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9885397C-C101-42CE-DAD7-8D3666BC8C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9034887E-07AC-6705-46E2-7C10E17306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935999"/>
            <a:ext cx="4068000" cy="519016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936001"/>
            <a:ext cx="4068000" cy="51901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010549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018056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E1FB3918-ED15-CFD7-C60E-0153272E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7FCE9D80-1663-2728-79CB-F323BCBFA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69642596-0FF1-4814-5F1E-7DA6A830F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8" y="-1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D41628F9-2897-6C93-7BF5-D09531B823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CAAFB263-46D7-EC2A-BCB3-518A07D8F8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B31B6669-0ADA-4481-709C-4260CD544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A324E297-38AA-18B3-2841-1428B9004F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B630AD89-35B3-939A-3C0A-873598612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AC813487-1183-F3A8-C9FD-4666F034AE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1828802" y="6253534"/>
            <a:ext cx="7315198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-379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57482"/>
            <a:ext cx="8226854" cy="50355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October 27th, 2023, FalconD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Nicola Sala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936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4A15CB4-2B14-20ED-637E-F17EDFA5BC35}"/>
              </a:ext>
            </a:extLst>
          </p:cNvPr>
          <p:cNvGrpSpPr/>
          <p:nvPr userDrawn="1"/>
        </p:nvGrpSpPr>
        <p:grpSpPr>
          <a:xfrm>
            <a:off x="1763414" y="6247887"/>
            <a:ext cx="1518271" cy="596685"/>
            <a:chOff x="6332" y="6220992"/>
            <a:chExt cx="1518271" cy="59668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A3FCB04-91B1-0792-F8E6-455B7B9E1976}"/>
                </a:ext>
              </a:extLst>
            </p:cNvPr>
            <p:cNvGrpSpPr/>
            <p:nvPr userDrawn="1"/>
          </p:nvGrpSpPr>
          <p:grpSpPr>
            <a:xfrm>
              <a:off x="6332" y="6272584"/>
              <a:ext cx="1518271" cy="542473"/>
              <a:chOff x="6332" y="6272584"/>
              <a:chExt cx="1518271" cy="54247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E40CD024-1C9C-3044-88BC-36D90521D20C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10"/>
              <a:srcRect b="36557"/>
              <a:stretch/>
            </p:blipFill>
            <p:spPr bwMode="auto">
              <a:xfrm>
                <a:off x="6332" y="6272584"/>
                <a:ext cx="743918" cy="542473"/>
              </a:xfrm>
              <a:prstGeom prst="rect">
                <a:avLst/>
              </a:prstGeom>
              <a:noFill/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2224A05-AB28-3F4B-90D2-D414F6B8D8E9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10"/>
              <a:srcRect t="62024"/>
              <a:stretch/>
            </p:blipFill>
            <p:spPr bwMode="auto">
              <a:xfrm>
                <a:off x="780685" y="6375399"/>
                <a:ext cx="743918" cy="324713"/>
              </a:xfrm>
              <a:prstGeom prst="rect">
                <a:avLst/>
              </a:prstGeom>
              <a:noFill/>
            </p:spPr>
          </p:pic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AA3A0C1-633D-FE44-9809-278D94FF6BE9}"/>
                </a:ext>
              </a:extLst>
            </p:cNvPr>
            <p:cNvCxnSpPr/>
            <p:nvPr userDrawn="1"/>
          </p:nvCxnSpPr>
          <p:spPr>
            <a:xfrm>
              <a:off x="734831" y="6220992"/>
              <a:ext cx="0" cy="596685"/>
            </a:xfrm>
            <a:prstGeom prst="line">
              <a:avLst/>
            </a:prstGeom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15EC920-D07E-FC53-35BF-DBAE435EFF15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2" y="6227281"/>
            <a:ext cx="1070921" cy="5943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77DB54-41B1-D673-4343-3876CBB25A37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709" y="6227281"/>
            <a:ext cx="594360" cy="5943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0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microsoft.com/office/2007/relationships/hdphoto" Target="../media/hdphoto3.wdp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1D1031C-0B5E-4DD1-CCE7-41AFDE1B1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169" y="949903"/>
            <a:ext cx="8219661" cy="936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/>
              <a:t>Mechanical </a:t>
            </a:r>
            <a:r>
              <a:rPr lang="en-US" dirty="0"/>
              <a:t>properties for FalconD 12T program</a:t>
            </a:r>
            <a:endParaRPr lang="en-GB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2729D5A-DAD0-9F35-62D5-58BEDAA196E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CE2064E-029D-E3B0-D5BE-E878C875B5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8614FA3-F711-8CD2-512B-2932528E6D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FCE0D35C-7AEA-C849-7F13-ACB3C5DD0349}"/>
              </a:ext>
            </a:extLst>
          </p:cNvPr>
          <p:cNvSpPr txBox="1"/>
          <p:nvPr/>
        </p:nvSpPr>
        <p:spPr>
          <a:xfrm>
            <a:off x="859025" y="5199788"/>
            <a:ext cx="3454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dirty="0">
                <a:latin typeface="Calibri" panose="020F0502020204030204" pitchFamily="34" charset="0"/>
                <a:cs typeface="Calibri" panose="020F0502020204030204" pitchFamily="34" charset="0"/>
              </a:rPr>
              <a:t>Date: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December 5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, 2023</a:t>
            </a:r>
            <a:r>
              <a:rPr lang="en-F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22C0FB85-D9DD-2AF0-46B5-E743914409CF}"/>
              </a:ext>
            </a:extLst>
          </p:cNvPr>
          <p:cNvSpPr txBox="1"/>
          <p:nvPr/>
        </p:nvSpPr>
        <p:spPr>
          <a:xfrm>
            <a:off x="859025" y="4009434"/>
            <a:ext cx="70698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600">
                <a:latin typeface="Calibri" panose="020F0502020204030204" pitchFamily="34" charset="0"/>
                <a:cs typeface="Calibri" panose="020F0502020204030204" pitchFamily="34" charset="0"/>
              </a:rPr>
              <a:t>Author</a:t>
            </a:r>
            <a:r>
              <a:rPr lang="en-US" sz="26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FR" sz="260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2600">
                <a:latin typeface="Calibri" panose="020F0502020204030204" pitchFamily="34" charset="0"/>
                <a:cs typeface="Calibri" panose="020F0502020204030204" pitchFamily="34" charset="0"/>
              </a:rPr>
              <a:t> N. Sala</a:t>
            </a:r>
            <a:r>
              <a:rPr lang="it-IT" sz="26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o</a:t>
            </a:r>
            <a:r>
              <a:rPr lang="en-US" altLang="en-US" sz="2600"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n behalf of FalconD collaboration</a:t>
            </a:r>
            <a:endParaRPr kumimoji="0" lang="en-US" altLang="en-US" sz="260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C5B0C6C-BFE5-8633-2148-D6DF19ABBE51}"/>
              </a:ext>
            </a:extLst>
          </p:cNvPr>
          <p:cNvSpPr txBox="1"/>
          <p:nvPr/>
        </p:nvSpPr>
        <p:spPr>
          <a:xfrm>
            <a:off x="859025" y="2815673"/>
            <a:ext cx="768379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600" b="0">
                <a:solidFill>
                  <a:srgbClr val="0055A0"/>
                </a:solidFill>
                <a:effectLst/>
                <a:latin typeface="Calibri" panose="020F0502020204030204" pitchFamily="34" charset="0"/>
              </a:rPr>
              <a:t>RD Line 4 fourth Forum meeting,  - Modelling Tools, Materials Protection and Cryogenics</a:t>
            </a:r>
            <a:endParaRPr lang="en-GB" sz="2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853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4051328-2DE9-4E63-3E19-5C2DB92F5A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6E55D76-3276-337D-0D33-DEE23257B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D4F5A51-DD4F-6CF5-484F-FCC88DF8FA5D}"/>
              </a:ext>
            </a:extLst>
          </p:cNvPr>
          <p:cNvSpPr txBox="1">
            <a:spLocks/>
          </p:cNvSpPr>
          <p:nvPr/>
        </p:nvSpPr>
        <p:spPr>
          <a:xfrm>
            <a:off x="1667201" y="273143"/>
            <a:ext cx="6067443" cy="1362806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800" dirty="0"/>
              <a:t>Keys properties</a:t>
            </a:r>
            <a:endParaRPr lang="en-US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49A8E99-8589-9B47-5263-C390B86B1AF4}"/>
              </a:ext>
            </a:extLst>
          </p:cNvPr>
          <p:cNvSpPr txBox="1"/>
          <p:nvPr/>
        </p:nvSpPr>
        <p:spPr>
          <a:xfrm>
            <a:off x="389240" y="5160109"/>
            <a:ext cx="8536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 «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by G. Vallone (2023)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DOI: 10.1109/TASC.2023.3248544</a:t>
            </a:r>
          </a:p>
          <a:p>
            <a:endParaRPr lang="en-GB" dirty="0"/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0AD70BA2-6000-31B3-DC8A-A71548F6959E}"/>
              </a:ext>
            </a:extLst>
          </p:cNvPr>
          <p:cNvGrpSpPr/>
          <p:nvPr/>
        </p:nvGrpSpPr>
        <p:grpSpPr>
          <a:xfrm>
            <a:off x="734087" y="1236161"/>
            <a:ext cx="7451289" cy="2192840"/>
            <a:chOff x="734087" y="1236161"/>
            <a:chExt cx="7451289" cy="2192840"/>
          </a:xfrm>
        </p:grpSpPr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7CCDDEAA-80BF-92C9-0A1C-0C849EA759E1}"/>
                </a:ext>
              </a:extLst>
            </p:cNvPr>
            <p:cNvSpPr/>
            <p:nvPr/>
          </p:nvSpPr>
          <p:spPr>
            <a:xfrm>
              <a:off x="734087" y="1697891"/>
              <a:ext cx="3155245" cy="95098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44046620-8F5B-AAF8-0D1D-3811827EE1ED}"/>
                </a:ext>
              </a:extLst>
            </p:cNvPr>
            <p:cNvSpPr/>
            <p:nvPr/>
          </p:nvSpPr>
          <p:spPr>
            <a:xfrm rot="5400000">
              <a:off x="3920125" y="1948161"/>
              <a:ext cx="2010698" cy="95098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635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Ovale 15">
              <a:extLst>
                <a:ext uri="{FF2B5EF4-FFF2-40B4-BE49-F238E27FC236}">
                  <a16:creationId xmlns:a16="http://schemas.microsoft.com/office/drawing/2014/main" id="{C8D90730-0202-AA2E-0FB2-8FA0D7F61070}"/>
                </a:ext>
              </a:extLst>
            </p:cNvPr>
            <p:cNvSpPr/>
            <p:nvPr/>
          </p:nvSpPr>
          <p:spPr>
            <a:xfrm>
              <a:off x="6081003" y="1236161"/>
              <a:ext cx="2104373" cy="210437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8">
                <a:extLst>
                  <a:ext uri="{FF2B5EF4-FFF2-40B4-BE49-F238E27FC236}">
                    <a16:creationId xmlns:a16="http://schemas.microsoft.com/office/drawing/2014/main" id="{9ECCB0E2-A20B-368E-E682-51D8E009AD2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3709656"/>
                  </p:ext>
                </p:extLst>
              </p:nvPr>
            </p:nvGraphicFramePr>
            <p:xfrm>
              <a:off x="369518" y="2288348"/>
              <a:ext cx="8536486" cy="249315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68277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87661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89016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529454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530382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317196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4486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oMath>
                          </a14:m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[mm/m]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44864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193 (210)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238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 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Kawa SS</a:t>
                          </a:r>
                          <a:r>
                            <a:rPr lang="en-US" sz="1800" baseline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*</a:t>
                          </a:r>
                          <a:endParaRPr lang="en-US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>
                            <a:lumMod val="9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186 (204)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320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(?)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bg1">
                            <a:lumMod val="95000"/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6672768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Nitronic</a:t>
                          </a:r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40*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225 (210)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682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1427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2.60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306087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8">
                <a:extLst>
                  <a:ext uri="{FF2B5EF4-FFF2-40B4-BE49-F238E27FC236}">
                    <a16:creationId xmlns:a16="http://schemas.microsoft.com/office/drawing/2014/main" id="{9ECCB0E2-A20B-368E-E682-51D8E009AD2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3709656"/>
                  </p:ext>
                </p:extLst>
              </p:nvPr>
            </p:nvGraphicFramePr>
            <p:xfrm>
              <a:off x="369518" y="2288348"/>
              <a:ext cx="8536486" cy="249315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68277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87661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89016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529454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530382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317196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64008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549074" t="-4762" r="-1389" b="-3019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64008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193 (210)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238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 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Kawa SS</a:t>
                          </a:r>
                          <a:r>
                            <a:rPr lang="en-US" sz="1800" baseline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*</a:t>
                          </a:r>
                          <a:endParaRPr lang="en-US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>
                            <a:lumMod val="9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186 (204)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320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(?)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bg1">
                            <a:lumMod val="95000"/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6672768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Nitronic</a:t>
                          </a:r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40*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225 (210)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682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1427</a:t>
                          </a:r>
                        </a:p>
                      </a:txBody>
                      <a:tcPr anchor="ctr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2.60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30608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8" name="Segnaposto data 2">
            <a:extLst>
              <a:ext uri="{FF2B5EF4-FFF2-40B4-BE49-F238E27FC236}">
                <a16:creationId xmlns:a16="http://schemas.microsoft.com/office/drawing/2014/main" id="{D7F46746-94DD-0C3D-E3FC-6BC7ED0708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</p:spTree>
    <p:extLst>
      <p:ext uri="{BB962C8B-B14F-4D97-AF65-F5344CB8AC3E}">
        <p14:creationId xmlns:p14="http://schemas.microsoft.com/office/powerpoint/2010/main" val="2024947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Immagine che contiene schizzo, design&#10;&#10;Descrizione generata automaticamente">
            <a:extLst>
              <a:ext uri="{FF2B5EF4-FFF2-40B4-BE49-F238E27FC236}">
                <a16:creationId xmlns:a16="http://schemas.microsoft.com/office/drawing/2014/main" id="{92D53EFF-E1AD-DBA1-1C2A-B5651CEDA7C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1081919" y="1411013"/>
            <a:ext cx="7117596" cy="3227333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4051328-2DE9-4E63-3E19-5C2DB92F5A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6E55D76-3276-337D-0D33-DEE23257B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D4F5A51-DD4F-6CF5-484F-FCC88DF8FA5D}"/>
              </a:ext>
            </a:extLst>
          </p:cNvPr>
          <p:cNvSpPr txBox="1">
            <a:spLocks/>
          </p:cNvSpPr>
          <p:nvPr/>
        </p:nvSpPr>
        <p:spPr>
          <a:xfrm>
            <a:off x="1667201" y="273143"/>
            <a:ext cx="6067443" cy="1362806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800" dirty="0"/>
              <a:t>Pad properties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8">
                <a:extLst>
                  <a:ext uri="{FF2B5EF4-FFF2-40B4-BE49-F238E27FC236}">
                    <a16:creationId xmlns:a16="http://schemas.microsoft.com/office/drawing/2014/main" id="{8F7A1B96-0097-EF19-9018-90723327080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5804827"/>
                  </p:ext>
                </p:extLst>
              </p:nvPr>
            </p:nvGraphicFramePr>
            <p:xfrm>
              <a:off x="303757" y="2953246"/>
              <a:ext cx="8536486" cy="208882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68277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87661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89016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529454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530382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317196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4486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oMath>
                          </a14:m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[mm/m]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44864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193 (210)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238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 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Nitronic</a:t>
                          </a:r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40*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225 (210)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682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1427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2.60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306087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8">
                <a:extLst>
                  <a:ext uri="{FF2B5EF4-FFF2-40B4-BE49-F238E27FC236}">
                    <a16:creationId xmlns:a16="http://schemas.microsoft.com/office/drawing/2014/main" id="{8F7A1B96-0097-EF19-9018-90723327080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95804827"/>
                  </p:ext>
                </p:extLst>
              </p:nvPr>
            </p:nvGraphicFramePr>
            <p:xfrm>
              <a:off x="303757" y="2953246"/>
              <a:ext cx="8536486" cy="208882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68277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87661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89016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529454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530382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317196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64008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49537" t="-4762" r="-926" b="-2390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64008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193 (210)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238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 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Nitronic</a:t>
                          </a:r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40*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225 (210)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682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1427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2.60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530608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2312FFA-89DB-DEC6-0E65-135DEA0F15EB}"/>
              </a:ext>
            </a:extLst>
          </p:cNvPr>
          <p:cNvSpPr txBox="1"/>
          <p:nvPr/>
        </p:nvSpPr>
        <p:spPr>
          <a:xfrm>
            <a:off x="389240" y="5160109"/>
            <a:ext cx="8536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 «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by G. Vallone (2023)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DOI: 10.1109/TASC.2023.3248544</a:t>
            </a:r>
          </a:p>
          <a:p>
            <a:endParaRPr lang="en-GB" dirty="0"/>
          </a:p>
        </p:txBody>
      </p:sp>
      <p:sp>
        <p:nvSpPr>
          <p:cNvPr id="16" name="Segnaposto data 2">
            <a:extLst>
              <a:ext uri="{FF2B5EF4-FFF2-40B4-BE49-F238E27FC236}">
                <a16:creationId xmlns:a16="http://schemas.microsoft.com/office/drawing/2014/main" id="{775E05DD-05F2-F714-5E06-478C838197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</p:spTree>
    <p:extLst>
      <p:ext uri="{BB962C8B-B14F-4D97-AF65-F5344CB8AC3E}">
        <p14:creationId xmlns:p14="http://schemas.microsoft.com/office/powerpoint/2010/main" val="2538487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ED569E1A-7609-8E49-7614-FA2BBFFEA2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9356" y="1284591"/>
            <a:ext cx="4186635" cy="2815466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4051328-2DE9-4E63-3E19-5C2DB92F5A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6E55D76-3276-337D-0D33-DEE23257B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D4F5A51-DD4F-6CF5-484F-FCC88DF8FA5D}"/>
              </a:ext>
            </a:extLst>
          </p:cNvPr>
          <p:cNvSpPr txBox="1">
            <a:spLocks/>
          </p:cNvSpPr>
          <p:nvPr/>
        </p:nvSpPr>
        <p:spPr>
          <a:xfrm>
            <a:off x="1667201" y="273143"/>
            <a:ext cx="6067443" cy="1362806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800" dirty="0"/>
              <a:t>Iron properties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8">
                <a:extLst>
                  <a:ext uri="{FF2B5EF4-FFF2-40B4-BE49-F238E27FC236}">
                    <a16:creationId xmlns:a16="http://schemas.microsoft.com/office/drawing/2014/main" id="{9ECCB0E2-A20B-368E-E682-51D8E009AD2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7859705"/>
                  </p:ext>
                </p:extLst>
              </p:nvPr>
            </p:nvGraphicFramePr>
            <p:xfrm>
              <a:off x="369518" y="3022685"/>
              <a:ext cx="8536486" cy="208882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68277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87661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89016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529454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530382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317196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4486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oMath>
                          </a14:m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[mm/m]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44864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ARMCO*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224 (213)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286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975 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2.00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Magnetil</a:t>
                          </a:r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>
                            <a:lumMod val="7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200 (200)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249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723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2.00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bg1">
                            <a:lumMod val="75000"/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66727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8">
                <a:extLst>
                  <a:ext uri="{FF2B5EF4-FFF2-40B4-BE49-F238E27FC236}">
                    <a16:creationId xmlns:a16="http://schemas.microsoft.com/office/drawing/2014/main" id="{9ECCB0E2-A20B-368E-E682-51D8E009AD2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7859705"/>
                  </p:ext>
                </p:extLst>
              </p:nvPr>
            </p:nvGraphicFramePr>
            <p:xfrm>
              <a:off x="369518" y="3022685"/>
              <a:ext cx="8536486" cy="208882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68277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87661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89016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529454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530382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317196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64008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49074" t="-4762" r="-1389" b="-2390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64008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ARMCO*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224 (213)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286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975 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2.00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Magnetil</a:t>
                          </a:r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>
                            <a:lumMod val="7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200 (200)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249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723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2.00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bg1">
                            <a:lumMod val="75000"/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8667276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25293D4A-B6A3-790B-8D82-6661232E7D0E}"/>
                  </a:ext>
                </a:extLst>
              </p:cNvPr>
              <p:cNvSpPr txBox="1"/>
              <p:nvPr/>
            </p:nvSpPr>
            <p:spPr>
              <a:xfrm>
                <a:off x="5169005" y="1740908"/>
                <a:ext cx="3835858" cy="4355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Fragile: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it-IT" sz="2200" b="1" i="0" smtClean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m:rPr>
                            <m:nor/>
                          </m:rPr>
                          <a:rPr lang="it-IT" sz="2200" b="1" i="0" smtClean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I</m:t>
                        </m:r>
                      </m:sub>
                    </m:sSub>
                    <m:r>
                      <m:rPr>
                        <m:nor/>
                      </m:rPr>
                      <a:rPr lang="it-IT" sz="2200" b="1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it-IT" sz="2200" b="1" i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m:t>&lt; 200 </m:t>
                    </m:r>
                    <m:r>
                      <m:rPr>
                        <m:nor/>
                      </m:rPr>
                      <a:rPr lang="it-IT" sz="2200" b="1" i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m:t>MPa</m:t>
                    </m:r>
                    <m:r>
                      <m:rPr>
                        <m:nor/>
                      </m:rPr>
                      <a:rPr lang="it-IT" sz="2200" b="1" i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it-IT" sz="2200" b="1" i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m:t>at</m:t>
                    </m:r>
                    <m:r>
                      <m:rPr>
                        <m:nor/>
                      </m:rPr>
                      <a:rPr lang="it-IT" sz="2200" b="1" i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m:t> 1.9</m:t>
                    </m:r>
                    <m:r>
                      <m:rPr>
                        <m:nor/>
                      </m:rPr>
                      <a:rPr lang="it-IT" sz="2200" b="1" i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m:t>K</m:t>
                    </m:r>
                    <m:r>
                      <m:rPr>
                        <m:nor/>
                      </m:rPr>
                      <a:rPr lang="it-IT" sz="2200" b="1" i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it-IT" sz="2200" i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m:t>∗∗</m:t>
                    </m:r>
                  </m:oMath>
                </a14:m>
                <a:endParaRPr lang="it-IT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25293D4A-B6A3-790B-8D82-6661232E7D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9005" y="1740908"/>
                <a:ext cx="3835858" cy="435568"/>
              </a:xfrm>
              <a:prstGeom prst="rect">
                <a:avLst/>
              </a:prstGeom>
              <a:blipFill>
                <a:blip r:embed="rId4"/>
                <a:stretch>
                  <a:fillRect l="-2067" t="-8451" b="-281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E9B87B1-270A-E384-A976-B5882614D712}"/>
              </a:ext>
            </a:extLst>
          </p:cNvPr>
          <p:cNvSpPr txBox="1"/>
          <p:nvPr/>
        </p:nvSpPr>
        <p:spPr>
          <a:xfrm>
            <a:off x="4960307" y="2176476"/>
            <a:ext cx="37452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** «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Review of Key-and-Bladder structures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by P.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Ferracin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(2016)</a:t>
            </a:r>
          </a:p>
          <a:p>
            <a:endParaRPr lang="en-GB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21F61D1-CB34-CC25-19C4-90F7F5DF08B2}"/>
              </a:ext>
            </a:extLst>
          </p:cNvPr>
          <p:cNvSpPr txBox="1"/>
          <p:nvPr/>
        </p:nvSpPr>
        <p:spPr>
          <a:xfrm>
            <a:off x="389240" y="5160109"/>
            <a:ext cx="8536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 «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by G. Vallone (2023)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DOI: 10.1109/TASC.2023.3248544</a:t>
            </a:r>
          </a:p>
          <a:p>
            <a:endParaRPr lang="en-GB" dirty="0"/>
          </a:p>
        </p:txBody>
      </p:sp>
      <p:sp>
        <p:nvSpPr>
          <p:cNvPr id="15" name="Segnaposto data 2">
            <a:extLst>
              <a:ext uri="{FF2B5EF4-FFF2-40B4-BE49-F238E27FC236}">
                <a16:creationId xmlns:a16="http://schemas.microsoft.com/office/drawing/2014/main" id="{C64BE22A-E2D2-E525-550F-DEF2212838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</p:spTree>
    <p:extLst>
      <p:ext uri="{BB962C8B-B14F-4D97-AF65-F5344CB8AC3E}">
        <p14:creationId xmlns:p14="http://schemas.microsoft.com/office/powerpoint/2010/main" val="2290379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o 16">
            <a:extLst>
              <a:ext uri="{FF2B5EF4-FFF2-40B4-BE49-F238E27FC236}">
                <a16:creationId xmlns:a16="http://schemas.microsoft.com/office/drawing/2014/main" id="{9E8C7E82-463A-0579-420A-6738FD784585}"/>
              </a:ext>
            </a:extLst>
          </p:cNvPr>
          <p:cNvGrpSpPr/>
          <p:nvPr/>
        </p:nvGrpSpPr>
        <p:grpSpPr>
          <a:xfrm>
            <a:off x="2299727" y="1720166"/>
            <a:ext cx="4676068" cy="4191223"/>
            <a:chOff x="1891430" y="645089"/>
            <a:chExt cx="5436296" cy="4872626"/>
          </a:xfrm>
        </p:grpSpPr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496FB61D-B19D-0509-0546-B62AD3E98268}"/>
                </a:ext>
              </a:extLst>
            </p:cNvPr>
            <p:cNvGrpSpPr/>
            <p:nvPr/>
          </p:nvGrpSpPr>
          <p:grpSpPr>
            <a:xfrm>
              <a:off x="2196267" y="645089"/>
              <a:ext cx="4751465" cy="4653420"/>
              <a:chOff x="2620102" y="1367500"/>
              <a:chExt cx="4350632" cy="4350632"/>
            </a:xfrm>
          </p:grpSpPr>
          <p:sp>
            <p:nvSpPr>
              <p:cNvPr id="14" name="Ovale 13">
                <a:extLst>
                  <a:ext uri="{FF2B5EF4-FFF2-40B4-BE49-F238E27FC236}">
                    <a16:creationId xmlns:a16="http://schemas.microsoft.com/office/drawing/2014/main" id="{4FC763D2-211A-6AFF-3F1E-1B8D0775EF10}"/>
                  </a:ext>
                </a:extLst>
              </p:cNvPr>
              <p:cNvSpPr/>
              <p:nvPr/>
            </p:nvSpPr>
            <p:spPr>
              <a:xfrm>
                <a:off x="2620102" y="1367500"/>
                <a:ext cx="4350632" cy="435063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e 14">
                <a:extLst>
                  <a:ext uri="{FF2B5EF4-FFF2-40B4-BE49-F238E27FC236}">
                    <a16:creationId xmlns:a16="http://schemas.microsoft.com/office/drawing/2014/main" id="{9FD0EEEB-262A-3034-5C51-5D266BEBEB12}"/>
                  </a:ext>
                </a:extLst>
              </p:cNvPr>
              <p:cNvSpPr/>
              <p:nvPr/>
            </p:nvSpPr>
            <p:spPr>
              <a:xfrm>
                <a:off x="3101315" y="1848713"/>
                <a:ext cx="3388205" cy="33882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5C4D8EE7-EEA9-2B71-91E5-33E0B9A40175}"/>
                </a:ext>
              </a:extLst>
            </p:cNvPr>
            <p:cNvSpPr/>
            <p:nvPr/>
          </p:nvSpPr>
          <p:spPr>
            <a:xfrm>
              <a:off x="1891430" y="2956142"/>
              <a:ext cx="5436296" cy="25615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4051328-2DE9-4E63-3E19-5C2DB92F5A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Nicola Sala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6E55D76-3276-337D-0D33-DEE23257B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D4F5A51-DD4F-6CF5-484F-FCC88DF8FA5D}"/>
              </a:ext>
            </a:extLst>
          </p:cNvPr>
          <p:cNvSpPr txBox="1">
            <a:spLocks/>
          </p:cNvSpPr>
          <p:nvPr/>
        </p:nvSpPr>
        <p:spPr>
          <a:xfrm>
            <a:off x="1667201" y="273143"/>
            <a:ext cx="6067443" cy="1362806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800" dirty="0"/>
              <a:t>Shell properties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8">
                <a:extLst>
                  <a:ext uri="{FF2B5EF4-FFF2-40B4-BE49-F238E27FC236}">
                    <a16:creationId xmlns:a16="http://schemas.microsoft.com/office/drawing/2014/main" id="{9ECCB0E2-A20B-368E-E682-51D8E009AD2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7936702"/>
                  </p:ext>
                </p:extLst>
              </p:nvPr>
            </p:nvGraphicFramePr>
            <p:xfrm>
              <a:off x="369518" y="3235600"/>
              <a:ext cx="8536486" cy="168449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68277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87661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89016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529454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530382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317196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4486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oMath>
                          </a14:m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[mm/m]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44864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A7075*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72 (79)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480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490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4.20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8">
                <a:extLst>
                  <a:ext uri="{FF2B5EF4-FFF2-40B4-BE49-F238E27FC236}">
                    <a16:creationId xmlns:a16="http://schemas.microsoft.com/office/drawing/2014/main" id="{9ECCB0E2-A20B-368E-E682-51D8E009AD2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17936702"/>
                  </p:ext>
                </p:extLst>
              </p:nvPr>
            </p:nvGraphicFramePr>
            <p:xfrm>
              <a:off x="369518" y="3235600"/>
              <a:ext cx="8536486" cy="168449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68277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87661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89016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529454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530382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317196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64008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549074" t="-4717" r="-1389" b="-1735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64008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A7075*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72 (79)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480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490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4.20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501923C-2A3C-3260-870C-4AEA53A189EB}"/>
              </a:ext>
            </a:extLst>
          </p:cNvPr>
          <p:cNvSpPr txBox="1"/>
          <p:nvPr/>
        </p:nvSpPr>
        <p:spPr>
          <a:xfrm>
            <a:off x="389240" y="5160109"/>
            <a:ext cx="8536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 «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by G. Vallone (2023)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DOI: 10.1109/TASC.2023.3248544</a:t>
            </a:r>
          </a:p>
          <a:p>
            <a:endParaRPr lang="en-GB" dirty="0"/>
          </a:p>
        </p:txBody>
      </p:sp>
      <p:sp>
        <p:nvSpPr>
          <p:cNvPr id="19" name="Segnaposto data 2">
            <a:extLst>
              <a:ext uri="{FF2B5EF4-FFF2-40B4-BE49-F238E27FC236}">
                <a16:creationId xmlns:a16="http://schemas.microsoft.com/office/drawing/2014/main" id="{E470898D-1150-9C0F-B0BB-4F493C5C52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</p:spTree>
    <p:extLst>
      <p:ext uri="{BB962C8B-B14F-4D97-AF65-F5344CB8AC3E}">
        <p14:creationId xmlns:p14="http://schemas.microsoft.com/office/powerpoint/2010/main" val="914963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9FCCC-E778-D1FD-C005-A8FBAD58E8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D34BCBD3-C33B-A4D7-4558-516776901A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6147271"/>
                  </p:ext>
                </p:extLst>
              </p:nvPr>
            </p:nvGraphicFramePr>
            <p:xfrm>
              <a:off x="569496" y="1242984"/>
              <a:ext cx="8005003" cy="384142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57800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13717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08762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434230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435100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235187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4486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4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oMath>
                          </a14:m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[mm/m]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44864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48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Conductors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31 (39)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814226887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Glidcop wedges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 (110)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3.37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149577880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Fiberglass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60088004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 pad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193 (210)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Kawa SS keys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186 (204)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(?)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486672768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Iron yoke*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204 (225)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2.00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253060879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Al7075* shell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72 (79)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490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4.20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67875194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D34BCBD3-C33B-A4D7-4558-516776901AE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6147271"/>
                  </p:ext>
                </p:extLst>
              </p:nvPr>
            </p:nvGraphicFramePr>
            <p:xfrm>
              <a:off x="569496" y="1242984"/>
              <a:ext cx="8005003" cy="384142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57800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13717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08762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434230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435100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235187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51816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4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547783" t="-1176" r="-985" b="-6458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44864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48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Conductors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31 (39)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814226887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Glidcop wedges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 (110)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340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3.37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149577880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Fiberglass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60088004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SS316LN* pad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193 (210)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610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Kawa SS keys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186 (204)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(?)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1.80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486672768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Iron yoke*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204 (225)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720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2.00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253060879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Al7075* shell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fragile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72 (79)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480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490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4.20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367875194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itle 1">
            <a:extLst>
              <a:ext uri="{FF2B5EF4-FFF2-40B4-BE49-F238E27FC236}">
                <a16:creationId xmlns:a16="http://schemas.microsoft.com/office/drawing/2014/main" id="{D9B5234B-1915-DBF8-A9D7-4BB686F4D19E}"/>
              </a:ext>
            </a:extLst>
          </p:cNvPr>
          <p:cNvSpPr txBox="1">
            <a:spLocks/>
          </p:cNvSpPr>
          <p:nvPr/>
        </p:nvSpPr>
        <p:spPr>
          <a:xfrm>
            <a:off x="458571" y="22683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ANSYS Mechanical model: properties*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C9E462A-E60C-D330-6EF8-F5E287FA940E}"/>
              </a:ext>
            </a:extLst>
          </p:cNvPr>
          <p:cNvSpPr txBox="1"/>
          <p:nvPr/>
        </p:nvSpPr>
        <p:spPr>
          <a:xfrm>
            <a:off x="389240" y="5160109"/>
            <a:ext cx="8536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 «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by G. Vallone (2023)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DOI: 10.1109/TASC.2023.3248544</a:t>
            </a:r>
          </a:p>
          <a:p>
            <a:endParaRPr lang="en-GB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DCABDDA-F46E-A54C-3BCE-571007C1F8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  <p:sp>
        <p:nvSpPr>
          <p:cNvPr id="7" name="Segnaposto piè di pagina 3">
            <a:extLst>
              <a:ext uri="{FF2B5EF4-FFF2-40B4-BE49-F238E27FC236}">
                <a16:creationId xmlns:a16="http://schemas.microsoft.com/office/drawing/2014/main" id="{8A64F697-8A4C-2FA1-9C5F-7C49DD2EE9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52234" y="6359364"/>
            <a:ext cx="2026121" cy="365125"/>
          </a:xfrm>
        </p:spPr>
        <p:txBody>
          <a:bodyPr/>
          <a:lstStyle/>
          <a:p>
            <a:r>
              <a:rPr lang="en-US" dirty="0"/>
              <a:t>Nicola Sala</a:t>
            </a:r>
          </a:p>
        </p:txBody>
      </p:sp>
    </p:spTree>
    <p:extLst>
      <p:ext uri="{BB962C8B-B14F-4D97-AF65-F5344CB8AC3E}">
        <p14:creationId xmlns:p14="http://schemas.microsoft.com/office/powerpoint/2010/main" val="3348712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46A4-CBB6-F9A0-630A-502F9A056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FF47DCF-7CD5-BEF3-1365-124B89DF8F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D3B74F8-A1D9-D98E-8A89-684C9B412C37}"/>
              </a:ext>
            </a:extLst>
          </p:cNvPr>
          <p:cNvSpPr txBox="1">
            <a:spLocks/>
          </p:cNvSpPr>
          <p:nvPr/>
        </p:nvSpPr>
        <p:spPr>
          <a:xfrm>
            <a:off x="459946" y="2488557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Thanks for the attention</a:t>
            </a:r>
          </a:p>
        </p:txBody>
      </p:sp>
      <p:sp>
        <p:nvSpPr>
          <p:cNvPr id="7" name="Segnaposto data 2">
            <a:extLst>
              <a:ext uri="{FF2B5EF4-FFF2-40B4-BE49-F238E27FC236}">
                <a16:creationId xmlns:a16="http://schemas.microsoft.com/office/drawing/2014/main" id="{AADB768D-9167-9D0C-F683-6389E6350F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</p:spTree>
    <p:extLst>
      <p:ext uri="{BB962C8B-B14F-4D97-AF65-F5344CB8AC3E}">
        <p14:creationId xmlns:p14="http://schemas.microsoft.com/office/powerpoint/2010/main" val="4036912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CECD67-65E8-E9B2-7870-F524F3809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070741-1529-BCCF-DAF3-BE773551D1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08B6DDB-FDA5-84BC-D2BD-C17388C72B69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ANSYS Mechanical model: mesh</a:t>
            </a:r>
          </a:p>
        </p:txBody>
      </p:sp>
      <p:pic>
        <p:nvPicPr>
          <p:cNvPr id="3" name="Immagine 2" descr="Immagine che contiene arte, linea, Policromia, modello&#10;&#10;Descrizione generata automaticamente">
            <a:extLst>
              <a:ext uri="{FF2B5EF4-FFF2-40B4-BE49-F238E27FC236}">
                <a16:creationId xmlns:a16="http://schemas.microsoft.com/office/drawing/2014/main" id="{EF2CAC9A-2DAE-85AD-CE26-48C85C845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129" y="1526538"/>
            <a:ext cx="4506220" cy="43692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3ABE0B34-1636-617F-00DE-399D822868DA}"/>
                  </a:ext>
                </a:extLst>
              </p:cNvPr>
              <p:cNvSpPr txBox="1"/>
              <p:nvPr/>
            </p:nvSpPr>
            <p:spPr>
              <a:xfrm>
                <a:off x="397116" y="1939829"/>
                <a:ext cx="4155946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m:t>~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30 000 Plane183</a:t>
                </a:r>
                <a:b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(8-node quadrilateral elements)</a:t>
                </a:r>
              </a:p>
              <a:p>
                <a:pPr algn="ctr"/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w/ Plane stress </a:t>
                </a:r>
              </a:p>
              <a:p>
                <a:pPr algn="ctr"/>
                <a:r>
                  <a:rPr lang="en-GB" sz="24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Esize</a:t>
                </a:r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2.5 mm</a:t>
                </a: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3ABE0B34-1636-617F-00DE-399D822868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16" y="1939829"/>
                <a:ext cx="4155946" cy="1569660"/>
              </a:xfrm>
              <a:prstGeom prst="rect">
                <a:avLst/>
              </a:prstGeom>
              <a:blipFill>
                <a:blip r:embed="rId3"/>
                <a:stretch>
                  <a:fillRect l="-1760" t="-3101" r="-1906" b="-7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BF88ED5D-94DE-BA9A-4F7F-F6B9082F7B4B}"/>
                  </a:ext>
                </a:extLst>
              </p:cNvPr>
              <p:cNvSpPr txBox="1"/>
              <p:nvPr/>
            </p:nvSpPr>
            <p:spPr>
              <a:xfrm>
                <a:off x="249255" y="4195406"/>
                <a:ext cx="4451667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Intel(R) Core(TM) </a:t>
                </a:r>
                <a:br>
                  <a:rPr lang="it-IT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it-IT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i5-10400 CPU @ 2.90Ghz (6 cores)</a:t>
                </a:r>
              </a:p>
              <a:p>
                <a:pPr algn="ctr"/>
                <a:r>
                  <a:rPr lang="it-IT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Solution time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m:t>~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7 min</a:t>
                </a: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BF88ED5D-94DE-BA9A-4F7F-F6B9082F7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255" y="4195406"/>
                <a:ext cx="4451667" cy="1200329"/>
              </a:xfrm>
              <a:prstGeom prst="rect">
                <a:avLst/>
              </a:prstGeom>
              <a:blipFill>
                <a:blip r:embed="rId4"/>
                <a:stretch>
                  <a:fillRect l="-1644" t="-4061" r="-1644" b="-10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egnaposto data 2">
            <a:extLst>
              <a:ext uri="{FF2B5EF4-FFF2-40B4-BE49-F238E27FC236}">
                <a16:creationId xmlns:a16="http://schemas.microsoft.com/office/drawing/2014/main" id="{E8A5367C-E720-E479-EDB3-C9787E240B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</p:spTree>
    <p:extLst>
      <p:ext uri="{BB962C8B-B14F-4D97-AF65-F5344CB8AC3E}">
        <p14:creationId xmlns:p14="http://schemas.microsoft.com/office/powerpoint/2010/main" val="2982863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E6231E9-6800-2722-DAD1-F2F9017AFF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5CC9BEF-D622-2578-F3B6-8F25142DDF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8FC3980-2EA4-F002-9861-E802F4BDA49F}"/>
              </a:ext>
            </a:extLst>
          </p:cNvPr>
          <p:cNvSpPr txBox="1">
            <a:spLocks/>
          </p:cNvSpPr>
          <p:nvPr/>
        </p:nvSpPr>
        <p:spPr>
          <a:xfrm>
            <a:off x="1667201" y="273143"/>
            <a:ext cx="6067443" cy="1362806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800" dirty="0"/>
              <a:t>Coils physical properties*</a:t>
            </a:r>
            <a:endParaRPr lang="en-US" dirty="0"/>
          </a:p>
        </p:txBody>
      </p:sp>
      <p:grpSp>
        <p:nvGrpSpPr>
          <p:cNvPr id="73" name="Gruppo 72">
            <a:extLst>
              <a:ext uri="{FF2B5EF4-FFF2-40B4-BE49-F238E27FC236}">
                <a16:creationId xmlns:a16="http://schemas.microsoft.com/office/drawing/2014/main" id="{70AB6CBE-9C18-9296-C7E6-C2D837CC7F18}"/>
              </a:ext>
            </a:extLst>
          </p:cNvPr>
          <p:cNvGrpSpPr/>
          <p:nvPr/>
        </p:nvGrpSpPr>
        <p:grpSpPr>
          <a:xfrm>
            <a:off x="72063" y="1650323"/>
            <a:ext cx="8561616" cy="3450428"/>
            <a:chOff x="72063" y="1650323"/>
            <a:chExt cx="8561616" cy="3450428"/>
          </a:xfrm>
        </p:grpSpPr>
        <p:grpSp>
          <p:nvGrpSpPr>
            <p:cNvPr id="43" name="Gruppo 42">
              <a:extLst>
                <a:ext uri="{FF2B5EF4-FFF2-40B4-BE49-F238E27FC236}">
                  <a16:creationId xmlns:a16="http://schemas.microsoft.com/office/drawing/2014/main" id="{7E1492B0-58AA-3AE6-DAC7-44C253DC60AD}"/>
                </a:ext>
              </a:extLst>
            </p:cNvPr>
            <p:cNvGrpSpPr/>
            <p:nvPr/>
          </p:nvGrpSpPr>
          <p:grpSpPr>
            <a:xfrm>
              <a:off x="72063" y="1650323"/>
              <a:ext cx="8561616" cy="3450428"/>
              <a:chOff x="159178" y="1761348"/>
              <a:chExt cx="8325719" cy="3355359"/>
            </a:xfrm>
          </p:grpSpPr>
          <p:grpSp>
            <p:nvGrpSpPr>
              <p:cNvPr id="42" name="Gruppo 41">
                <a:extLst>
                  <a:ext uri="{FF2B5EF4-FFF2-40B4-BE49-F238E27FC236}">
                    <a16:creationId xmlns:a16="http://schemas.microsoft.com/office/drawing/2014/main" id="{8EF0308A-DAC5-D028-5C6A-78B19D62226F}"/>
                  </a:ext>
                </a:extLst>
              </p:cNvPr>
              <p:cNvGrpSpPr/>
              <p:nvPr/>
            </p:nvGrpSpPr>
            <p:grpSpPr>
              <a:xfrm>
                <a:off x="159178" y="1761348"/>
                <a:ext cx="8325719" cy="3355359"/>
                <a:chOff x="253062" y="1217409"/>
                <a:chExt cx="8325719" cy="3355359"/>
              </a:xfrm>
            </p:grpSpPr>
            <p:grpSp>
              <p:nvGrpSpPr>
                <p:cNvPr id="8" name="Gruppo 7">
                  <a:extLst>
                    <a:ext uri="{FF2B5EF4-FFF2-40B4-BE49-F238E27FC236}">
                      <a16:creationId xmlns:a16="http://schemas.microsoft.com/office/drawing/2014/main" id="{A6E5BC50-C0BA-DD69-55CC-0F55C22E1CAA}"/>
                    </a:ext>
                  </a:extLst>
                </p:cNvPr>
                <p:cNvGrpSpPr/>
                <p:nvPr/>
              </p:nvGrpSpPr>
              <p:grpSpPr>
                <a:xfrm>
                  <a:off x="253062" y="1217409"/>
                  <a:ext cx="6356085" cy="3355359"/>
                  <a:chOff x="1049954" y="1391156"/>
                  <a:chExt cx="6356085" cy="3355359"/>
                </a:xfrm>
              </p:grpSpPr>
              <p:pic>
                <p:nvPicPr>
                  <p:cNvPr id="9" name="Immagine 8" descr="Immagine che contiene linea, Policromia, design, arte&#10;&#10;Descrizione generata automaticamente">
                    <a:extLst>
                      <a:ext uri="{FF2B5EF4-FFF2-40B4-BE49-F238E27FC236}">
                        <a16:creationId xmlns:a16="http://schemas.microsoft.com/office/drawing/2014/main" id="{225CE4A1-5B6D-525B-4C20-0E8CFF75509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3952314" y="1391156"/>
                    <a:ext cx="3453725" cy="3355359"/>
                  </a:xfrm>
                  <a:prstGeom prst="rect">
                    <a:avLst/>
                  </a:prstGeom>
                </p:spPr>
              </p:pic>
              <p:sp>
                <p:nvSpPr>
                  <p:cNvPr id="14" name="Title 1">
                    <a:extLst>
                      <a:ext uri="{FF2B5EF4-FFF2-40B4-BE49-F238E27FC236}">
                        <a16:creationId xmlns:a16="http://schemas.microsoft.com/office/drawing/2014/main" id="{68709552-B1A6-D4CC-4E65-4AC3EB2E6D9A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1049954" y="1885514"/>
                    <a:ext cx="3400816" cy="835835"/>
                  </a:xfrm>
                  <a:prstGeom prst="rect">
                    <a:avLst/>
                  </a:prstGeom>
                </p:spPr>
                <p:txBody>
                  <a:bodyPr vert="horz" lIns="45720" rIns="45720" anchor="ctr">
                    <a:noAutofit/>
                  </a:bodyPr>
                  <a:lstStyle>
                    <a:lvl1pPr algn="l" rtl="0" eaLnBrk="1" latinLnBrk="0" hangingPunct="1">
                      <a:spcBef>
                        <a:spcPct val="0"/>
                      </a:spcBef>
                      <a:buNone/>
                      <a:defRPr kumimoji="0" sz="4600"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j-ea"/>
                        <a:cs typeface="Calibri" panose="020F0502020204030204" pitchFamily="34" charset="0"/>
                      </a:defRPr>
                    </a:lvl1pPr>
                  </a:lstStyle>
                  <a:p>
                    <a:pPr algn="ctr"/>
                    <a:r>
                      <a:rPr lang="en-US" sz="2700" dirty="0"/>
                      <a:t>Conductors &amp;</a:t>
                    </a:r>
                    <a:br>
                      <a:rPr lang="en-US" sz="2700" dirty="0"/>
                    </a:br>
                    <a:r>
                      <a:rPr lang="en-US" sz="2700" dirty="0"/>
                      <a:t> Insulation</a:t>
                    </a:r>
                  </a:p>
                </p:txBody>
              </p:sp>
            </p:grpSp>
            <p:sp>
              <p:nvSpPr>
                <p:cNvPr id="36" name="Title 1">
                  <a:extLst>
                    <a:ext uri="{FF2B5EF4-FFF2-40B4-BE49-F238E27FC236}">
                      <a16:creationId xmlns:a16="http://schemas.microsoft.com/office/drawing/2014/main" id="{CD84D3B6-EACC-97D2-674D-B326DAA1831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306225" y="2390081"/>
                  <a:ext cx="2272556" cy="315042"/>
                </a:xfrm>
                <a:prstGeom prst="rect">
                  <a:avLst/>
                </a:prstGeom>
              </p:spPr>
              <p:txBody>
                <a:bodyPr vert="horz" lIns="45720" rIns="45720" anchor="ctr">
                  <a:noAutofit/>
                </a:bodyPr>
                <a:lstStyle>
                  <a:lvl1pPr algn="l" rtl="0" eaLnBrk="1" latinLnBrk="0" hangingPunct="1">
                    <a:spcBef>
                      <a:spcPct val="0"/>
                    </a:spcBef>
                    <a:buNone/>
                    <a:defRPr kumimoji="0" sz="46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j-ea"/>
                      <a:cs typeface="Calibri" panose="020F0502020204030204" pitchFamily="34" charset="0"/>
                    </a:defRPr>
                  </a:lvl1pPr>
                </a:lstStyle>
                <a:p>
                  <a:pPr algn="ctr"/>
                  <a:r>
                    <a:rPr lang="en-US" sz="2700" dirty="0"/>
                    <a:t>Copper </a:t>
                  </a:r>
                  <a:br>
                    <a:rPr lang="en-US" sz="2700" dirty="0"/>
                  </a:br>
                  <a:r>
                    <a:rPr lang="en-US" sz="2700" dirty="0"/>
                    <a:t>wedges</a:t>
                  </a:r>
                </a:p>
              </p:txBody>
            </p:sp>
          </p:grpSp>
          <p:cxnSp>
            <p:nvCxnSpPr>
              <p:cNvPr id="39" name="Connettore diritto 38">
                <a:extLst>
                  <a:ext uri="{FF2B5EF4-FFF2-40B4-BE49-F238E27FC236}">
                    <a16:creationId xmlns:a16="http://schemas.microsoft.com/office/drawing/2014/main" id="{DCA0F300-208E-7E7A-1CD4-70FF9F4D1E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557254" y="3127078"/>
                <a:ext cx="1005996" cy="2824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Connettore diritto 39">
                <a:extLst>
                  <a:ext uri="{FF2B5EF4-FFF2-40B4-BE49-F238E27FC236}">
                    <a16:creationId xmlns:a16="http://schemas.microsoft.com/office/drawing/2014/main" id="{C2D408BD-D054-C1BB-2A59-B9B24223EF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46908" y="2988555"/>
                <a:ext cx="2716342" cy="3116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Connettore diritto 40">
                <a:extLst>
                  <a:ext uri="{FF2B5EF4-FFF2-40B4-BE49-F238E27FC236}">
                    <a16:creationId xmlns:a16="http://schemas.microsoft.com/office/drawing/2014/main" id="{7DB05004-F894-2DD0-3F16-286D96EB13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79342" y="3238876"/>
                <a:ext cx="2155824" cy="105907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CasellaDiTesto 1">
                  <a:extLst>
                    <a:ext uri="{FF2B5EF4-FFF2-40B4-BE49-F238E27FC236}">
                      <a16:creationId xmlns:a16="http://schemas.microsoft.com/office/drawing/2014/main" id="{7B496EAA-BAD0-1147-EEC9-629C7B63C7C3}"/>
                    </a:ext>
                  </a:extLst>
                </p:cNvPr>
                <p:cNvSpPr txBox="1"/>
                <p:nvPr/>
              </p:nvSpPr>
              <p:spPr>
                <a:xfrm>
                  <a:off x="676554" y="3145653"/>
                  <a:ext cx="228819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𝑟𝑎𝑑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=1.68</m:t>
                      </m:r>
                    </m:oMath>
                  </a14:m>
                  <a:r>
                    <a:rPr lang="en-GB" sz="2000" dirty="0"/>
                    <a:t> </a:t>
                  </a:r>
                  <a:r>
                    <a:rPr lang="en-GB" sz="2000" i="1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mm/m</a:t>
                  </a:r>
                </a:p>
              </p:txBody>
            </p:sp>
          </mc:Choice>
          <mc:Fallback xmlns="">
            <p:sp>
              <p:nvSpPr>
                <p:cNvPr id="2" name="CasellaDiTesto 1">
                  <a:extLst>
                    <a:ext uri="{FF2B5EF4-FFF2-40B4-BE49-F238E27FC236}">
                      <a16:creationId xmlns:a16="http://schemas.microsoft.com/office/drawing/2014/main" id="{7B496EAA-BAD0-1147-EEC9-629C7B63C7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6554" y="3145653"/>
                  <a:ext cx="2288191" cy="400110"/>
                </a:xfrm>
                <a:prstGeom prst="rect">
                  <a:avLst/>
                </a:prstGeom>
                <a:blipFill>
                  <a:blip r:embed="rId3"/>
                  <a:stretch>
                    <a:fillRect t="-7576" r="-1600" b="-2575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CC973D1B-3FF6-DF99-9F78-5DAC7F7E83BA}"/>
                    </a:ext>
                  </a:extLst>
                </p:cNvPr>
                <p:cNvSpPr txBox="1"/>
                <p:nvPr/>
              </p:nvSpPr>
              <p:spPr>
                <a:xfrm>
                  <a:off x="646001" y="3602199"/>
                  <a:ext cx="234929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𝑡h𝑒𝑡𝑎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=3.8</m:t>
                        </m:r>
                        <m:r>
                          <m:rPr>
                            <m:nor/>
                          </m:rPr>
                          <a:rPr lang="it-IT" sz="20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i="1" dirty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mm</m:t>
                        </m:r>
                        <m:r>
                          <m:rPr>
                            <m:nor/>
                          </m:rPr>
                          <a:rPr lang="en-GB" sz="2000" i="1" dirty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GB" sz="2000" i="1" dirty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m</m:t>
                        </m:r>
                      </m:oMath>
                    </m:oMathPara>
                  </a14:m>
                  <a:endParaRPr lang="en-GB" sz="2000" i="1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CC973D1B-3FF6-DF99-9F78-5DAC7F7E83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6001" y="3602199"/>
                  <a:ext cx="2349297" cy="400110"/>
                </a:xfrm>
                <a:prstGeom prst="rect">
                  <a:avLst/>
                </a:prstGeom>
                <a:blipFill>
                  <a:blip r:embed="rId4"/>
                  <a:stretch>
                    <a:fillRect b="-757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CasellaDiTesto 36">
                  <a:extLst>
                    <a:ext uri="{FF2B5EF4-FFF2-40B4-BE49-F238E27FC236}">
                      <a16:creationId xmlns:a16="http://schemas.microsoft.com/office/drawing/2014/main" id="{C257C686-0AC4-0AE0-AEF0-D172914649FB}"/>
                    </a:ext>
                  </a:extLst>
                </p:cNvPr>
                <p:cNvSpPr txBox="1"/>
                <p:nvPr/>
              </p:nvSpPr>
              <p:spPr>
                <a:xfrm>
                  <a:off x="774465" y="4058745"/>
                  <a:ext cx="209236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=2.98</m:t>
                        </m:r>
                        <m:r>
                          <m:rPr>
                            <m:nor/>
                          </m:rPr>
                          <a:rPr lang="it-IT" sz="20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i="1" dirty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mm</m:t>
                        </m:r>
                        <m:r>
                          <m:rPr>
                            <m:nor/>
                          </m:rPr>
                          <a:rPr lang="en-GB" sz="2000" i="1" dirty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GB" sz="2000" i="1" dirty="0"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m</m:t>
                        </m:r>
                      </m:oMath>
                    </m:oMathPara>
                  </a14:m>
                  <a:endParaRPr lang="en-GB" sz="2000" i="1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37" name="CasellaDiTesto 36">
                  <a:extLst>
                    <a:ext uri="{FF2B5EF4-FFF2-40B4-BE49-F238E27FC236}">
                      <a16:creationId xmlns:a16="http://schemas.microsoft.com/office/drawing/2014/main" id="{C257C686-0AC4-0AE0-AEF0-D172914649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465" y="4058745"/>
                  <a:ext cx="2092368" cy="400110"/>
                </a:xfrm>
                <a:prstGeom prst="rect">
                  <a:avLst/>
                </a:prstGeom>
                <a:blipFill>
                  <a:blip r:embed="rId5"/>
                  <a:stretch>
                    <a:fillRect b="-923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EE4A2DE1-A88D-76D8-78BA-273CBDCFA750}"/>
              </a:ext>
            </a:extLst>
          </p:cNvPr>
          <p:cNvSpPr txBox="1"/>
          <p:nvPr/>
        </p:nvSpPr>
        <p:spPr>
          <a:xfrm>
            <a:off x="303757" y="5100751"/>
            <a:ext cx="8536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55A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«</a:t>
            </a:r>
            <a:r>
              <a:rPr lang="en-GB" i="0" dirty="0">
                <a:solidFill>
                  <a:srgbClr val="0055A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Characterization of the thermal contraction of superconducting magnet coils for the High-Luminosity upgrade of the Large Hadron Collider (HL-LHC)</a:t>
            </a:r>
            <a:r>
              <a:rPr lang="it-IT" dirty="0">
                <a:solidFill>
                  <a:srgbClr val="0055A0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»</a:t>
            </a:r>
            <a:r>
              <a:rPr lang="en-GB" i="0" dirty="0">
                <a:solidFill>
                  <a:srgbClr val="0055A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 by S. </a:t>
            </a:r>
            <a:r>
              <a:rPr lang="en-GB" i="0" dirty="0" err="1">
                <a:solidFill>
                  <a:srgbClr val="0055A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Hoell</a:t>
            </a:r>
            <a:r>
              <a:rPr lang="en-GB" i="0" dirty="0">
                <a:solidFill>
                  <a:srgbClr val="0055A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(2022)</a:t>
            </a:r>
          </a:p>
        </p:txBody>
      </p:sp>
      <p:sp>
        <p:nvSpPr>
          <p:cNvPr id="80" name="CasellaDiTesto 79">
            <a:extLst>
              <a:ext uri="{FF2B5EF4-FFF2-40B4-BE49-F238E27FC236}">
                <a16:creationId xmlns:a16="http://schemas.microsoft.com/office/drawing/2014/main" id="{E92E6BF0-393F-FDBE-D032-12FEC294169D}"/>
              </a:ext>
            </a:extLst>
          </p:cNvPr>
          <p:cNvSpPr txBox="1"/>
          <p:nvPr/>
        </p:nvSpPr>
        <p:spPr>
          <a:xfrm>
            <a:off x="303757" y="5761689"/>
            <a:ext cx="8536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rgbClr val="0055A0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https://cds.cern.ch/record/2845427?ln=en</a:t>
            </a:r>
          </a:p>
          <a:p>
            <a:pPr algn="ctr"/>
            <a:endParaRPr lang="en-GB" i="0" dirty="0">
              <a:solidFill>
                <a:srgbClr val="0055A0"/>
              </a:solidFill>
              <a:effectLst/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81" name="Segnaposto data 2">
            <a:extLst>
              <a:ext uri="{FF2B5EF4-FFF2-40B4-BE49-F238E27FC236}">
                <a16:creationId xmlns:a16="http://schemas.microsoft.com/office/drawing/2014/main" id="{8A37A111-4CAD-A9BE-5D10-5415F7284F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</p:spTree>
    <p:extLst>
      <p:ext uri="{BB962C8B-B14F-4D97-AF65-F5344CB8AC3E}">
        <p14:creationId xmlns:p14="http://schemas.microsoft.com/office/powerpoint/2010/main" val="4107892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434DB0B-9F53-4221-334D-65B58FEF88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October 27th, 2023, FalconD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9EDD55E-CE2C-CF02-1BEE-83672BAC1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EBBDF52-690A-06D6-D97E-98B145E779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E4FFD2-5289-F0A7-8DDA-B5CC06DBFED4}"/>
              </a:ext>
            </a:extLst>
          </p:cNvPr>
          <p:cNvSpPr txBox="1">
            <a:spLocks/>
          </p:cNvSpPr>
          <p:nvPr/>
        </p:nvSpPr>
        <p:spPr>
          <a:xfrm>
            <a:off x="356993" y="273143"/>
            <a:ext cx="8160706" cy="1362806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400" dirty="0"/>
              <a:t>Coils mechanical properties*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922A9E7B-281B-A1DE-FD8A-DCAD53E51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316" y="4159332"/>
            <a:ext cx="4373549" cy="2024984"/>
          </a:xfrm>
          <a:prstGeom prst="rect">
            <a:avLst/>
          </a:prstGeom>
        </p:spPr>
      </p:pic>
      <p:pic>
        <p:nvPicPr>
          <p:cNvPr id="9" name="Immagine 8" descr="Immagine che contiene linea, Policromia, design, arte&#10;&#10;Descrizione generata automaticamente">
            <a:extLst>
              <a:ext uri="{FF2B5EF4-FFF2-40B4-BE49-F238E27FC236}">
                <a16:creationId xmlns:a16="http://schemas.microsoft.com/office/drawing/2014/main" id="{B524F534-B07A-F852-60B9-A25DF4C2E06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9362" y="1588534"/>
            <a:ext cx="2386427" cy="2313172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C5D9E602-2371-CAB3-689D-B12F963ED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0922" y="1686176"/>
            <a:ext cx="2684756" cy="2117887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EB85614-6BD6-9C92-5581-0C331440DEE2}"/>
              </a:ext>
            </a:extLst>
          </p:cNvPr>
          <p:cNvSpPr txBox="1"/>
          <p:nvPr/>
        </p:nvSpPr>
        <p:spPr>
          <a:xfrm>
            <a:off x="5361140" y="3804063"/>
            <a:ext cx="353860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55A0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*«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11T Cable Stacks Compression Tests at RT and 77K</a:t>
            </a:r>
            <a:r>
              <a:rPr lang="it-IT" dirty="0">
                <a:solidFill>
                  <a:srgbClr val="0055A0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» by. O </a:t>
            </a:r>
            <a:r>
              <a:rPr lang="it-IT" dirty="0" err="1">
                <a:solidFill>
                  <a:srgbClr val="0055A0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Sacristan</a:t>
            </a:r>
            <a:r>
              <a:rPr lang="it-IT" dirty="0">
                <a:solidFill>
                  <a:srgbClr val="0055A0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 (2019)</a:t>
            </a:r>
          </a:p>
          <a:p>
            <a:pPr algn="ctr"/>
            <a:endParaRPr lang="en-GB" dirty="0">
              <a:solidFill>
                <a:srgbClr val="0055A0"/>
              </a:solidFill>
              <a:latin typeface="Calibri" panose="020F0502020204030204" pitchFamily="34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pPr algn="ctr"/>
            <a:r>
              <a:rPr lang="en-GB" sz="1600" dirty="0"/>
              <a:t>https://indico.cern.ch/event/850550/contributions/3574865/attachments/1914741/3165117/EDMS_2208499_11T_Cablestacks_Tests2019v2.pdf</a:t>
            </a:r>
          </a:p>
        </p:txBody>
      </p:sp>
    </p:spTree>
    <p:extLst>
      <p:ext uri="{BB962C8B-B14F-4D97-AF65-F5344CB8AC3E}">
        <p14:creationId xmlns:p14="http://schemas.microsoft.com/office/powerpoint/2010/main" val="3979198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E6231E9-6800-2722-DAD1-F2F9017AFF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5CC9BEF-D622-2578-F3B6-8F25142DDF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8FC3980-2EA4-F002-9861-E802F4BDA49F}"/>
              </a:ext>
            </a:extLst>
          </p:cNvPr>
          <p:cNvSpPr txBox="1">
            <a:spLocks/>
          </p:cNvSpPr>
          <p:nvPr/>
        </p:nvSpPr>
        <p:spPr>
          <a:xfrm>
            <a:off x="1667201" y="273143"/>
            <a:ext cx="6067443" cy="1362806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800" dirty="0"/>
              <a:t>Coils mechanical properties*</a:t>
            </a:r>
            <a:endParaRPr lang="en-US" dirty="0"/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382103F2-FC5C-9286-27D5-D4C19DE02CA0}"/>
              </a:ext>
            </a:extLst>
          </p:cNvPr>
          <p:cNvSpPr txBox="1"/>
          <p:nvPr/>
        </p:nvSpPr>
        <p:spPr>
          <a:xfrm>
            <a:off x="303757" y="5209991"/>
            <a:ext cx="8536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55A0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*«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Mechanical structures for superconducting dipoles. Different configurations for different applications</a:t>
            </a:r>
            <a:r>
              <a:rPr lang="it-IT" dirty="0">
                <a:solidFill>
                  <a:srgbClr val="0055A0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» by. D. Perini (2022)</a:t>
            </a:r>
          </a:p>
        </p:txBody>
      </p:sp>
      <p:pic>
        <p:nvPicPr>
          <p:cNvPr id="9" name="Immagine 8" descr="Immagine che contiene linea, Policromia, design, arte&#10;&#10;Descrizione generata automaticamente">
            <a:extLst>
              <a:ext uri="{FF2B5EF4-FFF2-40B4-BE49-F238E27FC236}">
                <a16:creationId xmlns:a16="http://schemas.microsoft.com/office/drawing/2014/main" id="{225CE4A1-5B6D-525B-4C20-0E8CFF755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0665" y="1635949"/>
            <a:ext cx="3559700" cy="3450428"/>
          </a:xfrm>
          <a:prstGeom prst="rect">
            <a:avLst/>
          </a:prstGeom>
        </p:spPr>
      </p:pic>
      <p:grpSp>
        <p:nvGrpSpPr>
          <p:cNvPr id="43" name="Gruppo 42">
            <a:extLst>
              <a:ext uri="{FF2B5EF4-FFF2-40B4-BE49-F238E27FC236}">
                <a16:creationId xmlns:a16="http://schemas.microsoft.com/office/drawing/2014/main" id="{D435202E-28D4-DED5-ADDB-D4B03FB630D3}"/>
              </a:ext>
            </a:extLst>
          </p:cNvPr>
          <p:cNvGrpSpPr/>
          <p:nvPr/>
        </p:nvGrpSpPr>
        <p:grpSpPr>
          <a:xfrm>
            <a:off x="715495" y="1756851"/>
            <a:ext cx="3505170" cy="2742530"/>
            <a:chOff x="358504" y="2081637"/>
            <a:chExt cx="3505170" cy="2742530"/>
          </a:xfrm>
        </p:grpSpPr>
        <p:sp>
          <p:nvSpPr>
            <p:cNvPr id="14" name="Title 1">
              <a:extLst>
                <a:ext uri="{FF2B5EF4-FFF2-40B4-BE49-F238E27FC236}">
                  <a16:creationId xmlns:a16="http://schemas.microsoft.com/office/drawing/2014/main" id="{68709552-B1A6-D4CC-4E65-4AC3EB2E6D9A}"/>
                </a:ext>
              </a:extLst>
            </p:cNvPr>
            <p:cNvSpPr txBox="1">
              <a:spLocks/>
            </p:cNvSpPr>
            <p:nvPr/>
          </p:nvSpPr>
          <p:spPr>
            <a:xfrm>
              <a:off x="358507" y="2081637"/>
              <a:ext cx="3505167" cy="859517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2700" dirty="0"/>
                <a:t>Conductors &amp;</a:t>
              </a:r>
              <a:br>
                <a:rPr lang="en-US" sz="2700" dirty="0"/>
              </a:br>
              <a:r>
                <a:rPr lang="en-US" sz="2700" dirty="0"/>
                <a:t> Insulation</a:t>
              </a:r>
            </a:p>
          </p:txBody>
        </p:sp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6C3AF75E-6A6E-6AAA-AF46-60FA3FA49C4B}"/>
                </a:ext>
              </a:extLst>
            </p:cNvPr>
            <p:cNvGrpSpPr/>
            <p:nvPr/>
          </p:nvGrpSpPr>
          <p:grpSpPr>
            <a:xfrm>
              <a:off x="358504" y="4031263"/>
              <a:ext cx="3505168" cy="792904"/>
              <a:chOff x="51959" y="3660357"/>
              <a:chExt cx="3505168" cy="79290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itle 1">
                    <a:extLst>
                      <a:ext uri="{FF2B5EF4-FFF2-40B4-BE49-F238E27FC236}">
                        <a16:creationId xmlns:a16="http://schemas.microsoft.com/office/drawing/2014/main" id="{3891F189-6CD9-5725-A168-2646D4B68CFE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51960" y="3660357"/>
                    <a:ext cx="3505167" cy="484810"/>
                  </a:xfrm>
                  <a:prstGeom prst="rect">
                    <a:avLst/>
                  </a:prstGeom>
                </p:spPr>
                <p:txBody>
                  <a:bodyPr vert="horz" lIns="45720" rIns="45720" anchor="ctr">
                    <a:noAutofit/>
                  </a:bodyPr>
                  <a:lstStyle>
                    <a:lvl1pPr algn="l" rtl="0" eaLnBrk="1" latinLnBrk="0" hangingPunct="1">
                      <a:spcBef>
                        <a:spcPct val="0"/>
                      </a:spcBef>
                      <a:buNone/>
                      <a:defRPr kumimoji="0" sz="4600"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j-ea"/>
                        <a:cs typeface="Calibri" panose="020F0502020204030204" pitchFamily="34" charset="0"/>
                      </a:defRPr>
                    </a:lvl1pPr>
                  </a:lstStyle>
                  <a:p>
                    <a:pPr algn="ct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𝑙𝑖𝑚𝑖𝑡</m:t>
                            </m:r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 </m:t>
                            </m:r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</m:sub>
                        </m:sSub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=100 </m:t>
                        </m:r>
                      </m:oMath>
                    </a14:m>
                    <a:r>
                      <a:rPr lang="en-GB" sz="2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MPa *</a:t>
                    </a:r>
                  </a:p>
                </p:txBody>
              </p:sp>
            </mc:Choice>
            <mc:Fallback xmlns="">
              <p:sp>
                <p:nvSpPr>
                  <p:cNvPr id="12" name="Title 1">
                    <a:extLst>
                      <a:ext uri="{FF2B5EF4-FFF2-40B4-BE49-F238E27FC236}">
                        <a16:creationId xmlns:a16="http://schemas.microsoft.com/office/drawing/2014/main" id="{3891F189-6CD9-5725-A168-2646D4B68CF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960" y="3660357"/>
                    <a:ext cx="3505167" cy="48481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5000" b="-1625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" name="Title 1">
                    <a:extLst>
                      <a:ext uri="{FF2B5EF4-FFF2-40B4-BE49-F238E27FC236}">
                        <a16:creationId xmlns:a16="http://schemas.microsoft.com/office/drawing/2014/main" id="{72115F9A-C14F-DB72-5E9A-D265410B9F70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51959" y="3968451"/>
                    <a:ext cx="3505167" cy="484810"/>
                  </a:xfrm>
                  <a:prstGeom prst="rect">
                    <a:avLst/>
                  </a:prstGeom>
                </p:spPr>
                <p:txBody>
                  <a:bodyPr vert="horz" lIns="45720" rIns="45720" anchor="ctr">
                    <a:noAutofit/>
                  </a:bodyPr>
                  <a:lstStyle>
                    <a:lvl1pPr algn="l" rtl="0" eaLnBrk="1" latinLnBrk="0" hangingPunct="1">
                      <a:spcBef>
                        <a:spcPct val="0"/>
                      </a:spcBef>
                      <a:buNone/>
                      <a:defRPr kumimoji="0" sz="4600"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j-ea"/>
                        <a:cs typeface="Calibri" panose="020F0502020204030204" pitchFamily="34" charset="0"/>
                      </a:defRPr>
                    </a:lvl1pPr>
                  </a:lstStyle>
                  <a:p>
                    <a:pPr algn="ctr"/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𝑙𝑖𝑚𝑖𝑡</m:t>
                            </m:r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  1.9</m:t>
                            </m:r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sub>
                        </m:sSub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=120 </m:t>
                        </m:r>
                      </m:oMath>
                    </a14:m>
                    <a:r>
                      <a:rPr lang="en-GB" sz="2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MPa *</a:t>
                    </a:r>
                  </a:p>
                </p:txBody>
              </p:sp>
            </mc:Choice>
            <mc:Fallback xmlns="">
              <p:sp>
                <p:nvSpPr>
                  <p:cNvPr id="2" name="Title 1">
                    <a:extLst>
                      <a:ext uri="{FF2B5EF4-FFF2-40B4-BE49-F238E27FC236}">
                        <a16:creationId xmlns:a16="http://schemas.microsoft.com/office/drawing/2014/main" id="{72115F9A-C14F-DB72-5E9A-D265410B9F7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959" y="3968451"/>
                    <a:ext cx="3505167" cy="48481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6329" b="-1772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itle 1">
                  <a:extLst>
                    <a:ext uri="{FF2B5EF4-FFF2-40B4-BE49-F238E27FC236}">
                      <a16:creationId xmlns:a16="http://schemas.microsoft.com/office/drawing/2014/main" id="{C286A7A6-2BE9-F2AC-8AA1-B2C69AB9362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58507" y="3257537"/>
                  <a:ext cx="3505167" cy="484810"/>
                </a:xfrm>
                <a:prstGeom prst="rect">
                  <a:avLst/>
                </a:prstGeom>
              </p:spPr>
              <p:txBody>
                <a:bodyPr vert="horz" lIns="45720" rIns="45720" anchor="ctr">
                  <a:noAutofit/>
                </a:bodyPr>
                <a:lstStyle>
                  <a:lvl1pPr algn="l" rtl="0" eaLnBrk="1" latinLnBrk="0" hangingPunct="1">
                    <a:spcBef>
                      <a:spcPct val="0"/>
                    </a:spcBef>
                    <a:buNone/>
                    <a:defRPr kumimoji="0" sz="4600"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+mj-ea"/>
                      <a:cs typeface="Calibri" panose="020F0502020204030204" pitchFamily="34" charset="0"/>
                    </a:defRPr>
                  </a:lvl1pPr>
                </a:lstStyle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𝑒𝑞𝑣</m:t>
                            </m:r>
                          </m:sub>
                        </m:sSub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𝑉𝑀</m:t>
                            </m:r>
                          </m:sub>
                        </m:sSub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𝑡h𝑒𝑡𝑎</m:t>
                            </m:r>
                          </m:sub>
                        </m:sSub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oMath>
                    </m:oMathPara>
                  </a14:m>
                  <a:endParaRPr lang="en-GB" sz="220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Title 1">
                  <a:extLst>
                    <a:ext uri="{FF2B5EF4-FFF2-40B4-BE49-F238E27FC236}">
                      <a16:creationId xmlns:a16="http://schemas.microsoft.com/office/drawing/2014/main" id="{C286A7A6-2BE9-F2AC-8AA1-B2C69AB936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507" y="3257537"/>
                  <a:ext cx="3505167" cy="484810"/>
                </a:xfrm>
                <a:prstGeom prst="rect">
                  <a:avLst/>
                </a:prstGeom>
                <a:blipFill>
                  <a:blip r:embed="rId6"/>
                  <a:stretch>
                    <a:fillRect b="-1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1ACE4EDB-6D2C-A07B-9194-E744515B0CE5}"/>
              </a:ext>
            </a:extLst>
          </p:cNvPr>
          <p:cNvSpPr txBox="1"/>
          <p:nvPr/>
        </p:nvSpPr>
        <p:spPr>
          <a:xfrm>
            <a:off x="517228" y="5826518"/>
            <a:ext cx="83673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rgbClr val="0055A0"/>
                </a:solidFill>
                <a:latin typeface="Calibri" panose="020F0502020204030204" pitchFamily="34" charset="0"/>
                <a:ea typeface="Cambria" panose="02040503050406030204" pitchFamily="18" charset="0"/>
                <a:cs typeface="Calibri" panose="020F0502020204030204" pitchFamily="34" charset="0"/>
              </a:rPr>
              <a:t>https://indico.cern.ch/event/1192313/attachments/2549170/4390531/Seminar.pdf</a:t>
            </a:r>
          </a:p>
        </p:txBody>
      </p:sp>
      <p:sp>
        <p:nvSpPr>
          <p:cNvPr id="47" name="Segnaposto data 2">
            <a:extLst>
              <a:ext uri="{FF2B5EF4-FFF2-40B4-BE49-F238E27FC236}">
                <a16:creationId xmlns:a16="http://schemas.microsoft.com/office/drawing/2014/main" id="{2922AFD4-DF01-9362-20EF-C47E727942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1">
                <a:extLst>
                  <a:ext uri="{FF2B5EF4-FFF2-40B4-BE49-F238E27FC236}">
                    <a16:creationId xmlns:a16="http://schemas.microsoft.com/office/drawing/2014/main" id="{D8364936-E9E0-8959-99BC-1AC1F0A84FD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5498" y="4404728"/>
                <a:ext cx="3505167" cy="484810"/>
              </a:xfrm>
              <a:prstGeom prst="rect">
                <a:avLst/>
              </a:prstGeom>
            </p:spPr>
            <p:txBody>
              <a:bodyPr vert="horz" lIns="45720" rIns="45720" anchor="ctr"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Calibri" panose="020F0502020204030204" pitchFamily="34" charset="0"/>
                    <a:ea typeface="+mj-ea"/>
                    <a:cs typeface="Calibri" panose="020F0502020204030204" pitchFamily="34" charset="0"/>
                  </a:defRPr>
                </a:lvl1pPr>
              </a:lstStyle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𝑡𝑒𝑛𝑠𝑖𝑙𝑒</m:t>
                        </m:r>
                      </m:sub>
                    </m:sSub>
                    <m:r>
                      <a:rPr lang="it-IT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&lt;20 </m:t>
                    </m:r>
                  </m:oMath>
                </a14:m>
                <a:r>
                  <a:rPr lang="en-GB" sz="2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MPa *</a:t>
                </a:r>
              </a:p>
            </p:txBody>
          </p:sp>
        </mc:Choice>
        <mc:Fallback xmlns="">
          <p:sp>
            <p:nvSpPr>
              <p:cNvPr id="3" name="Title 1">
                <a:extLst>
                  <a:ext uri="{FF2B5EF4-FFF2-40B4-BE49-F238E27FC236}">
                    <a16:creationId xmlns:a16="http://schemas.microsoft.com/office/drawing/2014/main" id="{D8364936-E9E0-8959-99BC-1AC1F0A84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498" y="4404728"/>
                <a:ext cx="3505167" cy="484810"/>
              </a:xfrm>
              <a:prstGeom prst="rect">
                <a:avLst/>
              </a:prstGeom>
              <a:blipFill>
                <a:blip r:embed="rId7"/>
                <a:stretch>
                  <a:fillRect t="-2532" b="-202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174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D98E255-3C06-02A8-0D7A-418FCDCC29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2411B94-4D24-580F-80C5-4C5B78929B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0A734CD-FFC0-4712-34F3-72A9C62999F4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ANSYS Mechanical model: contacts</a:t>
            </a:r>
          </a:p>
        </p:txBody>
      </p: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35D56A93-628C-4E69-C9D9-4461ACD5B1FD}"/>
              </a:ext>
            </a:extLst>
          </p:cNvPr>
          <p:cNvGrpSpPr/>
          <p:nvPr/>
        </p:nvGrpSpPr>
        <p:grpSpPr>
          <a:xfrm>
            <a:off x="-2647428" y="1573366"/>
            <a:ext cx="7942754" cy="7928139"/>
            <a:chOff x="-2647428" y="1573366"/>
            <a:chExt cx="7942754" cy="7928139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C61383D5-67EF-9226-3A2A-89DA6231B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89348" y="1573366"/>
              <a:ext cx="4405978" cy="4335041"/>
            </a:xfrm>
            <a:prstGeom prst="rect">
              <a:avLst/>
            </a:prstGeom>
          </p:spPr>
        </p:pic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355EDEE3-2D72-0860-1E85-4920D15E01BF}"/>
                </a:ext>
              </a:extLst>
            </p:cNvPr>
            <p:cNvCxnSpPr>
              <a:cxnSpLocks/>
            </p:cNvCxnSpPr>
            <p:nvPr/>
          </p:nvCxnSpPr>
          <p:spPr>
            <a:xfrm>
              <a:off x="1052187" y="4640893"/>
              <a:ext cx="288099" cy="0"/>
            </a:xfrm>
            <a:prstGeom prst="line">
              <a:avLst/>
            </a:prstGeom>
            <a:ln w="44450">
              <a:solidFill>
                <a:srgbClr val="B1FE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diritto 12">
              <a:extLst>
                <a:ext uri="{FF2B5EF4-FFF2-40B4-BE49-F238E27FC236}">
                  <a16:creationId xmlns:a16="http://schemas.microsoft.com/office/drawing/2014/main" id="{3BE3169A-75E9-4CAF-0932-87B20A5C0F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8192" y="5592871"/>
              <a:ext cx="0" cy="265432"/>
            </a:xfrm>
            <a:prstGeom prst="line">
              <a:avLst/>
            </a:prstGeom>
            <a:ln w="44450">
              <a:solidFill>
                <a:srgbClr val="B1FE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diritto 18">
              <a:extLst>
                <a:ext uri="{FF2B5EF4-FFF2-40B4-BE49-F238E27FC236}">
                  <a16:creationId xmlns:a16="http://schemas.microsoft.com/office/drawing/2014/main" id="{BC37E80A-F40C-DB5D-862A-65F015E37499}"/>
                </a:ext>
              </a:extLst>
            </p:cNvPr>
            <p:cNvCxnSpPr>
              <a:cxnSpLocks/>
              <a:stCxn id="31" idx="0"/>
            </p:cNvCxnSpPr>
            <p:nvPr/>
          </p:nvCxnSpPr>
          <p:spPr>
            <a:xfrm flipH="1">
              <a:off x="1206675" y="5130439"/>
              <a:ext cx="216896" cy="211015"/>
            </a:xfrm>
            <a:prstGeom prst="line">
              <a:avLst/>
            </a:prstGeom>
            <a:ln w="44450">
              <a:solidFill>
                <a:srgbClr val="B1FE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diritto 21">
              <a:extLst>
                <a:ext uri="{FF2B5EF4-FFF2-40B4-BE49-F238E27FC236}">
                  <a16:creationId xmlns:a16="http://schemas.microsoft.com/office/drawing/2014/main" id="{DBC0009B-CE7A-EE0F-59E2-18BFCDA2C5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2187" y="5341454"/>
              <a:ext cx="75155" cy="276469"/>
            </a:xfrm>
            <a:prstGeom prst="line">
              <a:avLst/>
            </a:prstGeom>
            <a:ln w="44450">
              <a:solidFill>
                <a:srgbClr val="B1FE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diritto 23">
              <a:extLst>
                <a:ext uri="{FF2B5EF4-FFF2-40B4-BE49-F238E27FC236}">
                  <a16:creationId xmlns:a16="http://schemas.microsoft.com/office/drawing/2014/main" id="{BE5B565C-4B2B-9060-9244-B297F39A4E8D}"/>
                </a:ext>
              </a:extLst>
            </p:cNvPr>
            <p:cNvCxnSpPr>
              <a:cxnSpLocks/>
            </p:cNvCxnSpPr>
            <p:nvPr/>
          </p:nvCxnSpPr>
          <p:spPr>
            <a:xfrm>
              <a:off x="1127342" y="5341454"/>
              <a:ext cx="79333" cy="0"/>
            </a:xfrm>
            <a:prstGeom prst="line">
              <a:avLst/>
            </a:prstGeom>
            <a:ln w="44450">
              <a:solidFill>
                <a:srgbClr val="B1FE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igura a mano libera: forma 30">
              <a:extLst>
                <a:ext uri="{FF2B5EF4-FFF2-40B4-BE49-F238E27FC236}">
                  <a16:creationId xmlns:a16="http://schemas.microsoft.com/office/drawing/2014/main" id="{2D4F5D65-0BBB-F928-9165-9F7CCFC24043}"/>
                </a:ext>
              </a:extLst>
            </p:cNvPr>
            <p:cNvSpPr/>
            <p:nvPr/>
          </p:nvSpPr>
          <p:spPr>
            <a:xfrm rot="20960473">
              <a:off x="1496802" y="5096871"/>
              <a:ext cx="286613" cy="818599"/>
            </a:xfrm>
            <a:custGeom>
              <a:avLst/>
              <a:gdLst>
                <a:gd name="connsiteX0" fmla="*/ 0 w 921745"/>
                <a:gd name="connsiteY0" fmla="*/ 0 h 2793304"/>
                <a:gd name="connsiteX1" fmla="*/ 789140 w 921745"/>
                <a:gd name="connsiteY1" fmla="*/ 1215025 h 2793304"/>
                <a:gd name="connsiteX2" fmla="*/ 920663 w 921745"/>
                <a:gd name="connsiteY2" fmla="*/ 2793304 h 2793304"/>
                <a:gd name="connsiteX3" fmla="*/ 920663 w 921745"/>
                <a:gd name="connsiteY3" fmla="*/ 2793304 h 2793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1745" h="2793304">
                  <a:moveTo>
                    <a:pt x="0" y="0"/>
                  </a:moveTo>
                  <a:cubicBezTo>
                    <a:pt x="317848" y="374737"/>
                    <a:pt x="635696" y="749474"/>
                    <a:pt x="789140" y="1215025"/>
                  </a:cubicBezTo>
                  <a:cubicBezTo>
                    <a:pt x="942584" y="1680576"/>
                    <a:pt x="920663" y="2793304"/>
                    <a:pt x="920663" y="2793304"/>
                  </a:cubicBezTo>
                  <a:lnTo>
                    <a:pt x="920663" y="2793304"/>
                  </a:lnTo>
                </a:path>
              </a:pathLst>
            </a:custGeom>
            <a:noFill/>
            <a:ln w="50800">
              <a:solidFill>
                <a:srgbClr val="B1FE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Arco 32">
              <a:extLst>
                <a:ext uri="{FF2B5EF4-FFF2-40B4-BE49-F238E27FC236}">
                  <a16:creationId xmlns:a16="http://schemas.microsoft.com/office/drawing/2014/main" id="{A0ADD2E9-A127-FBC1-10B1-3EDE7ED873AE}"/>
                </a:ext>
              </a:extLst>
            </p:cNvPr>
            <p:cNvSpPr/>
            <p:nvPr/>
          </p:nvSpPr>
          <p:spPr>
            <a:xfrm>
              <a:off x="-2647428" y="2315309"/>
              <a:ext cx="7186196" cy="7186196"/>
            </a:xfrm>
            <a:prstGeom prst="arc">
              <a:avLst>
                <a:gd name="adj1" fmla="val 16156763"/>
                <a:gd name="adj2" fmla="val 0"/>
              </a:avLst>
            </a:prstGeom>
            <a:ln w="50800">
              <a:solidFill>
                <a:srgbClr val="B1FE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5" name="Straight Connector 47">
            <a:extLst>
              <a:ext uri="{FF2B5EF4-FFF2-40B4-BE49-F238E27FC236}">
                <a16:creationId xmlns:a16="http://schemas.microsoft.com/office/drawing/2014/main" id="{79F646A3-2FD6-5173-C206-9972A6BD38AB}"/>
              </a:ext>
            </a:extLst>
          </p:cNvPr>
          <p:cNvCxnSpPr>
            <a:cxnSpLocks/>
          </p:cNvCxnSpPr>
          <p:nvPr/>
        </p:nvCxnSpPr>
        <p:spPr>
          <a:xfrm flipH="1">
            <a:off x="3970020" y="2393684"/>
            <a:ext cx="429322" cy="5578"/>
          </a:xfrm>
          <a:prstGeom prst="line">
            <a:avLst/>
          </a:prstGeom>
          <a:ln w="57150">
            <a:solidFill>
              <a:srgbClr val="B1FE00"/>
            </a:solidFill>
          </a:ln>
          <a:effectLst>
            <a:softEdge rad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48">
            <a:extLst>
              <a:ext uri="{FF2B5EF4-FFF2-40B4-BE49-F238E27FC236}">
                <a16:creationId xmlns:a16="http://schemas.microsoft.com/office/drawing/2014/main" id="{8CB4ED8C-99D9-F66C-802C-40F2C36171A2}"/>
              </a:ext>
            </a:extLst>
          </p:cNvPr>
          <p:cNvSpPr txBox="1"/>
          <p:nvPr/>
        </p:nvSpPr>
        <p:spPr>
          <a:xfrm>
            <a:off x="4538768" y="2049915"/>
            <a:ext cx="4405978" cy="707886"/>
          </a:xfrm>
          <a:prstGeom prst="rect">
            <a:avLst/>
          </a:prstGeom>
          <a:noFill/>
          <a:ln w="19050">
            <a:solidFill>
              <a:srgbClr val="B1FE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 contact (sliding &amp; detachment permitted) contact</a:t>
            </a:r>
          </a:p>
        </p:txBody>
      </p:sp>
      <p:sp>
        <p:nvSpPr>
          <p:cNvPr id="37" name="Arco 36">
            <a:extLst>
              <a:ext uri="{FF2B5EF4-FFF2-40B4-BE49-F238E27FC236}">
                <a16:creationId xmlns:a16="http://schemas.microsoft.com/office/drawing/2014/main" id="{8D316BF9-D3D9-1923-61F0-F740901EB08A}"/>
              </a:ext>
            </a:extLst>
          </p:cNvPr>
          <p:cNvSpPr/>
          <p:nvPr/>
        </p:nvSpPr>
        <p:spPr>
          <a:xfrm rot="14400000">
            <a:off x="2281078" y="4378008"/>
            <a:ext cx="276999" cy="276999"/>
          </a:xfrm>
          <a:prstGeom prst="arc">
            <a:avLst>
              <a:gd name="adj1" fmla="val 15113661"/>
              <a:gd name="adj2" fmla="val 5265334"/>
            </a:avLst>
          </a:prstGeom>
          <a:ln w="50800">
            <a:solidFill>
              <a:srgbClr val="B1FE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82190E23-AFA4-BC7E-39D3-0F335608E605}"/>
              </a:ext>
            </a:extLst>
          </p:cNvPr>
          <p:cNvCxnSpPr>
            <a:cxnSpLocks/>
          </p:cNvCxnSpPr>
          <p:nvPr/>
        </p:nvCxnSpPr>
        <p:spPr>
          <a:xfrm>
            <a:off x="1062625" y="4793293"/>
            <a:ext cx="288099" cy="0"/>
          </a:xfrm>
          <a:prstGeom prst="line">
            <a:avLst/>
          </a:prstGeom>
          <a:ln w="44450">
            <a:solidFill>
              <a:srgbClr val="09F7B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AC049E2E-B2D9-E691-ADA3-46DE212C3225}"/>
              </a:ext>
            </a:extLst>
          </p:cNvPr>
          <p:cNvCxnSpPr>
            <a:cxnSpLocks/>
          </p:cNvCxnSpPr>
          <p:nvPr/>
        </p:nvCxnSpPr>
        <p:spPr>
          <a:xfrm flipV="1">
            <a:off x="2163264" y="5592871"/>
            <a:ext cx="0" cy="267788"/>
          </a:xfrm>
          <a:prstGeom prst="line">
            <a:avLst/>
          </a:prstGeom>
          <a:ln w="44450">
            <a:solidFill>
              <a:srgbClr val="09F7B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9">
            <a:extLst>
              <a:ext uri="{FF2B5EF4-FFF2-40B4-BE49-F238E27FC236}">
                <a16:creationId xmlns:a16="http://schemas.microsoft.com/office/drawing/2014/main" id="{BD1E3345-52B8-3EE8-12DA-05993509F4FE}"/>
              </a:ext>
            </a:extLst>
          </p:cNvPr>
          <p:cNvCxnSpPr>
            <a:cxnSpLocks/>
          </p:cNvCxnSpPr>
          <p:nvPr/>
        </p:nvCxnSpPr>
        <p:spPr>
          <a:xfrm flipH="1">
            <a:off x="4625340" y="3225055"/>
            <a:ext cx="459567" cy="0"/>
          </a:xfrm>
          <a:prstGeom prst="line">
            <a:avLst/>
          </a:prstGeom>
          <a:ln w="57150">
            <a:solidFill>
              <a:srgbClr val="09F7B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50">
            <a:extLst>
              <a:ext uri="{FF2B5EF4-FFF2-40B4-BE49-F238E27FC236}">
                <a16:creationId xmlns:a16="http://schemas.microsoft.com/office/drawing/2014/main" id="{07E8DB63-9D34-47FB-9AD5-6364A84DEAC3}"/>
              </a:ext>
            </a:extLst>
          </p:cNvPr>
          <p:cNvSpPr txBox="1"/>
          <p:nvPr/>
        </p:nvSpPr>
        <p:spPr>
          <a:xfrm>
            <a:off x="5230411" y="2874595"/>
            <a:ext cx="3714335" cy="707886"/>
          </a:xfrm>
          <a:prstGeom prst="rect">
            <a:avLst/>
          </a:prstGeom>
          <a:noFill/>
          <a:ln w="19050">
            <a:solidFill>
              <a:srgbClr val="09F7B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separation (sliding permitted) contact</a:t>
            </a:r>
          </a:p>
        </p:txBody>
      </p:sp>
      <p:sp>
        <p:nvSpPr>
          <p:cNvPr id="44" name="Arco 43">
            <a:extLst>
              <a:ext uri="{FF2B5EF4-FFF2-40B4-BE49-F238E27FC236}">
                <a16:creationId xmlns:a16="http://schemas.microsoft.com/office/drawing/2014/main" id="{E3F07051-1A6D-B670-117E-B093A6F377E3}"/>
              </a:ext>
            </a:extLst>
          </p:cNvPr>
          <p:cNvSpPr/>
          <p:nvPr/>
        </p:nvSpPr>
        <p:spPr>
          <a:xfrm rot="3592951">
            <a:off x="2306295" y="4408055"/>
            <a:ext cx="276999" cy="276999"/>
          </a:xfrm>
          <a:prstGeom prst="arc">
            <a:avLst>
              <a:gd name="adj1" fmla="val 15113661"/>
              <a:gd name="adj2" fmla="val 5265334"/>
            </a:avLst>
          </a:prstGeom>
          <a:ln w="50800">
            <a:solidFill>
              <a:srgbClr val="09F7B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24CA4250-2347-1621-5234-80E8D97A7547}"/>
              </a:ext>
            </a:extLst>
          </p:cNvPr>
          <p:cNvCxnSpPr>
            <a:cxnSpLocks/>
          </p:cNvCxnSpPr>
          <p:nvPr/>
        </p:nvCxnSpPr>
        <p:spPr>
          <a:xfrm>
            <a:off x="1267843" y="5961419"/>
            <a:ext cx="555842" cy="0"/>
          </a:xfrm>
          <a:prstGeom prst="line">
            <a:avLst/>
          </a:prstGeom>
          <a:ln w="44450">
            <a:solidFill>
              <a:srgbClr val="8E04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22832AA7-6820-348F-29B5-D75B8C83108E}"/>
              </a:ext>
            </a:extLst>
          </p:cNvPr>
          <p:cNvCxnSpPr>
            <a:cxnSpLocks/>
          </p:cNvCxnSpPr>
          <p:nvPr/>
        </p:nvCxnSpPr>
        <p:spPr>
          <a:xfrm>
            <a:off x="1876188" y="5961419"/>
            <a:ext cx="385697" cy="0"/>
          </a:xfrm>
          <a:prstGeom prst="line">
            <a:avLst/>
          </a:prstGeom>
          <a:ln w="44450">
            <a:solidFill>
              <a:srgbClr val="8E04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9">
            <a:extLst>
              <a:ext uri="{FF2B5EF4-FFF2-40B4-BE49-F238E27FC236}">
                <a16:creationId xmlns:a16="http://schemas.microsoft.com/office/drawing/2014/main" id="{B58D15AA-9086-15B7-460D-B7163A366556}"/>
              </a:ext>
            </a:extLst>
          </p:cNvPr>
          <p:cNvCxnSpPr>
            <a:cxnSpLocks/>
          </p:cNvCxnSpPr>
          <p:nvPr/>
        </p:nvCxnSpPr>
        <p:spPr>
          <a:xfrm flipH="1">
            <a:off x="5168153" y="4021137"/>
            <a:ext cx="432547" cy="0"/>
          </a:xfrm>
          <a:prstGeom prst="line">
            <a:avLst/>
          </a:prstGeom>
          <a:ln w="57150">
            <a:solidFill>
              <a:srgbClr val="8E04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50">
                <a:extLst>
                  <a:ext uri="{FF2B5EF4-FFF2-40B4-BE49-F238E27FC236}">
                    <a16:creationId xmlns:a16="http://schemas.microsoft.com/office/drawing/2014/main" id="{1C6613C8-AA08-6969-EA03-B4D3EA4CC2C9}"/>
                  </a:ext>
                </a:extLst>
              </p:cNvPr>
              <p:cNvSpPr txBox="1"/>
              <p:nvPr/>
            </p:nvSpPr>
            <p:spPr>
              <a:xfrm>
                <a:off x="5724561" y="3672632"/>
                <a:ext cx="3220185" cy="1323439"/>
              </a:xfrm>
              <a:prstGeom prst="rect">
                <a:avLst/>
              </a:prstGeom>
              <a:noFill/>
              <a:ln w="19050">
                <a:solidFill>
                  <a:srgbClr val="8E04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Standard rigid-deformable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𝜇</m:t>
                    </m:r>
                    <m:r>
                      <a:rPr lang="it-IT" sz="20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=0.001</m:t>
                    </m:r>
                  </m:oMath>
                </a14:m>
                <a:r>
                  <a:rPr lang="en-US" sz="2000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algn="ctr"/>
                <a:r>
                  <a:rPr lang="en-US" sz="2000" dirty="0">
                    <a:solidFill>
                      <a:schemeClr val="bg2">
                        <a:lumMod val="1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(sliding &amp; detachment permitted contact)</a:t>
                </a:r>
              </a:p>
            </p:txBody>
          </p:sp>
        </mc:Choice>
        <mc:Fallback xmlns="">
          <p:sp>
            <p:nvSpPr>
              <p:cNvPr id="50" name="TextBox 50">
                <a:extLst>
                  <a:ext uri="{FF2B5EF4-FFF2-40B4-BE49-F238E27FC236}">
                    <a16:creationId xmlns:a16="http://schemas.microsoft.com/office/drawing/2014/main" id="{1C6613C8-AA08-6969-EA03-B4D3EA4CC2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561" y="3672632"/>
                <a:ext cx="3220185" cy="1323439"/>
              </a:xfrm>
              <a:prstGeom prst="rect">
                <a:avLst/>
              </a:prstGeom>
              <a:blipFill>
                <a:blip r:embed="rId4"/>
                <a:stretch>
                  <a:fillRect t="-1810" b="-5882"/>
                </a:stretch>
              </a:blipFill>
              <a:ln w="19050">
                <a:solidFill>
                  <a:srgbClr val="8E04F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0F4E2B54-F3F0-0204-A843-40EBD2365F9E}"/>
                  </a:ext>
                </a:extLst>
              </p:cNvPr>
              <p:cNvSpPr txBox="1"/>
              <p:nvPr/>
            </p:nvSpPr>
            <p:spPr>
              <a:xfrm>
                <a:off x="3976380" y="1364003"/>
                <a:ext cx="1297919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5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GB" sz="25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5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0.2</m:t>
                      </m:r>
                    </m:oMath>
                  </m:oMathPara>
                </a14:m>
                <a:endParaRPr lang="en-GB" sz="25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0F4E2B54-F3F0-0204-A843-40EBD2365F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6380" y="1364003"/>
                <a:ext cx="1297919" cy="4770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data 2">
            <a:extLst>
              <a:ext uri="{FF2B5EF4-FFF2-40B4-BE49-F238E27FC236}">
                <a16:creationId xmlns:a16="http://schemas.microsoft.com/office/drawing/2014/main" id="{DC4FE6BB-8F7E-505B-E6CC-C75AD1C1C0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</p:spTree>
    <p:extLst>
      <p:ext uri="{BB962C8B-B14F-4D97-AF65-F5344CB8AC3E}">
        <p14:creationId xmlns:p14="http://schemas.microsoft.com/office/powerpoint/2010/main" val="1753651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68B9EC6-5C03-0553-18F6-115062FF40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9AB35D7-A4E2-95D4-3DFE-1F73723A8E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F15276F-F0A3-CE88-D562-9CEEB2D12672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ANSYS Mechanical model: BCs</a:t>
            </a:r>
          </a:p>
        </p:txBody>
      </p:sp>
      <p:pic>
        <p:nvPicPr>
          <p:cNvPr id="8" name="Immagine 7" descr="Immagine che contiene testo, mappa, schermata, diagramma&#10;&#10;Descrizione generata automaticamente">
            <a:extLst>
              <a:ext uri="{FF2B5EF4-FFF2-40B4-BE49-F238E27FC236}">
                <a16:creationId xmlns:a16="http://schemas.microsoft.com/office/drawing/2014/main" id="{D3FA5B58-8E68-D320-F23C-73AC24D58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091" y="1384206"/>
            <a:ext cx="6125664" cy="4316691"/>
          </a:xfrm>
          <a:prstGeom prst="rect">
            <a:avLst/>
          </a:prstGeom>
        </p:spPr>
      </p:pic>
      <p:sp>
        <p:nvSpPr>
          <p:cNvPr id="2" name="Segnaposto data 2">
            <a:extLst>
              <a:ext uri="{FF2B5EF4-FFF2-40B4-BE49-F238E27FC236}">
                <a16:creationId xmlns:a16="http://schemas.microsoft.com/office/drawing/2014/main" id="{83EF9BF7-8416-CB0D-C628-09AA618A8E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</p:spTree>
    <p:extLst>
      <p:ext uri="{BB962C8B-B14F-4D97-AF65-F5344CB8AC3E}">
        <p14:creationId xmlns:p14="http://schemas.microsoft.com/office/powerpoint/2010/main" val="3457517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89A4656-4238-D8C8-7893-A200047667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FD18209-6877-7416-9405-7355D6F1AD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A33D24C-AB0B-2C71-4070-30F251AF3CD1}"/>
              </a:ext>
            </a:extLst>
          </p:cNvPr>
          <p:cNvSpPr txBox="1">
            <a:spLocks/>
          </p:cNvSpPr>
          <p:nvPr/>
        </p:nvSpPr>
        <p:spPr>
          <a:xfrm>
            <a:off x="459946" y="23758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ANSYS Mechanical model: Lorentz forces</a:t>
            </a:r>
          </a:p>
        </p:txBody>
      </p:sp>
      <p:pic>
        <p:nvPicPr>
          <p:cNvPr id="11" name="Picture 10" descr="Map&#10;&#10;Description automatically generated">
            <a:extLst>
              <a:ext uri="{FF2B5EF4-FFF2-40B4-BE49-F238E27FC236}">
                <a16:creationId xmlns:a16="http://schemas.microsoft.com/office/drawing/2014/main" id="{C5695BA1-BE13-2E46-0D4D-AF5B3D4C0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273" y="1257525"/>
            <a:ext cx="4871108" cy="4784756"/>
          </a:xfrm>
          <a:prstGeom prst="rect">
            <a:avLst/>
          </a:prstGeom>
        </p:spPr>
      </p:pic>
      <p:pic>
        <p:nvPicPr>
          <p:cNvPr id="12" name="Picture 12" descr="Diagram&#10;&#10;Description automatically generated">
            <a:extLst>
              <a:ext uri="{FF2B5EF4-FFF2-40B4-BE49-F238E27FC236}">
                <a16:creationId xmlns:a16="http://schemas.microsoft.com/office/drawing/2014/main" id="{C27783D2-E8B8-D30B-6538-84073E7DB7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31381" y="1680598"/>
            <a:ext cx="3755419" cy="393861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Rectangle 13">
            <a:extLst>
              <a:ext uri="{FF2B5EF4-FFF2-40B4-BE49-F238E27FC236}">
                <a16:creationId xmlns:a16="http://schemas.microsoft.com/office/drawing/2014/main" id="{E1BC03B3-38FC-6B37-4FC7-D2BB25C67690}"/>
              </a:ext>
            </a:extLst>
          </p:cNvPr>
          <p:cNvSpPr/>
          <p:nvPr/>
        </p:nvSpPr>
        <p:spPr>
          <a:xfrm>
            <a:off x="49793" y="1257525"/>
            <a:ext cx="2937851" cy="3085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5">
            <a:extLst>
              <a:ext uri="{FF2B5EF4-FFF2-40B4-BE49-F238E27FC236}">
                <a16:creationId xmlns:a16="http://schemas.microsoft.com/office/drawing/2014/main" id="{3A3DCE08-46EB-F53A-D526-E58E9B70CAAD}"/>
              </a:ext>
            </a:extLst>
          </p:cNvPr>
          <p:cNvCxnSpPr>
            <a:cxnSpLocks/>
          </p:cNvCxnSpPr>
          <p:nvPr/>
        </p:nvCxnSpPr>
        <p:spPr>
          <a:xfrm>
            <a:off x="2987644" y="1257525"/>
            <a:ext cx="1941544" cy="4212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8">
            <a:extLst>
              <a:ext uri="{FF2B5EF4-FFF2-40B4-BE49-F238E27FC236}">
                <a16:creationId xmlns:a16="http://schemas.microsoft.com/office/drawing/2014/main" id="{71D5C943-A314-557E-1CAE-C1910F9C41E4}"/>
              </a:ext>
            </a:extLst>
          </p:cNvPr>
          <p:cNvCxnSpPr>
            <a:cxnSpLocks/>
          </p:cNvCxnSpPr>
          <p:nvPr/>
        </p:nvCxnSpPr>
        <p:spPr>
          <a:xfrm>
            <a:off x="2987644" y="4343400"/>
            <a:ext cx="1941544" cy="12758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7" descr="A picture containing diagram&#10;&#10;Description automatically generated">
            <a:extLst>
              <a:ext uri="{FF2B5EF4-FFF2-40B4-BE49-F238E27FC236}">
                <a16:creationId xmlns:a16="http://schemas.microsoft.com/office/drawing/2014/main" id="{831EA740-F8A2-72C6-C1F9-20CE6A96E6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0654" y="1961625"/>
            <a:ext cx="1091612" cy="2002571"/>
          </a:xfrm>
          <a:prstGeom prst="rect">
            <a:avLst/>
          </a:prstGeom>
        </p:spPr>
      </p:pic>
      <p:sp>
        <p:nvSpPr>
          <p:cNvPr id="17" name="TextBox 28">
            <a:extLst>
              <a:ext uri="{FF2B5EF4-FFF2-40B4-BE49-F238E27FC236}">
                <a16:creationId xmlns:a16="http://schemas.microsoft.com/office/drawing/2014/main" id="{210C7309-FE03-B208-CBC9-7AA4BD56CDBE}"/>
              </a:ext>
            </a:extLst>
          </p:cNvPr>
          <p:cNvSpPr txBox="1"/>
          <p:nvPr/>
        </p:nvSpPr>
        <p:spPr>
          <a:xfrm>
            <a:off x="3339446" y="1478409"/>
            <a:ext cx="3179483" cy="49244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force [N/m]</a:t>
            </a:r>
          </a:p>
        </p:txBody>
      </p:sp>
      <p:sp>
        <p:nvSpPr>
          <p:cNvPr id="18" name="Segnaposto data 2">
            <a:extLst>
              <a:ext uri="{FF2B5EF4-FFF2-40B4-BE49-F238E27FC236}">
                <a16:creationId xmlns:a16="http://schemas.microsoft.com/office/drawing/2014/main" id="{3724F38B-2D61-6ED1-854C-26446AFC62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</p:spTree>
    <p:extLst>
      <p:ext uri="{BB962C8B-B14F-4D97-AF65-F5344CB8AC3E}">
        <p14:creationId xmlns:p14="http://schemas.microsoft.com/office/powerpoint/2010/main" val="3876503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arancione, design&#10;&#10;Descrizione generata automaticamente">
            <a:extLst>
              <a:ext uri="{FF2B5EF4-FFF2-40B4-BE49-F238E27FC236}">
                <a16:creationId xmlns:a16="http://schemas.microsoft.com/office/drawing/2014/main" id="{EC41D419-47D8-DA73-75D5-E583F4BBCA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50000"/>
          </a:blip>
          <a:srcRect l="1035"/>
          <a:stretch/>
        </p:blipFill>
        <p:spPr>
          <a:xfrm>
            <a:off x="2218761" y="1529961"/>
            <a:ext cx="4964321" cy="3263345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1FF5F11-0C56-5423-932A-F529AC221F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Nicola Sala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B5534C3-AF9B-D6F6-441E-405A1AE98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8">
                <a:extLst>
                  <a:ext uri="{FF2B5EF4-FFF2-40B4-BE49-F238E27FC236}">
                    <a16:creationId xmlns:a16="http://schemas.microsoft.com/office/drawing/2014/main" id="{2023C3B4-30DD-EAC9-BE0A-88A8C06247E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0669595"/>
                  </p:ext>
                </p:extLst>
              </p:nvPr>
            </p:nvGraphicFramePr>
            <p:xfrm>
              <a:off x="234863" y="3290842"/>
              <a:ext cx="8536486" cy="168449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68277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87661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89016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529454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530382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317196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4486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1" i="1" smtClean="0">
                                  <a:latin typeface="Cambria Math" panose="02040503050406030204" pitchFamily="18" charset="0"/>
                                </a:rPr>
                                <m:t>𝜶</m:t>
                              </m:r>
                            </m:oMath>
                          </a14:m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[mm/m]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44864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ODS Copper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 (110)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340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3.37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8">
                <a:extLst>
                  <a:ext uri="{FF2B5EF4-FFF2-40B4-BE49-F238E27FC236}">
                    <a16:creationId xmlns:a16="http://schemas.microsoft.com/office/drawing/2014/main" id="{2023C3B4-30DD-EAC9-BE0A-88A8C06247E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0669595"/>
                  </p:ext>
                </p:extLst>
              </p:nvPr>
            </p:nvGraphicFramePr>
            <p:xfrm>
              <a:off x="234863" y="3290842"/>
              <a:ext cx="8536486" cy="1684490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682777">
                      <a:extLst>
                        <a:ext uri="{9D8B030D-6E8A-4147-A177-3AD203B41FA5}">
                          <a16:colId xmlns:a16="http://schemas.microsoft.com/office/drawing/2014/main" val="2819527211"/>
                        </a:ext>
                      </a:extLst>
                    </a:gridCol>
                    <a:gridCol w="1187661">
                      <a:extLst>
                        <a:ext uri="{9D8B030D-6E8A-4147-A177-3AD203B41FA5}">
                          <a16:colId xmlns:a16="http://schemas.microsoft.com/office/drawing/2014/main" val="2064991175"/>
                        </a:ext>
                      </a:extLst>
                    </a:gridCol>
                    <a:gridCol w="1289016">
                      <a:extLst>
                        <a:ext uri="{9D8B030D-6E8A-4147-A177-3AD203B41FA5}">
                          <a16:colId xmlns:a16="http://schemas.microsoft.com/office/drawing/2014/main" val="3716451767"/>
                        </a:ext>
                      </a:extLst>
                    </a:gridCol>
                    <a:gridCol w="1529454">
                      <a:extLst>
                        <a:ext uri="{9D8B030D-6E8A-4147-A177-3AD203B41FA5}">
                          <a16:colId xmlns:a16="http://schemas.microsoft.com/office/drawing/2014/main" val="1265035487"/>
                        </a:ext>
                      </a:extLst>
                    </a:gridCol>
                    <a:gridCol w="1530382">
                      <a:extLst>
                        <a:ext uri="{9D8B030D-6E8A-4147-A177-3AD203B41FA5}">
                          <a16:colId xmlns:a16="http://schemas.microsoft.com/office/drawing/2014/main" val="1468461319"/>
                        </a:ext>
                      </a:extLst>
                    </a:gridCol>
                    <a:gridCol w="1317196">
                      <a:extLst>
                        <a:ext uri="{9D8B030D-6E8A-4147-A177-3AD203B41FA5}">
                          <a16:colId xmlns:a16="http://schemas.microsoft.com/office/drawing/2014/main" val="2583196212"/>
                        </a:ext>
                      </a:extLst>
                    </a:gridCol>
                  </a:tblGrid>
                  <a:tr h="64008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Behaviour</a:t>
                          </a:r>
                          <a:endParaRPr lang="en-US" sz="180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 [GPa]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limit [MPa]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49074" t="-4717" r="-926" b="-1735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5829224"/>
                      </a:ext>
                    </a:extLst>
                  </a:tr>
                  <a:tr h="64008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3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alpha val="2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 R.T. (1.9K)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@R.T.</a:t>
                          </a:r>
                        </a:p>
                      </a:txBody>
                      <a:tcPr anchor="ctr">
                        <a:lnL>
                          <a:noFill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@1.9K</a:t>
                          </a:r>
                        </a:p>
                      </a:txBody>
                      <a:tcPr anchor="ctr"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R.T. → 1.9K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4595629"/>
                      </a:ext>
                    </a:extLst>
                  </a:tr>
                  <a:tr h="4043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ODS Copper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ductile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 (110)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340</a:t>
                          </a: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3.37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rgbClr val="EAEA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1342809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itle 1">
            <a:extLst>
              <a:ext uri="{FF2B5EF4-FFF2-40B4-BE49-F238E27FC236}">
                <a16:creationId xmlns:a16="http://schemas.microsoft.com/office/drawing/2014/main" id="{99EE2C89-6F8E-D1F4-8887-8376D2AA592F}"/>
              </a:ext>
            </a:extLst>
          </p:cNvPr>
          <p:cNvSpPr txBox="1">
            <a:spLocks/>
          </p:cNvSpPr>
          <p:nvPr/>
        </p:nvSpPr>
        <p:spPr>
          <a:xfrm>
            <a:off x="1667201" y="273143"/>
            <a:ext cx="6067443" cy="1362806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800" dirty="0"/>
              <a:t>wedges properties</a:t>
            </a:r>
            <a:endParaRPr lang="en-US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658CE28-A824-8067-466D-F7E04FFA514E}"/>
              </a:ext>
            </a:extLst>
          </p:cNvPr>
          <p:cNvSpPr txBox="1"/>
          <p:nvPr/>
        </p:nvSpPr>
        <p:spPr>
          <a:xfrm>
            <a:off x="389240" y="5160109"/>
            <a:ext cx="8536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* «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Review of the Mechanical Properties of Materials Used in Nb3Sn Magnets for Particle Accelerators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by G. Vallone (2023)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DOI: 10.1109/TASC.2023.3248544</a:t>
            </a:r>
          </a:p>
          <a:p>
            <a:endParaRPr lang="en-GB" dirty="0"/>
          </a:p>
        </p:txBody>
      </p:sp>
      <p:sp>
        <p:nvSpPr>
          <p:cNvPr id="12" name="Segnaposto data 2">
            <a:extLst>
              <a:ext uri="{FF2B5EF4-FFF2-40B4-BE49-F238E27FC236}">
                <a16:creationId xmlns:a16="http://schemas.microsoft.com/office/drawing/2014/main" id="{A4300A4F-DFF0-D7B3-B064-0045D442ED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56633" y="6359364"/>
            <a:ext cx="2488580" cy="365125"/>
          </a:xfrm>
        </p:spPr>
        <p:txBody>
          <a:bodyPr/>
          <a:lstStyle/>
          <a:p>
            <a:pPr algn="ctr"/>
            <a:r>
              <a:rPr lang="en-US" dirty="0"/>
              <a:t>December 5th, 2023,  RDL4 meeting</a:t>
            </a:r>
          </a:p>
        </p:txBody>
      </p:sp>
    </p:spTree>
    <p:extLst>
      <p:ext uri="{BB962C8B-B14F-4D97-AF65-F5344CB8AC3E}">
        <p14:creationId xmlns:p14="http://schemas.microsoft.com/office/powerpoint/2010/main" val="1897518423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33C5FF9118484BB3171D4FA0B4121F" ma:contentTypeVersion="12" ma:contentTypeDescription="Create a new document." ma:contentTypeScope="" ma:versionID="ab7e0078c459d1720dd27a0d0dc64c55">
  <xsd:schema xmlns:xsd="http://www.w3.org/2001/XMLSchema" xmlns:xs="http://www.w3.org/2001/XMLSchema" xmlns:p="http://schemas.microsoft.com/office/2006/metadata/properties" xmlns:ns2="48f8d5b0-3cfa-4359-a7ea-90c0b74bb47c" targetNamespace="http://schemas.microsoft.com/office/2006/metadata/properties" ma:root="true" ma:fieldsID="1fe045f0b47dea2dffdd88c03a693db9" ns2:_="">
    <xsd:import namespace="48f8d5b0-3cfa-4359-a7ea-90c0b74bb47c"/>
    <xsd:element name="properties">
      <xsd:complexType>
        <xsd:sequence>
          <xsd:element name="documentManagement">
            <xsd:complexType>
              <xsd:all>
                <xsd:element ref="ns2:ID_x0020_from_x0020_Agreement_x0020_List" minOccurs="0"/>
                <xsd:element ref="ns2:ID_x0020_from_x0020_Agreement_x0020_List_x003a_Dept" minOccurs="0"/>
                <xsd:element ref="ns2:ID_x0020_from_x0020_Agreement_x0020_List_x003a_Grp" minOccurs="0"/>
                <xsd:element ref="ns2:Request_x0020_document" minOccurs="0"/>
                <xsd:element ref="ns2:ID_x0020_from_x0020_Agreement_x0020_List_x003a_Institu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f8d5b0-3cfa-4359-a7ea-90c0b74bb47c" elementFormDefault="qualified">
    <xsd:import namespace="http://schemas.microsoft.com/office/2006/documentManagement/types"/>
    <xsd:import namespace="http://schemas.microsoft.com/office/infopath/2007/PartnerControls"/>
    <xsd:element name="ID_x0020_from_x0020_Agreement_x0020_List" ma:index="8" nillable="true" ma:displayName="ID from Agreement List" ma:list="{0b751a0a-10c2-4d88-95ae-783112637d88}" ma:internalName="ID_x0020_from_x0020_Agreement_x0020_List" ma:readOnly="false" ma:showField="ID">
      <xsd:simpleType>
        <xsd:restriction base="dms:Lookup"/>
      </xsd:simpleType>
    </xsd:element>
    <xsd:element name="ID_x0020_from_x0020_Agreement_x0020_List_x003a_Dept" ma:index="9" nillable="true" ma:displayName="ID from Agreement List:Dept" ma:list="{0b751a0a-10c2-4d88-95ae-783112637d88}" ma:internalName="ID_x0020_from_x0020_Agreement_x0020_List_x003a_Dept" ma:readOnly="true" ma:showField="Dept" ma:web="86b92e1c-4715-466b-a2c0-16bdd944ae25">
      <xsd:simpleType>
        <xsd:restriction base="dms:Lookup"/>
      </xsd:simpleType>
    </xsd:element>
    <xsd:element name="ID_x0020_from_x0020_Agreement_x0020_List_x003a_Grp" ma:index="10" nillable="true" ma:displayName="ID from Agreement List:Grp" ma:list="{0b751a0a-10c2-4d88-95ae-783112637d88}" ma:internalName="ID_x0020_from_x0020_Agreement_x0020_List_x003a_Grp" ma:readOnly="true" ma:showField="Grp_x0020_" ma:web="86b92e1c-4715-466b-a2c0-16bdd944ae25">
      <xsd:simpleType>
        <xsd:restriction base="dms:Lookup"/>
      </xsd:simpleType>
    </xsd:element>
    <xsd:element name="Request_x0020_document" ma:index="11" nillable="true" ma:displayName="Comments" ma:internalName="Request_x0020_document">
      <xsd:simpleType>
        <xsd:restriction base="dms:Note">
          <xsd:maxLength value="255"/>
        </xsd:restriction>
      </xsd:simpleType>
    </xsd:element>
    <xsd:element name="ID_x0020_from_x0020_Agreement_x0020_List_x003a_Institute" ma:index="12" nillable="true" ma:displayName="ID from Agreement List:Institute" ma:list="{0b751a0a-10c2-4d88-95ae-783112637d88}" ma:internalName="ID_x0020_from_x0020_Agreement_x0020_List_x003a_Institute" ma:readOnly="true" ma:showField="Institute" ma:web="86b92e1c-4715-466b-a2c0-16bdd944ae25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quest_x0020_document xmlns="48f8d5b0-3cfa-4359-a7ea-90c0b74bb47c" xsi:nil="true"/>
    <ID_x0020_from_x0020_Agreement_x0020_List xmlns="48f8d5b0-3cfa-4359-a7ea-90c0b74bb47c" xsi:nil="true"/>
  </documentManagement>
</p:properties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F26D78-4762-45FB-A438-2F32665E9A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f8d5b0-3cfa-4359-a7ea-90c0b74bb4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48f8d5b0-3cfa-4359-a7ea-90c0b74bb47c"/>
    <ds:schemaRef ds:uri="http://purl.org/dc/terms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75951</TotalTime>
  <Words>1146</Words>
  <Application>Microsoft Office PowerPoint</Application>
  <PresentationFormat>Presentazione su schermo (4:3)</PresentationFormat>
  <Paragraphs>256</Paragraphs>
  <Slides>15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</vt:lpstr>
      <vt:lpstr>Cambria Math</vt:lpstr>
      <vt:lpstr>HFM(4-3)</vt:lpstr>
      <vt:lpstr>Mechanical properties for FalconD 12T program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Nicola Sala</cp:lastModifiedBy>
  <cp:revision>1160</cp:revision>
  <cp:lastPrinted>2022-04-29T08:24:36Z</cp:lastPrinted>
  <dcterms:created xsi:type="dcterms:W3CDTF">2012-11-30T11:04:26Z</dcterms:created>
  <dcterms:modified xsi:type="dcterms:W3CDTF">2023-12-11T13:47:03Z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0x010100CA33C5FF9118484BB3171D4FA0B4121F</vt:lpwstr>
  </property>
</Properties>
</file>