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1"/>
  </p:notesMasterIdLst>
  <p:sldIdLst>
    <p:sldId id="258" r:id="rId5"/>
    <p:sldId id="381" r:id="rId6"/>
    <p:sldId id="385" r:id="rId7"/>
    <p:sldId id="384" r:id="rId8"/>
    <p:sldId id="365" r:id="rId9"/>
    <p:sldId id="386" r:id="rId10"/>
    <p:sldId id="389" r:id="rId11"/>
    <p:sldId id="388" r:id="rId12"/>
    <p:sldId id="379" r:id="rId13"/>
    <p:sldId id="387" r:id="rId14"/>
    <p:sldId id="373" r:id="rId15"/>
    <p:sldId id="372" r:id="rId16"/>
    <p:sldId id="343" r:id="rId17"/>
    <p:sldId id="363" r:id="rId18"/>
    <p:sldId id="380" r:id="rId19"/>
    <p:sldId id="37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E87"/>
    <a:srgbClr val="0B2265"/>
    <a:srgbClr val="BC8C00"/>
    <a:srgbClr val="2F528F"/>
    <a:srgbClr val="C0A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2279" autoAdjust="0"/>
  </p:normalViewPr>
  <p:slideViewPr>
    <p:cSldViewPr snapToGrid="0">
      <p:cViewPr varScale="1">
        <p:scale>
          <a:sx n="80" d="100"/>
          <a:sy n="80" d="100"/>
        </p:scale>
        <p:origin x="1555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ringer, Oliver" userId="73bf61d4-963c-4298-a781-c91fb0dcb223" providerId="ADAL" clId="{63269CBB-F04F-4C17-8F57-46E137CAC05D}"/>
    <pc:docChg chg="undo modSld">
      <pc:chgData name="Stringer, Oliver" userId="73bf61d4-963c-4298-a781-c91fb0dcb223" providerId="ADAL" clId="{63269CBB-F04F-4C17-8F57-46E137CAC05D}" dt="2023-12-11T23:27:49.823" v="58"/>
      <pc:docMkLst>
        <pc:docMk/>
      </pc:docMkLst>
      <pc:sldChg chg="modAnim">
        <pc:chgData name="Stringer, Oliver" userId="73bf61d4-963c-4298-a781-c91fb0dcb223" providerId="ADAL" clId="{63269CBB-F04F-4C17-8F57-46E137CAC05D}" dt="2023-12-11T23:27:49.823" v="58"/>
        <pc:sldMkLst>
          <pc:docMk/>
          <pc:sldMk cId="797518867" sldId="386"/>
        </pc:sldMkLst>
      </pc:sldChg>
      <pc:sldChg chg="addSp modSp">
        <pc:chgData name="Stringer, Oliver" userId="73bf61d4-963c-4298-a781-c91fb0dcb223" providerId="ADAL" clId="{63269CBB-F04F-4C17-8F57-46E137CAC05D}" dt="2023-12-11T23:24:21.394" v="56" actId="1076"/>
        <pc:sldMkLst>
          <pc:docMk/>
          <pc:sldMk cId="2749148917" sldId="389"/>
        </pc:sldMkLst>
        <pc:spChg chg="mod">
          <ac:chgData name="Stringer, Oliver" userId="73bf61d4-963c-4298-a781-c91fb0dcb223" providerId="ADAL" clId="{63269CBB-F04F-4C17-8F57-46E137CAC05D}" dt="2023-12-11T23:22:47.635" v="7" actId="14100"/>
          <ac:spMkLst>
            <pc:docMk/>
            <pc:sldMk cId="2749148917" sldId="389"/>
            <ac:spMk id="2" creationId="{EF4742BC-80B5-45D4-AE80-328A27BD7606}"/>
          </ac:spMkLst>
        </pc:spChg>
        <pc:spChg chg="add mod">
          <ac:chgData name="Stringer, Oliver" userId="73bf61d4-963c-4298-a781-c91fb0dcb223" providerId="ADAL" clId="{63269CBB-F04F-4C17-8F57-46E137CAC05D}" dt="2023-12-11T23:23:44.241" v="29" actId="1076"/>
          <ac:spMkLst>
            <pc:docMk/>
            <pc:sldMk cId="2749148917" sldId="389"/>
            <ac:spMk id="9" creationId="{15424AE2-4BEB-41A9-AEC1-15B9677EC53A}"/>
          </ac:spMkLst>
        </pc:spChg>
        <pc:spChg chg="add mod">
          <ac:chgData name="Stringer, Oliver" userId="73bf61d4-963c-4298-a781-c91fb0dcb223" providerId="ADAL" clId="{63269CBB-F04F-4C17-8F57-46E137CAC05D}" dt="2023-12-11T23:24:21.394" v="56" actId="1076"/>
          <ac:spMkLst>
            <pc:docMk/>
            <pc:sldMk cId="2749148917" sldId="389"/>
            <ac:spMk id="14" creationId="{21DA095A-FA6B-4C18-9FE4-48F5B4D2E8DB}"/>
          </ac:spMkLst>
        </pc:spChg>
        <pc:picChg chg="add mod">
          <ac:chgData name="Stringer, Oliver" userId="73bf61d4-963c-4298-a781-c91fb0dcb223" providerId="ADAL" clId="{63269CBB-F04F-4C17-8F57-46E137CAC05D}" dt="2023-12-11T23:23:41.355" v="28" actId="1076"/>
          <ac:picMkLst>
            <pc:docMk/>
            <pc:sldMk cId="2749148917" sldId="389"/>
            <ac:picMk id="6" creationId="{87B0BDF7-FA6E-42E4-8909-70D58C5A02BB}"/>
          </ac:picMkLst>
        </pc:picChg>
        <pc:cxnChg chg="add mod">
          <ac:chgData name="Stringer, Oliver" userId="73bf61d4-963c-4298-a781-c91fb0dcb223" providerId="ADAL" clId="{63269CBB-F04F-4C17-8F57-46E137CAC05D}" dt="2023-12-11T23:23:25.366" v="11" actId="1582"/>
          <ac:cxnSpMkLst>
            <pc:docMk/>
            <pc:sldMk cId="2749148917" sldId="389"/>
            <ac:cxnSpMk id="8" creationId="{A8ED8D3C-2E99-4698-AF5A-B9A3ECAAE5E8}"/>
          </ac:cxnSpMkLst>
        </pc:cxnChg>
        <pc:cxnChg chg="add mod">
          <ac:chgData name="Stringer, Oliver" userId="73bf61d4-963c-4298-a781-c91fb0dcb223" providerId="ADAL" clId="{63269CBB-F04F-4C17-8F57-46E137CAC05D}" dt="2023-12-11T23:24:02.102" v="35" actId="1582"/>
          <ac:cxnSpMkLst>
            <pc:docMk/>
            <pc:sldMk cId="2749148917" sldId="389"/>
            <ac:cxnSpMk id="11" creationId="{1EE80183-4DC6-49BE-9FB3-8CCE1113835E}"/>
          </ac:cxnSpMkLst>
        </pc:cxnChg>
      </pc:sldChg>
    </pc:docChg>
  </pc:docChgLst>
  <pc:docChgLst>
    <pc:chgData name="Stringer, Oliver" userId="73bf61d4-963c-4298-a781-c91fb0dcb223" providerId="ADAL" clId="{E50A6A87-F0FA-4B96-9C4D-E687A5AC0344}"/>
    <pc:docChg chg="undo redo custSel addSld delSld modSld sldOrd">
      <pc:chgData name="Stringer, Oliver" userId="73bf61d4-963c-4298-a781-c91fb0dcb223" providerId="ADAL" clId="{E50A6A87-F0FA-4B96-9C4D-E687A5AC0344}" dt="2023-12-11T18:07:33.165" v="1893" actId="20577"/>
      <pc:docMkLst>
        <pc:docMk/>
      </pc:docMkLst>
      <pc:sldChg chg="modSp">
        <pc:chgData name="Stringer, Oliver" userId="73bf61d4-963c-4298-a781-c91fb0dcb223" providerId="ADAL" clId="{E50A6A87-F0FA-4B96-9C4D-E687A5AC0344}" dt="2023-12-05T14:45:29.185" v="90" actId="20577"/>
        <pc:sldMkLst>
          <pc:docMk/>
          <pc:sldMk cId="491207881" sldId="258"/>
        </pc:sldMkLst>
        <pc:spChg chg="mod">
          <ac:chgData name="Stringer, Oliver" userId="73bf61d4-963c-4298-a781-c91fb0dcb223" providerId="ADAL" clId="{E50A6A87-F0FA-4B96-9C4D-E687A5AC0344}" dt="2023-12-05T14:45:08.464" v="49" actId="20577"/>
          <ac:spMkLst>
            <pc:docMk/>
            <pc:sldMk cId="491207881" sldId="258"/>
            <ac:spMk id="3" creationId="{C94D9F49-718D-4826-983D-E9309D64A70D}"/>
          </ac:spMkLst>
        </pc:spChg>
        <pc:spChg chg="mod">
          <ac:chgData name="Stringer, Oliver" userId="73bf61d4-963c-4298-a781-c91fb0dcb223" providerId="ADAL" clId="{E50A6A87-F0FA-4B96-9C4D-E687A5AC0344}" dt="2023-12-05T14:45:29.185" v="90" actId="20577"/>
          <ac:spMkLst>
            <pc:docMk/>
            <pc:sldMk cId="491207881" sldId="258"/>
            <ac:spMk id="8" creationId="{8C46501E-8970-4C58-8F5E-ABCF2E88C57F}"/>
          </ac:spMkLst>
        </pc:spChg>
      </pc:sldChg>
      <pc:sldChg chg="addSp delSp modSp ord">
        <pc:chgData name="Stringer, Oliver" userId="73bf61d4-963c-4298-a781-c91fb0dcb223" providerId="ADAL" clId="{E50A6A87-F0FA-4B96-9C4D-E687A5AC0344}" dt="2023-12-11T18:03:21.663" v="1575"/>
        <pc:sldMkLst>
          <pc:docMk/>
          <pc:sldMk cId="553857816" sldId="363"/>
        </pc:sldMkLst>
        <pc:spChg chg="del">
          <ac:chgData name="Stringer, Oliver" userId="73bf61d4-963c-4298-a781-c91fb0dcb223" providerId="ADAL" clId="{E50A6A87-F0FA-4B96-9C4D-E687A5AC0344}" dt="2023-12-05T17:01:55.961" v="1402" actId="478"/>
          <ac:spMkLst>
            <pc:docMk/>
            <pc:sldMk cId="553857816" sldId="363"/>
            <ac:spMk id="42" creationId="{B243DC1B-57F5-4914-8377-495C420046EC}"/>
          </ac:spMkLst>
        </pc:spChg>
        <pc:spChg chg="del">
          <ac:chgData name="Stringer, Oliver" userId="73bf61d4-963c-4298-a781-c91fb0dcb223" providerId="ADAL" clId="{E50A6A87-F0FA-4B96-9C4D-E687A5AC0344}" dt="2023-12-05T17:01:55.961" v="1402" actId="478"/>
          <ac:spMkLst>
            <pc:docMk/>
            <pc:sldMk cId="553857816" sldId="363"/>
            <ac:spMk id="43" creationId="{BDA128E6-2E34-4FB5-A2DB-B3A77A236802}"/>
          </ac:spMkLst>
        </pc:spChg>
        <pc:spChg chg="del">
          <ac:chgData name="Stringer, Oliver" userId="73bf61d4-963c-4298-a781-c91fb0dcb223" providerId="ADAL" clId="{E50A6A87-F0FA-4B96-9C4D-E687A5AC0344}" dt="2023-12-05T17:01:55.961" v="1402" actId="478"/>
          <ac:spMkLst>
            <pc:docMk/>
            <pc:sldMk cId="553857816" sldId="363"/>
            <ac:spMk id="44" creationId="{BEFC129A-0D07-4639-AB49-08F79353A89F}"/>
          </ac:spMkLst>
        </pc:spChg>
        <pc:spChg chg="del">
          <ac:chgData name="Stringer, Oliver" userId="73bf61d4-963c-4298-a781-c91fb0dcb223" providerId="ADAL" clId="{E50A6A87-F0FA-4B96-9C4D-E687A5AC0344}" dt="2023-12-05T17:01:55.961" v="1402" actId="478"/>
          <ac:spMkLst>
            <pc:docMk/>
            <pc:sldMk cId="553857816" sldId="363"/>
            <ac:spMk id="45" creationId="{0234582F-0521-4E0E-B947-1049258EB566}"/>
          </ac:spMkLst>
        </pc:spChg>
        <pc:spChg chg="del">
          <ac:chgData name="Stringer, Oliver" userId="73bf61d4-963c-4298-a781-c91fb0dcb223" providerId="ADAL" clId="{E50A6A87-F0FA-4B96-9C4D-E687A5AC0344}" dt="2023-12-05T17:01:55.961" v="1402" actId="478"/>
          <ac:spMkLst>
            <pc:docMk/>
            <pc:sldMk cId="553857816" sldId="363"/>
            <ac:spMk id="46" creationId="{28D61A0F-CC66-4D2D-8BEA-AAD2B10DC077}"/>
          </ac:spMkLst>
        </pc:spChg>
        <pc:spChg chg="del">
          <ac:chgData name="Stringer, Oliver" userId="73bf61d4-963c-4298-a781-c91fb0dcb223" providerId="ADAL" clId="{E50A6A87-F0FA-4B96-9C4D-E687A5AC0344}" dt="2023-12-05T17:01:55.961" v="1402" actId="478"/>
          <ac:spMkLst>
            <pc:docMk/>
            <pc:sldMk cId="553857816" sldId="363"/>
            <ac:spMk id="49" creationId="{54C41A07-E0AA-43B2-893D-6F22DB042140}"/>
          </ac:spMkLst>
        </pc:spChg>
        <pc:spChg chg="add mod">
          <ac:chgData name="Stringer, Oliver" userId="73bf61d4-963c-4298-a781-c91fb0dcb223" providerId="ADAL" clId="{E50A6A87-F0FA-4B96-9C4D-E687A5AC0344}" dt="2023-12-05T17:02:00.071" v="1404" actId="1076"/>
          <ac:spMkLst>
            <pc:docMk/>
            <pc:sldMk cId="553857816" sldId="363"/>
            <ac:spMk id="60" creationId="{4C75EAC0-7D39-44D5-A701-282F86AC9193}"/>
          </ac:spMkLst>
        </pc:spChg>
        <pc:spChg chg="add mod">
          <ac:chgData name="Stringer, Oliver" userId="73bf61d4-963c-4298-a781-c91fb0dcb223" providerId="ADAL" clId="{E50A6A87-F0FA-4B96-9C4D-E687A5AC0344}" dt="2023-12-05T17:02:00.071" v="1404" actId="1076"/>
          <ac:spMkLst>
            <pc:docMk/>
            <pc:sldMk cId="553857816" sldId="363"/>
            <ac:spMk id="61" creationId="{71F845E1-2CB7-4C33-B417-745B8041D750}"/>
          </ac:spMkLst>
        </pc:spChg>
        <pc:spChg chg="add mod">
          <ac:chgData name="Stringer, Oliver" userId="73bf61d4-963c-4298-a781-c91fb0dcb223" providerId="ADAL" clId="{E50A6A87-F0FA-4B96-9C4D-E687A5AC0344}" dt="2023-12-05T17:02:00.071" v="1404" actId="1076"/>
          <ac:spMkLst>
            <pc:docMk/>
            <pc:sldMk cId="553857816" sldId="363"/>
            <ac:spMk id="65" creationId="{2B32D80C-6B67-4BAF-905E-9587FB732846}"/>
          </ac:spMkLst>
        </pc:spChg>
        <pc:spChg chg="add mod">
          <ac:chgData name="Stringer, Oliver" userId="73bf61d4-963c-4298-a781-c91fb0dcb223" providerId="ADAL" clId="{E50A6A87-F0FA-4B96-9C4D-E687A5AC0344}" dt="2023-12-05T17:02:00.071" v="1404" actId="1076"/>
          <ac:spMkLst>
            <pc:docMk/>
            <pc:sldMk cId="553857816" sldId="363"/>
            <ac:spMk id="79" creationId="{9A889766-58FA-476E-998D-36765E88B3A8}"/>
          </ac:spMkLst>
        </pc:spChg>
        <pc:spChg chg="add mod">
          <ac:chgData name="Stringer, Oliver" userId="73bf61d4-963c-4298-a781-c91fb0dcb223" providerId="ADAL" clId="{E50A6A87-F0FA-4B96-9C4D-E687A5AC0344}" dt="2023-12-05T17:02:09.032" v="1405" actId="1076"/>
          <ac:spMkLst>
            <pc:docMk/>
            <pc:sldMk cId="553857816" sldId="363"/>
            <ac:spMk id="80" creationId="{EFC8F42A-B73D-4992-AED8-A4D4130426F5}"/>
          </ac:spMkLst>
        </pc:spChg>
        <pc:spChg chg="add mod">
          <ac:chgData name="Stringer, Oliver" userId="73bf61d4-963c-4298-a781-c91fb0dcb223" providerId="ADAL" clId="{E50A6A87-F0FA-4B96-9C4D-E687A5AC0344}" dt="2023-12-05T17:02:00.071" v="1404" actId="1076"/>
          <ac:spMkLst>
            <pc:docMk/>
            <pc:sldMk cId="553857816" sldId="363"/>
            <ac:spMk id="81" creationId="{635BF80D-75CA-43FE-8AB5-8D2B1EC71EFC}"/>
          </ac:spMkLst>
        </pc:spChg>
        <pc:spChg chg="add del">
          <ac:chgData name="Stringer, Oliver" userId="73bf61d4-963c-4298-a781-c91fb0dcb223" providerId="ADAL" clId="{E50A6A87-F0FA-4B96-9C4D-E687A5AC0344}" dt="2023-12-11T16:39:04.761" v="1506"/>
          <ac:spMkLst>
            <pc:docMk/>
            <pc:sldMk cId="553857816" sldId="363"/>
            <ac:spMk id="84" creationId="{63812133-950C-4477-BDE9-E8F6C6DA4053}"/>
          </ac:spMkLst>
        </pc:spChg>
      </pc:sldChg>
      <pc:sldChg chg="modSp add">
        <pc:chgData name="Stringer, Oliver" userId="73bf61d4-963c-4298-a781-c91fb0dcb223" providerId="ADAL" clId="{E50A6A87-F0FA-4B96-9C4D-E687A5AC0344}" dt="2023-12-05T15:16:55.383" v="687" actId="20577"/>
        <pc:sldMkLst>
          <pc:docMk/>
          <pc:sldMk cId="2720726537" sldId="365"/>
        </pc:sldMkLst>
        <pc:spChg chg="mod">
          <ac:chgData name="Stringer, Oliver" userId="73bf61d4-963c-4298-a781-c91fb0dcb223" providerId="ADAL" clId="{E50A6A87-F0FA-4B96-9C4D-E687A5AC0344}" dt="2023-12-05T15:16:50.930" v="678" actId="20577"/>
          <ac:spMkLst>
            <pc:docMk/>
            <pc:sldMk cId="2720726537" sldId="365"/>
            <ac:spMk id="5" creationId="{8C763E35-2AD6-4D4D-8204-3722EA45BE9C}"/>
          </ac:spMkLst>
        </pc:spChg>
        <pc:graphicFrameChg chg="mod modGraphic">
          <ac:chgData name="Stringer, Oliver" userId="73bf61d4-963c-4298-a781-c91fb0dcb223" providerId="ADAL" clId="{E50A6A87-F0FA-4B96-9C4D-E687A5AC0344}" dt="2023-12-05T15:16:55.383" v="687" actId="20577"/>
          <ac:graphicFrameMkLst>
            <pc:docMk/>
            <pc:sldMk cId="2720726537" sldId="365"/>
            <ac:graphicFrameMk id="9" creationId="{7CC1502C-16AA-40FE-B1D6-3F2AAE4EB29D}"/>
          </ac:graphicFrameMkLst>
        </pc:graphicFrameChg>
      </pc:sldChg>
      <pc:sldChg chg="ord">
        <pc:chgData name="Stringer, Oliver" userId="73bf61d4-963c-4298-a781-c91fb0dcb223" providerId="ADAL" clId="{E50A6A87-F0FA-4B96-9C4D-E687A5AC0344}" dt="2023-12-05T15:32:03.551" v="698"/>
        <pc:sldMkLst>
          <pc:docMk/>
          <pc:sldMk cId="2975999638" sldId="372"/>
        </pc:sldMkLst>
      </pc:sldChg>
      <pc:sldChg chg="ord">
        <pc:chgData name="Stringer, Oliver" userId="73bf61d4-963c-4298-a781-c91fb0dcb223" providerId="ADAL" clId="{E50A6A87-F0FA-4B96-9C4D-E687A5AC0344}" dt="2023-12-05T15:32:03.551" v="698"/>
        <pc:sldMkLst>
          <pc:docMk/>
          <pc:sldMk cId="809553973" sldId="373"/>
        </pc:sldMkLst>
      </pc:sldChg>
      <pc:sldChg chg="addSp delSp modSp ord">
        <pc:chgData name="Stringer, Oliver" userId="73bf61d4-963c-4298-a781-c91fb0dcb223" providerId="ADAL" clId="{E50A6A87-F0FA-4B96-9C4D-E687A5AC0344}" dt="2023-12-05T17:02:52.848" v="1416" actId="14100"/>
        <pc:sldMkLst>
          <pc:docMk/>
          <pc:sldMk cId="3875281074" sldId="379"/>
        </pc:sldMkLst>
        <pc:spChg chg="mod">
          <ac:chgData name="Stringer, Oliver" userId="73bf61d4-963c-4298-a781-c91fb0dcb223" providerId="ADAL" clId="{E50A6A87-F0FA-4B96-9C4D-E687A5AC0344}" dt="2023-12-05T17:02:47.640" v="1415" actId="1076"/>
          <ac:spMkLst>
            <pc:docMk/>
            <pc:sldMk cId="3875281074" sldId="379"/>
            <ac:spMk id="15" creationId="{0FDA8DA9-9608-432E-BA13-401E0BC9AF29}"/>
          </ac:spMkLst>
        </pc:spChg>
        <pc:spChg chg="del">
          <ac:chgData name="Stringer, Oliver" userId="73bf61d4-963c-4298-a781-c91fb0dcb223" providerId="ADAL" clId="{E50A6A87-F0FA-4B96-9C4D-E687A5AC0344}" dt="2023-12-05T17:02:15.975" v="1406" actId="478"/>
          <ac:spMkLst>
            <pc:docMk/>
            <pc:sldMk cId="3875281074" sldId="379"/>
            <ac:spMk id="42" creationId="{B243DC1B-57F5-4914-8377-495C420046EC}"/>
          </ac:spMkLst>
        </pc:spChg>
        <pc:spChg chg="del">
          <ac:chgData name="Stringer, Oliver" userId="73bf61d4-963c-4298-a781-c91fb0dcb223" providerId="ADAL" clId="{E50A6A87-F0FA-4B96-9C4D-E687A5AC0344}" dt="2023-12-05T17:02:17.112" v="1407" actId="478"/>
          <ac:spMkLst>
            <pc:docMk/>
            <pc:sldMk cId="3875281074" sldId="379"/>
            <ac:spMk id="43" creationId="{BDA128E6-2E34-4FB5-A2DB-B3A77A236802}"/>
          </ac:spMkLst>
        </pc:spChg>
        <pc:spChg chg="del">
          <ac:chgData name="Stringer, Oliver" userId="73bf61d4-963c-4298-a781-c91fb0dcb223" providerId="ADAL" clId="{E50A6A87-F0FA-4B96-9C4D-E687A5AC0344}" dt="2023-12-05T17:02:18.283" v="1408" actId="478"/>
          <ac:spMkLst>
            <pc:docMk/>
            <pc:sldMk cId="3875281074" sldId="379"/>
            <ac:spMk id="44" creationId="{BEFC129A-0D07-4639-AB49-08F79353A89F}"/>
          </ac:spMkLst>
        </pc:spChg>
        <pc:spChg chg="del">
          <ac:chgData name="Stringer, Oliver" userId="73bf61d4-963c-4298-a781-c91fb0dcb223" providerId="ADAL" clId="{E50A6A87-F0FA-4B96-9C4D-E687A5AC0344}" dt="2023-12-05T17:02:19.259" v="1409" actId="478"/>
          <ac:spMkLst>
            <pc:docMk/>
            <pc:sldMk cId="3875281074" sldId="379"/>
            <ac:spMk id="45" creationId="{0234582F-0521-4E0E-B947-1049258EB566}"/>
          </ac:spMkLst>
        </pc:spChg>
        <pc:spChg chg="del">
          <ac:chgData name="Stringer, Oliver" userId="73bf61d4-963c-4298-a781-c91fb0dcb223" providerId="ADAL" clId="{E50A6A87-F0FA-4B96-9C4D-E687A5AC0344}" dt="2023-12-05T17:02:20.392" v="1410" actId="478"/>
          <ac:spMkLst>
            <pc:docMk/>
            <pc:sldMk cId="3875281074" sldId="379"/>
            <ac:spMk id="46" creationId="{28D61A0F-CC66-4D2D-8BEA-AAD2B10DC077}"/>
          </ac:spMkLst>
        </pc:spChg>
        <pc:spChg chg="del">
          <ac:chgData name="Stringer, Oliver" userId="73bf61d4-963c-4298-a781-c91fb0dcb223" providerId="ADAL" clId="{E50A6A87-F0FA-4B96-9C4D-E687A5AC0344}" dt="2023-12-05T17:02:21.690" v="1411" actId="478"/>
          <ac:spMkLst>
            <pc:docMk/>
            <pc:sldMk cId="3875281074" sldId="379"/>
            <ac:spMk id="49" creationId="{54C41A07-E0AA-43B2-893D-6F22DB042140}"/>
          </ac:spMkLst>
        </pc:spChg>
        <pc:spChg chg="add">
          <ac:chgData name="Stringer, Oliver" userId="73bf61d4-963c-4298-a781-c91fb0dcb223" providerId="ADAL" clId="{E50A6A87-F0FA-4B96-9C4D-E687A5AC0344}" dt="2023-12-05T17:02:22.573" v="1412"/>
          <ac:spMkLst>
            <pc:docMk/>
            <pc:sldMk cId="3875281074" sldId="379"/>
            <ac:spMk id="65" creationId="{E2A0383D-ACAF-4F66-AEFF-C69FF459E47E}"/>
          </ac:spMkLst>
        </pc:spChg>
        <pc:spChg chg="add">
          <ac:chgData name="Stringer, Oliver" userId="73bf61d4-963c-4298-a781-c91fb0dcb223" providerId="ADAL" clId="{E50A6A87-F0FA-4B96-9C4D-E687A5AC0344}" dt="2023-12-05T17:02:22.573" v="1412"/>
          <ac:spMkLst>
            <pc:docMk/>
            <pc:sldMk cId="3875281074" sldId="379"/>
            <ac:spMk id="79" creationId="{EBD47796-B908-4E87-AADF-EE77BE4558D4}"/>
          </ac:spMkLst>
        </pc:spChg>
        <pc:spChg chg="add">
          <ac:chgData name="Stringer, Oliver" userId="73bf61d4-963c-4298-a781-c91fb0dcb223" providerId="ADAL" clId="{E50A6A87-F0FA-4B96-9C4D-E687A5AC0344}" dt="2023-12-05T17:02:22.573" v="1412"/>
          <ac:spMkLst>
            <pc:docMk/>
            <pc:sldMk cId="3875281074" sldId="379"/>
            <ac:spMk id="80" creationId="{DB98CCD7-9697-4894-B422-5FAAA64015F1}"/>
          </ac:spMkLst>
        </pc:spChg>
        <pc:spChg chg="add">
          <ac:chgData name="Stringer, Oliver" userId="73bf61d4-963c-4298-a781-c91fb0dcb223" providerId="ADAL" clId="{E50A6A87-F0FA-4B96-9C4D-E687A5AC0344}" dt="2023-12-05T17:02:22.573" v="1412"/>
          <ac:spMkLst>
            <pc:docMk/>
            <pc:sldMk cId="3875281074" sldId="379"/>
            <ac:spMk id="81" creationId="{041175BE-E604-4BA3-9CE1-B7BFCE2DA61C}"/>
          </ac:spMkLst>
        </pc:spChg>
        <pc:spChg chg="add">
          <ac:chgData name="Stringer, Oliver" userId="73bf61d4-963c-4298-a781-c91fb0dcb223" providerId="ADAL" clId="{E50A6A87-F0FA-4B96-9C4D-E687A5AC0344}" dt="2023-12-05T17:02:22.573" v="1412"/>
          <ac:spMkLst>
            <pc:docMk/>
            <pc:sldMk cId="3875281074" sldId="379"/>
            <ac:spMk id="84" creationId="{7A6AFD32-EEDC-4C19-AD2A-EE4041D0DD4D}"/>
          </ac:spMkLst>
        </pc:spChg>
        <pc:spChg chg="add">
          <ac:chgData name="Stringer, Oliver" userId="73bf61d4-963c-4298-a781-c91fb0dcb223" providerId="ADAL" clId="{E50A6A87-F0FA-4B96-9C4D-E687A5AC0344}" dt="2023-12-05T17:02:22.573" v="1412"/>
          <ac:spMkLst>
            <pc:docMk/>
            <pc:sldMk cId="3875281074" sldId="379"/>
            <ac:spMk id="85" creationId="{BAEF0B78-5D9D-495A-ACBA-7DB33BC00E9A}"/>
          </ac:spMkLst>
        </pc:spChg>
        <pc:cxnChg chg="mod">
          <ac:chgData name="Stringer, Oliver" userId="73bf61d4-963c-4298-a781-c91fb0dcb223" providerId="ADAL" clId="{E50A6A87-F0FA-4B96-9C4D-E687A5AC0344}" dt="2023-12-05T17:02:52.848" v="1416" actId="14100"/>
          <ac:cxnSpMkLst>
            <pc:docMk/>
            <pc:sldMk cId="3875281074" sldId="379"/>
            <ac:cxnSpMk id="14" creationId="{805114AB-3918-4B44-B199-7F4C77CE144B}"/>
          </ac:cxnSpMkLst>
        </pc:cxnChg>
      </pc:sldChg>
      <pc:sldChg chg="modSp add">
        <pc:chgData name="Stringer, Oliver" userId="73bf61d4-963c-4298-a781-c91fb0dcb223" providerId="ADAL" clId="{E50A6A87-F0FA-4B96-9C4D-E687A5AC0344}" dt="2023-12-05T16:59:17.315" v="1343" actId="113"/>
        <pc:sldMkLst>
          <pc:docMk/>
          <pc:sldMk cId="2187928095" sldId="381"/>
        </pc:sldMkLst>
        <pc:spChg chg="mod">
          <ac:chgData name="Stringer, Oliver" userId="73bf61d4-963c-4298-a781-c91fb0dcb223" providerId="ADAL" clId="{E50A6A87-F0FA-4B96-9C4D-E687A5AC0344}" dt="2023-12-05T16:59:17.315" v="1343" actId="113"/>
          <ac:spMkLst>
            <pc:docMk/>
            <pc:sldMk cId="2187928095" sldId="381"/>
            <ac:spMk id="2" creationId="{998911A3-00A3-4FA0-B209-9F43116DDFB3}"/>
          </ac:spMkLst>
        </pc:spChg>
        <pc:spChg chg="mod">
          <ac:chgData name="Stringer, Oliver" userId="73bf61d4-963c-4298-a781-c91fb0dcb223" providerId="ADAL" clId="{E50A6A87-F0FA-4B96-9C4D-E687A5AC0344}" dt="2023-12-05T14:44:52.226" v="10" actId="20577"/>
          <ac:spMkLst>
            <pc:docMk/>
            <pc:sldMk cId="2187928095" sldId="381"/>
            <ac:spMk id="5" creationId="{3D99140F-777E-4D30-BED9-8EB659DA2354}"/>
          </ac:spMkLst>
        </pc:spChg>
      </pc:sldChg>
      <pc:sldChg chg="addSp delSp modSp add delAnim modAnim">
        <pc:chgData name="Stringer, Oliver" userId="73bf61d4-963c-4298-a781-c91fb0dcb223" providerId="ADAL" clId="{E50A6A87-F0FA-4B96-9C4D-E687A5AC0344}" dt="2023-12-05T16:02:22.772" v="825"/>
        <pc:sldMkLst>
          <pc:docMk/>
          <pc:sldMk cId="1557705413" sldId="384"/>
        </pc:sldMkLst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42" creationId="{B243DC1B-57F5-4914-8377-495C420046EC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43" creationId="{BDA128E6-2E34-4FB5-A2DB-B3A77A236802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44" creationId="{BEFC129A-0D07-4639-AB49-08F79353A89F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45" creationId="{0234582F-0521-4E0E-B947-1049258EB566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46" creationId="{28D61A0F-CC66-4D2D-8BEA-AAD2B10DC077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49" creationId="{54C41A07-E0AA-43B2-893D-6F22DB042140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51" creationId="{18321B68-45A3-408C-9A95-AC6FE543E64B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62" creationId="{C112EA24-87B0-452D-A086-B5E6F802FDF3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63" creationId="{614B38E1-325B-4EFE-8532-47268C74F34F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64" creationId="{1954DE81-AF05-4934-AB9C-DF425FB55E78}"/>
          </ac:spMkLst>
        </pc:spChg>
        <pc:spChg chg="add del mod ord">
          <ac:chgData name="Stringer, Oliver" userId="73bf61d4-963c-4298-a781-c91fb0dcb223" providerId="ADAL" clId="{E50A6A87-F0FA-4B96-9C4D-E687A5AC0344}" dt="2023-12-05T16:02:16.614" v="822" actId="478"/>
          <ac:spMkLst>
            <pc:docMk/>
            <pc:sldMk cId="1557705413" sldId="384"/>
            <ac:spMk id="65" creationId="{349463DA-4278-45B6-9EC2-5B5B3DEDC559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67" creationId="{BE393DE7-AB9C-4AB8-A9DC-30184504FD84}"/>
          </ac:spMkLst>
        </pc:spChg>
        <pc:spChg chg="ord">
          <ac:chgData name="Stringer, Oliver" userId="73bf61d4-963c-4298-a781-c91fb0dcb223" providerId="ADAL" clId="{E50A6A87-F0FA-4B96-9C4D-E687A5AC0344}" dt="2023-12-05T16:00:30.762" v="707" actId="166"/>
          <ac:spMkLst>
            <pc:docMk/>
            <pc:sldMk cId="1557705413" sldId="384"/>
            <ac:spMk id="68" creationId="{00EF7459-508D-4C85-8413-FDAAACACF3E2}"/>
          </ac:spMkLst>
        </pc:spChg>
        <pc:spChg chg="add del">
          <ac:chgData name="Stringer, Oliver" userId="73bf61d4-963c-4298-a781-c91fb0dcb223" providerId="ADAL" clId="{E50A6A87-F0FA-4B96-9C4D-E687A5AC0344}" dt="2023-12-05T16:02:18.188" v="823" actId="478"/>
          <ac:spMkLst>
            <pc:docMk/>
            <pc:sldMk cId="1557705413" sldId="384"/>
            <ac:spMk id="74" creationId="{17A9BE52-848C-4ADB-AC66-B27072249613}"/>
          </ac:spMkLst>
        </pc:spChg>
        <pc:picChg chg="add del">
          <ac:chgData name="Stringer, Oliver" userId="73bf61d4-963c-4298-a781-c91fb0dcb223" providerId="ADAL" clId="{E50A6A87-F0FA-4B96-9C4D-E687A5AC0344}" dt="2023-12-05T15:59:13.220" v="700"/>
          <ac:picMkLst>
            <pc:docMk/>
            <pc:sldMk cId="1557705413" sldId="384"/>
            <ac:picMk id="60" creationId="{333FBE40-92C1-4614-B16E-132B1C13C9AC}"/>
          </ac:picMkLst>
        </pc:picChg>
        <pc:picChg chg="add del">
          <ac:chgData name="Stringer, Oliver" userId="73bf61d4-963c-4298-a781-c91fb0dcb223" providerId="ADAL" clId="{E50A6A87-F0FA-4B96-9C4D-E687A5AC0344}" dt="2023-12-05T16:02:15.820" v="821" actId="478"/>
          <ac:picMkLst>
            <pc:docMk/>
            <pc:sldMk cId="1557705413" sldId="384"/>
            <ac:picMk id="61" creationId="{3C01BB97-0A16-4FDD-B736-025027E8AF1B}"/>
          </ac:picMkLst>
        </pc:picChg>
        <pc:picChg chg="add del">
          <ac:chgData name="Stringer, Oliver" userId="73bf61d4-963c-4298-a781-c91fb0dcb223" providerId="ADAL" clId="{E50A6A87-F0FA-4B96-9C4D-E687A5AC0344}" dt="2023-12-05T16:02:19.066" v="824" actId="478"/>
          <ac:picMkLst>
            <pc:docMk/>
            <pc:sldMk cId="1557705413" sldId="384"/>
            <ac:picMk id="73" creationId="{6EE15691-C07C-43CE-96FB-75EEE9D0EC73}"/>
          </ac:picMkLst>
        </pc:picChg>
      </pc:sldChg>
      <pc:sldChg chg="delSp modSp add delAnim modAnim">
        <pc:chgData name="Stringer, Oliver" userId="73bf61d4-963c-4298-a781-c91fb0dcb223" providerId="ADAL" clId="{E50A6A87-F0FA-4B96-9C4D-E687A5AC0344}" dt="2023-12-05T16:59:29.625" v="1363" actId="20577"/>
        <pc:sldMkLst>
          <pc:docMk/>
          <pc:sldMk cId="1361889725" sldId="385"/>
        </pc:sldMkLst>
        <pc:spChg chg="mod">
          <ac:chgData name="Stringer, Oliver" userId="73bf61d4-963c-4298-a781-c91fb0dcb223" providerId="ADAL" clId="{E50A6A87-F0FA-4B96-9C4D-E687A5AC0344}" dt="2023-12-05T16:58:39.353" v="1310" actId="20577"/>
          <ac:spMkLst>
            <pc:docMk/>
            <pc:sldMk cId="1361889725" sldId="385"/>
            <ac:spMk id="5" creationId="{143037E4-3B4F-49C1-A5C5-EF4F9609BDF7}"/>
          </ac:spMkLst>
        </pc:spChg>
        <pc:spChg chg="mod">
          <ac:chgData name="Stringer, Oliver" userId="73bf61d4-963c-4298-a781-c91fb0dcb223" providerId="ADAL" clId="{E50A6A87-F0FA-4B96-9C4D-E687A5AC0344}" dt="2023-12-05T16:59:29.625" v="1363" actId="20577"/>
          <ac:spMkLst>
            <pc:docMk/>
            <pc:sldMk cId="1361889725" sldId="385"/>
            <ac:spMk id="74" creationId="{17A9BE52-848C-4ADB-AC66-B27072249613}"/>
          </ac:spMkLst>
        </pc:spChg>
        <pc:grpChg chg="del">
          <ac:chgData name="Stringer, Oliver" userId="73bf61d4-963c-4298-a781-c91fb0dcb223" providerId="ADAL" clId="{E50A6A87-F0FA-4B96-9C4D-E687A5AC0344}" dt="2023-12-05T16:02:26.952" v="826" actId="478"/>
          <ac:grpSpMkLst>
            <pc:docMk/>
            <pc:sldMk cId="1361889725" sldId="385"/>
            <ac:grpSpMk id="2" creationId="{61C45E8A-7C81-4B25-8D82-E9FEE2706547}"/>
          </ac:grpSpMkLst>
        </pc:grpChg>
        <pc:cxnChg chg="mod">
          <ac:chgData name="Stringer, Oliver" userId="73bf61d4-963c-4298-a781-c91fb0dcb223" providerId="ADAL" clId="{E50A6A87-F0FA-4B96-9C4D-E687A5AC0344}" dt="2023-12-05T16:02:26.952" v="826" actId="478"/>
          <ac:cxnSpMkLst>
            <pc:docMk/>
            <pc:sldMk cId="1361889725" sldId="385"/>
            <ac:cxnSpMk id="12" creationId="{EC8D1481-4A97-4E00-AA7C-8B5D90916073}"/>
          </ac:cxnSpMkLst>
        </pc:cxnChg>
        <pc:cxnChg chg="mod">
          <ac:chgData name="Stringer, Oliver" userId="73bf61d4-963c-4298-a781-c91fb0dcb223" providerId="ADAL" clId="{E50A6A87-F0FA-4B96-9C4D-E687A5AC0344}" dt="2023-12-05T16:02:26.952" v="826" actId="478"/>
          <ac:cxnSpMkLst>
            <pc:docMk/>
            <pc:sldMk cId="1361889725" sldId="385"/>
            <ac:cxnSpMk id="77" creationId="{7B0DC819-CBB0-4E60-9247-E626D9B51F8E}"/>
          </ac:cxnSpMkLst>
        </pc:cxnChg>
      </pc:sldChg>
      <pc:sldChg chg="modSp add">
        <pc:chgData name="Stringer, Oliver" userId="73bf61d4-963c-4298-a781-c91fb0dcb223" providerId="ADAL" clId="{E50A6A87-F0FA-4B96-9C4D-E687A5AC0344}" dt="2023-12-05T17:01:31.891" v="1401" actId="113"/>
        <pc:sldMkLst>
          <pc:docMk/>
          <pc:sldMk cId="797518867" sldId="386"/>
        </pc:sldMkLst>
        <pc:spChg chg="mod">
          <ac:chgData name="Stringer, Oliver" userId="73bf61d4-963c-4298-a781-c91fb0dcb223" providerId="ADAL" clId="{E50A6A87-F0FA-4B96-9C4D-E687A5AC0344}" dt="2023-12-05T17:01:31.891" v="1401" actId="113"/>
          <ac:spMkLst>
            <pc:docMk/>
            <pc:sldMk cId="797518867" sldId="386"/>
            <ac:spMk id="2" creationId="{95DEE2F4-11C9-4CF4-B603-DC2B8B11702F}"/>
          </ac:spMkLst>
        </pc:spChg>
        <pc:spChg chg="mod">
          <ac:chgData name="Stringer, Oliver" userId="73bf61d4-963c-4298-a781-c91fb0dcb223" providerId="ADAL" clId="{E50A6A87-F0FA-4B96-9C4D-E687A5AC0344}" dt="2023-12-05T16:46:15.159" v="843" actId="20577"/>
          <ac:spMkLst>
            <pc:docMk/>
            <pc:sldMk cId="797518867" sldId="386"/>
            <ac:spMk id="5" creationId="{C8A3F857-46CB-4CB9-89BD-C34FD5B814AF}"/>
          </ac:spMkLst>
        </pc:spChg>
      </pc:sldChg>
      <pc:sldChg chg="modSp add">
        <pc:chgData name="Stringer, Oliver" userId="73bf61d4-963c-4298-a781-c91fb0dcb223" providerId="ADAL" clId="{E50A6A87-F0FA-4B96-9C4D-E687A5AC0344}" dt="2023-12-05T17:04:40.591" v="1503" actId="14100"/>
        <pc:sldMkLst>
          <pc:docMk/>
          <pc:sldMk cId="2322649313" sldId="387"/>
        </pc:sldMkLst>
        <pc:spChg chg="mod">
          <ac:chgData name="Stringer, Oliver" userId="73bf61d4-963c-4298-a781-c91fb0dcb223" providerId="ADAL" clId="{E50A6A87-F0FA-4B96-9C4D-E687A5AC0344}" dt="2023-12-05T17:03:29.705" v="1443" actId="20577"/>
          <ac:spMkLst>
            <pc:docMk/>
            <pc:sldMk cId="2322649313" sldId="387"/>
            <ac:spMk id="2" creationId="{3ACC99A0-8DE3-4060-88C8-870B5468B586}"/>
          </ac:spMkLst>
        </pc:spChg>
        <pc:spChg chg="mod">
          <ac:chgData name="Stringer, Oliver" userId="73bf61d4-963c-4298-a781-c91fb0dcb223" providerId="ADAL" clId="{E50A6A87-F0FA-4B96-9C4D-E687A5AC0344}" dt="2023-12-05T17:04:40.591" v="1503" actId="14100"/>
          <ac:spMkLst>
            <pc:docMk/>
            <pc:sldMk cId="2322649313" sldId="387"/>
            <ac:spMk id="3" creationId="{454CE998-40EA-4802-8EED-829CFAFF3D21}"/>
          </ac:spMkLst>
        </pc:spChg>
      </pc:sldChg>
      <pc:sldChg chg="addSp delSp modSp add">
        <pc:chgData name="Stringer, Oliver" userId="73bf61d4-963c-4298-a781-c91fb0dcb223" providerId="ADAL" clId="{E50A6A87-F0FA-4B96-9C4D-E687A5AC0344}" dt="2023-12-11T18:03:09.862" v="1574" actId="20577"/>
        <pc:sldMkLst>
          <pc:docMk/>
          <pc:sldMk cId="797196403" sldId="388"/>
        </pc:sldMkLst>
        <pc:spChg chg="mod">
          <ac:chgData name="Stringer, Oliver" userId="73bf61d4-963c-4298-a781-c91fb0dcb223" providerId="ADAL" clId="{E50A6A87-F0FA-4B96-9C4D-E687A5AC0344}" dt="2023-12-11T18:03:09.862" v="1574" actId="20577"/>
          <ac:spMkLst>
            <pc:docMk/>
            <pc:sldMk cId="797196403" sldId="388"/>
            <ac:spMk id="5" creationId="{143037E4-3B4F-49C1-A5C5-EF4F9609BDF7}"/>
          </ac:spMkLst>
        </pc:spChg>
        <pc:spChg chg="mod">
          <ac:chgData name="Stringer, Oliver" userId="73bf61d4-963c-4298-a781-c91fb0dcb223" providerId="ADAL" clId="{E50A6A87-F0FA-4B96-9C4D-E687A5AC0344}" dt="2023-12-11T18:01:10.410" v="1543" actId="20577"/>
          <ac:spMkLst>
            <pc:docMk/>
            <pc:sldMk cId="797196403" sldId="388"/>
            <ac:spMk id="51" creationId="{18321B68-45A3-408C-9A95-AC6FE543E64B}"/>
          </ac:spMkLst>
        </pc:spChg>
        <pc:spChg chg="mod">
          <ac:chgData name="Stringer, Oliver" userId="73bf61d4-963c-4298-a781-c91fb0dcb223" providerId="ADAL" clId="{E50A6A87-F0FA-4B96-9C4D-E687A5AC0344}" dt="2023-12-11T16:39:34.537" v="1524" actId="20577"/>
          <ac:spMkLst>
            <pc:docMk/>
            <pc:sldMk cId="797196403" sldId="388"/>
            <ac:spMk id="72" creationId="{3C0BCCBE-7FFD-4ADC-861F-F9B4BAE56DAA}"/>
          </ac:spMkLst>
        </pc:spChg>
        <pc:graphicFrameChg chg="del mod">
          <ac:chgData name="Stringer, Oliver" userId="73bf61d4-963c-4298-a781-c91fb0dcb223" providerId="ADAL" clId="{E50A6A87-F0FA-4B96-9C4D-E687A5AC0344}" dt="2023-12-11T18:01:12.954" v="1544" actId="478"/>
          <ac:graphicFrameMkLst>
            <pc:docMk/>
            <pc:sldMk cId="797196403" sldId="388"/>
            <ac:graphicFrameMk id="83" creationId="{6D9CFB13-E8DA-439F-8AC5-BBCF9B1A0956}"/>
          </ac:graphicFrameMkLst>
        </pc:graphicFrameChg>
        <pc:graphicFrameChg chg="add mod modGraphic">
          <ac:chgData name="Stringer, Oliver" userId="73bf61d4-963c-4298-a781-c91fb0dcb223" providerId="ADAL" clId="{E50A6A87-F0FA-4B96-9C4D-E687A5AC0344}" dt="2023-12-11T18:02:50.452" v="1563" actId="20577"/>
          <ac:graphicFrameMkLst>
            <pc:docMk/>
            <pc:sldMk cId="797196403" sldId="388"/>
            <ac:graphicFrameMk id="84" creationId="{8E22EFF4-09C6-45FD-855B-45003AD3055B}"/>
          </ac:graphicFrameMkLst>
        </pc:graphicFrameChg>
      </pc:sldChg>
      <pc:sldChg chg="modSp add">
        <pc:chgData name="Stringer, Oliver" userId="73bf61d4-963c-4298-a781-c91fb0dcb223" providerId="ADAL" clId="{E50A6A87-F0FA-4B96-9C4D-E687A5AC0344}" dt="2023-12-11T18:07:33.165" v="1893" actId="20577"/>
        <pc:sldMkLst>
          <pc:docMk/>
          <pc:sldMk cId="2749148917" sldId="389"/>
        </pc:sldMkLst>
        <pc:spChg chg="mod">
          <ac:chgData name="Stringer, Oliver" userId="73bf61d4-963c-4298-a781-c91fb0dcb223" providerId="ADAL" clId="{E50A6A87-F0FA-4B96-9C4D-E687A5AC0344}" dt="2023-12-11T18:07:33.165" v="1893" actId="20577"/>
          <ac:spMkLst>
            <pc:docMk/>
            <pc:sldMk cId="2749148917" sldId="389"/>
            <ac:spMk id="2" creationId="{EF4742BC-80B5-45D4-AE80-328A27BD7606}"/>
          </ac:spMkLst>
        </pc:spChg>
        <pc:spChg chg="mod">
          <ac:chgData name="Stringer, Oliver" userId="73bf61d4-963c-4298-a781-c91fb0dcb223" providerId="ADAL" clId="{E50A6A87-F0FA-4B96-9C4D-E687A5AC0344}" dt="2023-12-11T18:04:55.525" v="1628" actId="20577"/>
          <ac:spMkLst>
            <pc:docMk/>
            <pc:sldMk cId="2749148917" sldId="389"/>
            <ac:spMk id="5" creationId="{FFB30C6B-655E-4282-86D2-B09E19C1BFE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69217-18C7-4D98-993D-747B770F0A51}" type="datetimeFigureOut">
              <a:rPr lang="en-GB" smtClean="0"/>
              <a:t>11/12/2023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2076B-2867-4373-8DCA-EAC607F120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78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591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26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299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134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026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788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22076B-2867-4373-8DCA-EAC607F1209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18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8" descr="title">
            <a:extLst>
              <a:ext uri="{FF2B5EF4-FFF2-40B4-BE49-F238E27FC236}">
                <a16:creationId xmlns:a16="http://schemas.microsoft.com/office/drawing/2014/main" id="{9D821C60-942B-40D4-8648-CC10D98124B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CABDBE-1FB9-4FB9-9942-657C34FD02A7}"/>
              </a:ext>
            </a:extLst>
          </p:cNvPr>
          <p:cNvSpPr/>
          <p:nvPr userDrawn="1"/>
        </p:nvSpPr>
        <p:spPr>
          <a:xfrm>
            <a:off x="590309" y="5193260"/>
            <a:ext cx="3649965" cy="1126517"/>
          </a:xfrm>
          <a:prstGeom prst="rect">
            <a:avLst/>
          </a:prstGeom>
          <a:solidFill>
            <a:srgbClr val="0B2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4" descr="Home | High Luminosity LHC Project">
            <a:extLst>
              <a:ext uri="{FF2B5EF4-FFF2-40B4-BE49-F238E27FC236}">
                <a16:creationId xmlns:a16="http://schemas.microsoft.com/office/drawing/2014/main" id="{318B04C1-1A4E-4C58-8E29-24A37379C2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8325" y="5733374"/>
            <a:ext cx="1983838" cy="80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ERN Vector Logo - (.SVG + .PNG) - VectorLogoSeek.Com">
            <a:extLst>
              <a:ext uri="{FF2B5EF4-FFF2-40B4-BE49-F238E27FC236}">
                <a16:creationId xmlns:a16="http://schemas.microsoft.com/office/drawing/2014/main" id="{61F431F0-6520-4B56-B344-8EA60FBC86F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134892" y="5563939"/>
            <a:ext cx="1105382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GSI Logo rgb.png - Wikimedia Commons">
            <a:extLst>
              <a:ext uri="{FF2B5EF4-FFF2-40B4-BE49-F238E27FC236}">
                <a16:creationId xmlns:a16="http://schemas.microsoft.com/office/drawing/2014/main" id="{CEEC62F5-3A60-4A1C-B142-EAC4EB3C58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628" y="5721667"/>
            <a:ext cx="2209260" cy="6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UoL - Logo - Reversed.eps">
            <a:extLst>
              <a:ext uri="{FF2B5EF4-FFF2-40B4-BE49-F238E27FC236}">
                <a16:creationId xmlns:a16="http://schemas.microsoft.com/office/drawing/2014/main" id="{3BA2B1E4-C784-4AD0-A504-2540A2A1A23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09" y="5801200"/>
            <a:ext cx="2610542" cy="668074"/>
          </a:xfrm>
          <a:prstGeom prst="rect">
            <a:avLst/>
          </a:prstGeom>
        </p:spPr>
      </p:pic>
      <p:pic>
        <p:nvPicPr>
          <p:cNvPr id="1030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CAA1C450-A5BF-4673-9682-BB1B975F5D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659" y="5660026"/>
            <a:ext cx="2092570" cy="91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521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3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65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9465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1711" y="6367246"/>
            <a:ext cx="2340575" cy="365125"/>
          </a:xfrm>
        </p:spPr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8877" y="6348880"/>
            <a:ext cx="394336" cy="365125"/>
          </a:xfrm>
        </p:spPr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701FD1-D9F3-4AAF-BD68-454E75F0E4EF}"/>
              </a:ext>
            </a:extLst>
          </p:cNvPr>
          <p:cNvSpPr/>
          <p:nvPr userDrawn="1"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rgbClr val="0B226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61EB7B-B2BB-402C-BCA0-A037C7A4A8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" t="31059" r="1871" b="34477"/>
          <a:stretch/>
        </p:blipFill>
        <p:spPr>
          <a:xfrm>
            <a:off x="381855" y="6301441"/>
            <a:ext cx="1704872" cy="47914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DB4D79-58FE-41B5-97F1-567F6ABAB94E}"/>
              </a:ext>
            </a:extLst>
          </p:cNvPr>
          <p:cNvCxnSpPr/>
          <p:nvPr userDrawn="1"/>
        </p:nvCxnSpPr>
        <p:spPr>
          <a:xfrm flipV="1">
            <a:off x="381855" y="6261934"/>
            <a:ext cx="8380289" cy="8480"/>
          </a:xfrm>
          <a:prstGeom prst="line">
            <a:avLst/>
          </a:prstGeom>
          <a:ln>
            <a:solidFill>
              <a:srgbClr val="0B22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7392"/>
            <a:ext cx="7886700" cy="1134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050" name="Picture 2" descr="CERN Logo, symbol, meaning, history, PNG, brand">
            <a:extLst>
              <a:ext uri="{FF2B5EF4-FFF2-40B4-BE49-F238E27FC236}">
                <a16:creationId xmlns:a16="http://schemas.microsoft.com/office/drawing/2014/main" id="{159A0275-5949-420C-B871-FAB9100F1D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786" y="6354532"/>
            <a:ext cx="841219" cy="4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File:GSI Logo rgb.png - Wikimedia Commons">
            <a:extLst>
              <a:ext uri="{FF2B5EF4-FFF2-40B4-BE49-F238E27FC236}">
                <a16:creationId xmlns:a16="http://schemas.microsoft.com/office/drawing/2014/main" id="{C216D046-33F8-4C5A-B010-CFAAE2479F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227" y="6340367"/>
            <a:ext cx="1179904" cy="37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ome | High Luminosity LHC Project">
            <a:extLst>
              <a:ext uri="{FF2B5EF4-FFF2-40B4-BE49-F238E27FC236}">
                <a16:creationId xmlns:a16="http://schemas.microsoft.com/office/drawing/2014/main" id="{1B8BF8D9-9589-4BD6-8586-171A1B7FB2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8032" y="6344904"/>
            <a:ext cx="1011530" cy="40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0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73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26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436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6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3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11015" y="6403022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70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C53B-1AB6-4155-8A14-6B31AF4F56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34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4D9F49-718D-4826-983D-E9309D64A7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Summary of CI Simulations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C46501E-8970-4C58-8F5E-ABCF2E88C5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O. Stringer, H. Zhang, A. Webber-Date, C. Welsch</a:t>
            </a:r>
          </a:p>
        </p:txBody>
      </p:sp>
    </p:spTree>
    <p:extLst>
      <p:ext uri="{BB962C8B-B14F-4D97-AF65-F5344CB8AC3E}">
        <p14:creationId xmlns:p14="http://schemas.microsoft.com/office/powerpoint/2010/main" val="491207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C99A0-8DE3-4060-88C8-870B5468B5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Special Thanks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4CE998-40EA-4802-8EED-829CFAFF3D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129872"/>
            <a:ext cx="6858000" cy="1127927"/>
          </a:xfrm>
        </p:spPr>
        <p:txBody>
          <a:bodyPr/>
          <a:lstStyle/>
          <a:p>
            <a:r>
              <a:rPr lang="en-GB" dirty="0"/>
              <a:t>A. Jury, C. Swain, A. Pollard, N. Kumar</a:t>
            </a:r>
          </a:p>
        </p:txBody>
      </p:sp>
    </p:spTree>
    <p:extLst>
      <p:ext uri="{BB962C8B-B14F-4D97-AF65-F5344CB8AC3E}">
        <p14:creationId xmlns:p14="http://schemas.microsoft.com/office/powerpoint/2010/main" val="2322649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6DEE35-7FD7-4BEF-B27A-7CF94B0A7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41171"/>
            <a:ext cx="7886700" cy="3078479"/>
          </a:xfrm>
        </p:spPr>
        <p:txBody>
          <a:bodyPr>
            <a:normAutofit/>
          </a:bodyPr>
          <a:lstStyle/>
          <a:p>
            <a:r>
              <a:rPr lang="en-GB" dirty="0"/>
              <a:t>MC inherently a random simulation, statistically improved by more test particles, costing more computational power/time.</a:t>
            </a:r>
          </a:p>
          <a:p>
            <a:r>
              <a:rPr lang="en-GB" dirty="0"/>
              <a:t>Single solution (2bn particles generated), repeated 150 times from scratch with each final values recorded to determine the standard deviation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94185C-7607-4C54-8702-73D3D03A7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A3FBE-A13E-4B96-A550-416F4ABF9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1D18689-F9BF-4152-BBB4-45D417383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Monte-Carlo Statistical Error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15A87D8-40DD-4C3B-ADC1-CF3130491E1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2613204"/>
                  </p:ext>
                </p:extLst>
              </p:nvPr>
            </p:nvGraphicFramePr>
            <p:xfrm>
              <a:off x="552451" y="4264661"/>
              <a:ext cx="8046426" cy="19253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81101">
                      <a:extLst>
                        <a:ext uri="{9D8B030D-6E8A-4147-A177-3AD203B41FA5}">
                          <a16:colId xmlns:a16="http://schemas.microsoft.com/office/drawing/2014/main" val="1582340007"/>
                        </a:ext>
                      </a:extLst>
                    </a:gridCol>
                    <a:gridCol w="1323975">
                      <a:extLst>
                        <a:ext uri="{9D8B030D-6E8A-4147-A177-3AD203B41FA5}">
                          <a16:colId xmlns:a16="http://schemas.microsoft.com/office/drawing/2014/main" val="1849911735"/>
                        </a:ext>
                      </a:extLst>
                    </a:gridCol>
                    <a:gridCol w="1381125">
                      <a:extLst>
                        <a:ext uri="{9D8B030D-6E8A-4147-A177-3AD203B41FA5}">
                          <a16:colId xmlns:a16="http://schemas.microsoft.com/office/drawing/2014/main" val="2272971818"/>
                        </a:ext>
                      </a:extLst>
                    </a:gridCol>
                    <a:gridCol w="1333500">
                      <a:extLst>
                        <a:ext uri="{9D8B030D-6E8A-4147-A177-3AD203B41FA5}">
                          <a16:colId xmlns:a16="http://schemas.microsoft.com/office/drawing/2014/main" val="2347175976"/>
                        </a:ext>
                      </a:extLst>
                    </a:gridCol>
                    <a:gridCol w="1485654">
                      <a:extLst>
                        <a:ext uri="{9D8B030D-6E8A-4147-A177-3AD203B41FA5}">
                          <a16:colId xmlns:a16="http://schemas.microsoft.com/office/drawing/2014/main" val="2735659207"/>
                        </a:ext>
                      </a:extLst>
                    </a:gridCol>
                    <a:gridCol w="1341071">
                      <a:extLst>
                        <a:ext uri="{9D8B030D-6E8A-4147-A177-3AD203B41FA5}">
                          <a16:colId xmlns:a16="http://schemas.microsoft.com/office/drawing/2014/main" val="13043350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Density / # m-3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Density 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52796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2.00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0.41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0.0059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0.94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1.98×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44287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SD as % of mean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i="0" dirty="0">
                              <a:latin typeface="+mn-lt"/>
                            </a:rPr>
                            <a:t>1.81%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0.72%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2.76%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18.18%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0.08%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737694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115A87D8-40DD-4C3B-ADC1-CF3130491E1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2613204"/>
                  </p:ext>
                </p:extLst>
              </p:nvPr>
            </p:nvGraphicFramePr>
            <p:xfrm>
              <a:off x="552451" y="4264661"/>
              <a:ext cx="8046426" cy="19253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81101">
                      <a:extLst>
                        <a:ext uri="{9D8B030D-6E8A-4147-A177-3AD203B41FA5}">
                          <a16:colId xmlns:a16="http://schemas.microsoft.com/office/drawing/2014/main" val="1582340007"/>
                        </a:ext>
                      </a:extLst>
                    </a:gridCol>
                    <a:gridCol w="1323975">
                      <a:extLst>
                        <a:ext uri="{9D8B030D-6E8A-4147-A177-3AD203B41FA5}">
                          <a16:colId xmlns:a16="http://schemas.microsoft.com/office/drawing/2014/main" val="1849911735"/>
                        </a:ext>
                      </a:extLst>
                    </a:gridCol>
                    <a:gridCol w="1381125">
                      <a:extLst>
                        <a:ext uri="{9D8B030D-6E8A-4147-A177-3AD203B41FA5}">
                          <a16:colId xmlns:a16="http://schemas.microsoft.com/office/drawing/2014/main" val="2272971818"/>
                        </a:ext>
                      </a:extLst>
                    </a:gridCol>
                    <a:gridCol w="1333500">
                      <a:extLst>
                        <a:ext uri="{9D8B030D-6E8A-4147-A177-3AD203B41FA5}">
                          <a16:colId xmlns:a16="http://schemas.microsoft.com/office/drawing/2014/main" val="2347175976"/>
                        </a:ext>
                      </a:extLst>
                    </a:gridCol>
                    <a:gridCol w="1485654">
                      <a:extLst>
                        <a:ext uri="{9D8B030D-6E8A-4147-A177-3AD203B41FA5}">
                          <a16:colId xmlns:a16="http://schemas.microsoft.com/office/drawing/2014/main" val="2735659207"/>
                        </a:ext>
                      </a:extLst>
                    </a:gridCol>
                    <a:gridCol w="1341071">
                      <a:extLst>
                        <a:ext uri="{9D8B030D-6E8A-4147-A177-3AD203B41FA5}">
                          <a16:colId xmlns:a16="http://schemas.microsoft.com/office/drawing/2014/main" val="1304335095"/>
                        </a:ext>
                      </a:extLst>
                    </a:gridCol>
                  </a:tblGrid>
                  <a:tr h="91440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Density / # m-3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Density variation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Background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52796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89862" t="-255738" r="-420276" b="-1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0.41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0.0059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0.94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500909" t="-255738" r="-909" b="-1967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42875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SD as % of mean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i="0" dirty="0">
                              <a:latin typeface="+mn-lt"/>
                            </a:rPr>
                            <a:t>1.81%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0.72%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2.76%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18.18%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0.08%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7376942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09553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6DEE35-7FD7-4BEF-B27A-7CF94B0A7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Take optimum solution</a:t>
            </a:r>
          </a:p>
          <a:p>
            <a:r>
              <a:rPr lang="en-GB" dirty="0"/>
              <a:t>Manually vary each size individually by some small value (delta &lt;&lt; current size)</a:t>
            </a:r>
          </a:p>
          <a:p>
            <a:r>
              <a:rPr lang="en-GB" dirty="0"/>
              <a:t>Compare final score and include a consistency check with S.D. of Monte Carlo error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94185C-7607-4C54-8702-73D3D03A7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A3FBE-A13E-4B96-A550-416F4ABF9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1D18689-F9BF-4152-BBB4-45D417383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Confidence Testing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FC241EF-F4E4-4B3D-B59D-D3F061A3A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597479"/>
              </p:ext>
            </p:extLst>
          </p:nvPr>
        </p:nvGraphicFramePr>
        <p:xfrm>
          <a:off x="456285" y="4171123"/>
          <a:ext cx="8331521" cy="138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5896">
                  <a:extLst>
                    <a:ext uri="{9D8B030D-6E8A-4147-A177-3AD203B41FA5}">
                      <a16:colId xmlns:a16="http://schemas.microsoft.com/office/drawing/2014/main" val="1914900928"/>
                    </a:ext>
                  </a:extLst>
                </a:gridCol>
                <a:gridCol w="1114425">
                  <a:extLst>
                    <a:ext uri="{9D8B030D-6E8A-4147-A177-3AD203B41FA5}">
                      <a16:colId xmlns:a16="http://schemas.microsoft.com/office/drawing/2014/main" val="1460083485"/>
                    </a:ext>
                  </a:extLst>
                </a:gridCol>
                <a:gridCol w="1362075">
                  <a:extLst>
                    <a:ext uri="{9D8B030D-6E8A-4147-A177-3AD203B41FA5}">
                      <a16:colId xmlns:a16="http://schemas.microsoft.com/office/drawing/2014/main" val="2157059321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2437659192"/>
                    </a:ext>
                  </a:extLst>
                </a:gridCol>
                <a:gridCol w="3076575">
                  <a:extLst>
                    <a:ext uri="{9D8B030D-6E8A-4147-A177-3AD203B41FA5}">
                      <a16:colId xmlns:a16="http://schemas.microsoft.com/office/drawing/2014/main" val="2891862521"/>
                    </a:ext>
                  </a:extLst>
                </a:gridCol>
              </a:tblGrid>
              <a:tr h="265238">
                <a:tc>
                  <a:txBody>
                    <a:bodyPr/>
                    <a:lstStyle/>
                    <a:p>
                      <a:r>
                        <a:rPr lang="en-GB" dirty="0"/>
                        <a:t>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Initial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Best manual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S.D of initial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Conditions at Best Manual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950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60mm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Skim 3 length + 0.6mm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534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60mm, DN63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Skim 3 length - 0.6mm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722293"/>
                  </a:ext>
                </a:extLst>
              </a:tr>
            </a:tbl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F08B1A4-91AF-4016-94AC-3B0FAA660C66}"/>
              </a:ext>
            </a:extLst>
          </p:cNvPr>
          <p:cNvCxnSpPr>
            <a:cxnSpLocks/>
          </p:cNvCxnSpPr>
          <p:nvPr/>
        </p:nvCxnSpPr>
        <p:spPr>
          <a:xfrm flipH="1" flipV="1">
            <a:off x="3819525" y="5391150"/>
            <a:ext cx="400050" cy="4667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0744479-4A4E-45BA-BB26-02BCFD8FC64B}"/>
              </a:ext>
            </a:extLst>
          </p:cNvPr>
          <p:cNvSpPr txBox="1"/>
          <p:nvPr/>
        </p:nvSpPr>
        <p:spPr>
          <a:xfrm>
            <a:off x="4257676" y="5674902"/>
            <a:ext cx="2647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Within 1</a:t>
            </a:r>
            <a:r>
              <a:rPr lang="en-GB" dirty="0">
                <a:sym typeface="Symbol" panose="05050102010706020507" pitchFamily="18" charset="2"/>
              </a:rPr>
              <a:t> of initial score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E0A6488-EE19-461E-A744-5CFEAB950E42}"/>
              </a:ext>
            </a:extLst>
          </p:cNvPr>
          <p:cNvCxnSpPr>
            <a:cxnSpLocks/>
          </p:cNvCxnSpPr>
          <p:nvPr/>
        </p:nvCxnSpPr>
        <p:spPr>
          <a:xfrm flipH="1" flipV="1">
            <a:off x="3781424" y="5057775"/>
            <a:ext cx="426741" cy="7788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99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A844F-BB46-4D70-9265-234D510F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3037E4-3B4F-49C1-A5C5-EF4F9609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V3 (Benchmark)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238958-CCFB-44D1-9E7D-7E73411B636F}"/>
              </a:ext>
            </a:extLst>
          </p:cNvPr>
          <p:cNvCxnSpPr>
            <a:cxnSpLocks/>
          </p:cNvCxnSpPr>
          <p:nvPr/>
        </p:nvCxnSpPr>
        <p:spPr>
          <a:xfrm>
            <a:off x="734582" y="1947771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1E759E-6E6B-4F99-B233-F9B9499715CD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734582" y="2294480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3F9898-F40B-4B3C-9549-2EA555228E92}"/>
              </a:ext>
            </a:extLst>
          </p:cNvPr>
          <p:cNvCxnSpPr/>
          <p:nvPr/>
        </p:nvCxnSpPr>
        <p:spPr>
          <a:xfrm flipV="1">
            <a:off x="1677557" y="198015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DCAB1B-CAF2-4F84-8909-7238E65BA064}"/>
              </a:ext>
            </a:extLst>
          </p:cNvPr>
          <p:cNvCxnSpPr>
            <a:cxnSpLocks/>
          </p:cNvCxnSpPr>
          <p:nvPr/>
        </p:nvCxnSpPr>
        <p:spPr>
          <a:xfrm>
            <a:off x="1677557" y="231480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430BA4-60AB-419A-808C-49375EDC79A1}"/>
              </a:ext>
            </a:extLst>
          </p:cNvPr>
          <p:cNvCxnSpPr>
            <a:cxnSpLocks/>
          </p:cNvCxnSpPr>
          <p:nvPr/>
        </p:nvCxnSpPr>
        <p:spPr>
          <a:xfrm flipV="1">
            <a:off x="2895646" y="1940152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BD8123-9EA9-4F68-84B0-C9B9E0E4DD97}"/>
              </a:ext>
            </a:extLst>
          </p:cNvPr>
          <p:cNvCxnSpPr>
            <a:cxnSpLocks/>
          </p:cNvCxnSpPr>
          <p:nvPr/>
        </p:nvCxnSpPr>
        <p:spPr>
          <a:xfrm>
            <a:off x="2882787" y="2336073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47C678-8400-4534-8A15-DD54367AB263}"/>
              </a:ext>
            </a:extLst>
          </p:cNvPr>
          <p:cNvCxnSpPr>
            <a:cxnSpLocks/>
          </p:cNvCxnSpPr>
          <p:nvPr/>
        </p:nvCxnSpPr>
        <p:spPr>
          <a:xfrm flipV="1">
            <a:off x="4593731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AF1F2B-1DF3-4D15-87A7-D99E4139845D}"/>
              </a:ext>
            </a:extLst>
          </p:cNvPr>
          <p:cNvCxnSpPr>
            <a:cxnSpLocks/>
          </p:cNvCxnSpPr>
          <p:nvPr/>
        </p:nvCxnSpPr>
        <p:spPr>
          <a:xfrm flipV="1">
            <a:off x="4597541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2712D82C-C1CD-48C4-ABF6-5994A75AFD38}"/>
              </a:ext>
            </a:extLst>
          </p:cNvPr>
          <p:cNvSpPr/>
          <p:nvPr/>
        </p:nvSpPr>
        <p:spPr>
          <a:xfrm>
            <a:off x="5884817" y="1974425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4DBA1D-77D0-48DD-9213-27A376C15286}"/>
              </a:ext>
            </a:extLst>
          </p:cNvPr>
          <p:cNvSpPr/>
          <p:nvPr/>
        </p:nvSpPr>
        <p:spPr>
          <a:xfrm>
            <a:off x="2841829" y="2077946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F08C63-A93A-45D2-8877-41B7B36B5809}"/>
              </a:ext>
            </a:extLst>
          </p:cNvPr>
          <p:cNvSpPr/>
          <p:nvPr/>
        </p:nvSpPr>
        <p:spPr>
          <a:xfrm>
            <a:off x="1637774" y="2110331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01A6B6-F6BB-4C33-BBCE-39974A7D809E}"/>
              </a:ext>
            </a:extLst>
          </p:cNvPr>
          <p:cNvSpPr/>
          <p:nvPr/>
        </p:nvSpPr>
        <p:spPr>
          <a:xfrm>
            <a:off x="1054368" y="2137635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47A61E-A350-44CD-83D2-4672A826D4E6}"/>
              </a:ext>
            </a:extLst>
          </p:cNvPr>
          <p:cNvSpPr/>
          <p:nvPr/>
        </p:nvSpPr>
        <p:spPr>
          <a:xfrm>
            <a:off x="4533152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DFC20E9-A895-47C5-AA50-1B1EEBBE895B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1134548" y="2216058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243DC1B-57F5-4914-8377-495C420046EC}"/>
              </a:ext>
            </a:extLst>
          </p:cNvPr>
          <p:cNvSpPr txBox="1"/>
          <p:nvPr/>
        </p:nvSpPr>
        <p:spPr>
          <a:xfrm>
            <a:off x="339385" y="3159101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Nozzle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A128E6-2E34-4FB5-A2DB-B3A77A236802}"/>
              </a:ext>
            </a:extLst>
          </p:cNvPr>
          <p:cNvSpPr txBox="1"/>
          <p:nvPr/>
        </p:nvSpPr>
        <p:spPr>
          <a:xfrm>
            <a:off x="1144190" y="3158147"/>
            <a:ext cx="128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Skimmer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EFC129A-0D07-4639-AB49-08F79353A89F}"/>
              </a:ext>
            </a:extLst>
          </p:cNvPr>
          <p:cNvSpPr txBox="1"/>
          <p:nvPr/>
        </p:nvSpPr>
        <p:spPr>
          <a:xfrm>
            <a:off x="2399170" y="3171368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Skimmer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34582F-0521-4E0E-B947-1049258EB566}"/>
              </a:ext>
            </a:extLst>
          </p:cNvPr>
          <p:cNvSpPr txBox="1"/>
          <p:nvPr/>
        </p:nvSpPr>
        <p:spPr>
          <a:xfrm>
            <a:off x="3926647" y="3164867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8D61A0F-CC66-4D2D-8BEA-AAD2B10DC077}"/>
              </a:ext>
            </a:extLst>
          </p:cNvPr>
          <p:cNvSpPr txBox="1"/>
          <p:nvPr/>
        </p:nvSpPr>
        <p:spPr>
          <a:xfrm>
            <a:off x="5963748" y="3165375"/>
            <a:ext cx="363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1F0428-BAB1-4DE1-AB19-EECBF203B070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ED3A92B-EFF9-4F02-9BD5-C968B0ED1A49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ADF098-4E21-4DFB-8601-7A80E14A09AA}"/>
              </a:ext>
            </a:extLst>
          </p:cNvPr>
          <p:cNvCxnSpPr>
            <a:cxnSpLocks/>
          </p:cNvCxnSpPr>
          <p:nvPr/>
        </p:nvCxnSpPr>
        <p:spPr>
          <a:xfrm>
            <a:off x="167738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EF9C25-2395-410A-8D67-8D52E9C8FCE6}"/>
              </a:ext>
            </a:extLst>
          </p:cNvPr>
          <p:cNvCxnSpPr>
            <a:cxnSpLocks/>
          </p:cNvCxnSpPr>
          <p:nvPr/>
        </p:nvCxnSpPr>
        <p:spPr>
          <a:xfrm>
            <a:off x="2882787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235298-565E-40C6-8491-50C06EE95E9E}"/>
              </a:ext>
            </a:extLst>
          </p:cNvPr>
          <p:cNvCxnSpPr>
            <a:cxnSpLocks/>
          </p:cNvCxnSpPr>
          <p:nvPr/>
        </p:nvCxnSpPr>
        <p:spPr>
          <a:xfrm>
            <a:off x="4593731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F6F9B8-5439-4D8F-A946-8D7157FD0A7D}"/>
              </a:ext>
            </a:extLst>
          </p:cNvPr>
          <p:cNvCxnSpPr>
            <a:cxnSpLocks/>
          </p:cNvCxnSpPr>
          <p:nvPr/>
        </p:nvCxnSpPr>
        <p:spPr>
          <a:xfrm>
            <a:off x="6119132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112EA24-87B0-452D-A086-B5E6F802FDF3}"/>
              </a:ext>
            </a:extLst>
          </p:cNvPr>
          <p:cNvSpPr txBox="1"/>
          <p:nvPr/>
        </p:nvSpPr>
        <p:spPr>
          <a:xfrm>
            <a:off x="863070" y="2773291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14B38E1-325B-4EFE-8532-47268C74F34F}"/>
              </a:ext>
            </a:extLst>
          </p:cNvPr>
          <p:cNvSpPr txBox="1"/>
          <p:nvPr/>
        </p:nvSpPr>
        <p:spPr>
          <a:xfrm>
            <a:off x="1271352" y="2753554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4.00mm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54DE81-AF05-4934-AB9C-DF425FB55E78}"/>
              </a:ext>
            </a:extLst>
          </p:cNvPr>
          <p:cNvSpPr txBox="1"/>
          <p:nvPr/>
        </p:nvSpPr>
        <p:spPr>
          <a:xfrm>
            <a:off x="2461416" y="2753553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27.49mm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E393DE7-AB9C-4AB8-A9DC-30184504FD84}"/>
              </a:ext>
            </a:extLst>
          </p:cNvPr>
          <p:cNvSpPr txBox="1"/>
          <p:nvPr/>
        </p:nvSpPr>
        <p:spPr>
          <a:xfrm>
            <a:off x="4070164" y="2755870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168.5mm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0EF7459-508D-4C85-8413-FDAAACACF3E2}"/>
              </a:ext>
            </a:extLst>
          </p:cNvPr>
          <p:cNvSpPr txBox="1"/>
          <p:nvPr/>
        </p:nvSpPr>
        <p:spPr>
          <a:xfrm>
            <a:off x="5769338" y="2753553"/>
            <a:ext cx="751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393.7 mm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553CEC-E528-4210-BF8F-645FA3260043}"/>
              </a:ext>
            </a:extLst>
          </p:cNvPr>
          <p:cNvCxnSpPr>
            <a:cxnSpLocks/>
          </p:cNvCxnSpPr>
          <p:nvPr/>
        </p:nvCxnSpPr>
        <p:spPr>
          <a:xfrm flipV="1">
            <a:off x="7721995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9529CD-7833-4CE6-8698-9BD3F6626CE8}"/>
              </a:ext>
            </a:extLst>
          </p:cNvPr>
          <p:cNvCxnSpPr>
            <a:cxnSpLocks/>
          </p:cNvCxnSpPr>
          <p:nvPr/>
        </p:nvCxnSpPr>
        <p:spPr>
          <a:xfrm flipV="1">
            <a:off x="7725805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944E6C9-A061-4558-8D02-107EFBFFBD2D}"/>
              </a:ext>
            </a:extLst>
          </p:cNvPr>
          <p:cNvSpPr/>
          <p:nvPr/>
        </p:nvSpPr>
        <p:spPr>
          <a:xfrm>
            <a:off x="7661416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C41A07-E0AA-43B2-893D-6F22DB042140}"/>
              </a:ext>
            </a:extLst>
          </p:cNvPr>
          <p:cNvSpPr txBox="1"/>
          <p:nvPr/>
        </p:nvSpPr>
        <p:spPr>
          <a:xfrm>
            <a:off x="7054911" y="3164867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9FDF92-2787-4ABD-82AD-9D8208CE9BDD}"/>
              </a:ext>
            </a:extLst>
          </p:cNvPr>
          <p:cNvCxnSpPr>
            <a:cxnSpLocks/>
          </p:cNvCxnSpPr>
          <p:nvPr/>
        </p:nvCxnSpPr>
        <p:spPr>
          <a:xfrm>
            <a:off x="7721995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8321B68-45A3-408C-9A95-AC6FE543E64B}"/>
              </a:ext>
            </a:extLst>
          </p:cNvPr>
          <p:cNvSpPr txBox="1"/>
          <p:nvPr/>
        </p:nvSpPr>
        <p:spPr>
          <a:xfrm>
            <a:off x="7157894" y="2777132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595.1mm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D672-1C76-444C-9967-CEFF9E4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13</a:t>
            </a:fld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EF0FB28-DF67-4F5F-B30C-27834DFE2BC0}"/>
              </a:ext>
            </a:extLst>
          </p:cNvPr>
          <p:cNvSpPr/>
          <p:nvPr/>
        </p:nvSpPr>
        <p:spPr>
          <a:xfrm>
            <a:off x="1330031" y="3741473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12F380-BF23-42AB-8098-C62DA849260F}"/>
              </a:ext>
            </a:extLst>
          </p:cNvPr>
          <p:cNvSpPr/>
          <p:nvPr/>
        </p:nvSpPr>
        <p:spPr>
          <a:xfrm>
            <a:off x="4545534" y="3607003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7A71FB-D49A-4430-941F-200BC5066E58}"/>
              </a:ext>
            </a:extLst>
          </p:cNvPr>
          <p:cNvSpPr txBox="1"/>
          <p:nvPr/>
        </p:nvSpPr>
        <p:spPr>
          <a:xfrm>
            <a:off x="977854" y="4471405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400um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C36659D-F3F7-44AA-B951-B7302CC5A29F}"/>
              </a:ext>
            </a:extLst>
          </p:cNvPr>
          <p:cNvSpPr txBox="1"/>
          <p:nvPr/>
        </p:nvSpPr>
        <p:spPr>
          <a:xfrm>
            <a:off x="2418290" y="4475195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2.00mm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765B48C-8A8E-4E7E-B877-A90AF49CB50E}"/>
              </a:ext>
            </a:extLst>
          </p:cNvPr>
          <p:cNvSpPr txBox="1"/>
          <p:nvPr/>
        </p:nvSpPr>
        <p:spPr>
          <a:xfrm>
            <a:off x="4570973" y="425533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651F07-F306-42F2-AF98-F3B607019C1E}"/>
              </a:ext>
            </a:extLst>
          </p:cNvPr>
          <p:cNvSpPr txBox="1"/>
          <p:nvPr/>
        </p:nvSpPr>
        <p:spPr>
          <a:xfrm>
            <a:off x="4927065" y="3758768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B5878B5-FDCB-4B49-8FBE-965BD2A2BEAA}"/>
              </a:ext>
            </a:extLst>
          </p:cNvPr>
          <p:cNvSpPr txBox="1"/>
          <p:nvPr/>
        </p:nvSpPr>
        <p:spPr>
          <a:xfrm>
            <a:off x="3665931" y="4560094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0.3mm b: 9.0 mm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C0BCCBE-7FFD-4ADC-861F-F9B4BAE56DAA}"/>
              </a:ext>
            </a:extLst>
          </p:cNvPr>
          <p:cNvSpPr txBox="1"/>
          <p:nvPr/>
        </p:nvSpPr>
        <p:spPr>
          <a:xfrm>
            <a:off x="6676410" y="4560695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7.0mm b: 31.0mm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8D1481-4A97-4E00-AA7C-8B5D90916073}"/>
              </a:ext>
            </a:extLst>
          </p:cNvPr>
          <p:cNvCxnSpPr>
            <a:stCxn id="10" idx="3"/>
            <a:endCxn id="10" idx="7"/>
          </p:cNvCxnSpPr>
          <p:nvPr/>
        </p:nvCxnSpPr>
        <p:spPr>
          <a:xfrm flipV="1">
            <a:off x="1435594" y="3843770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C21559F-D201-4228-9E40-0C88DA737967}"/>
              </a:ext>
            </a:extLst>
          </p:cNvPr>
          <p:cNvSpPr txBox="1"/>
          <p:nvPr/>
        </p:nvSpPr>
        <p:spPr>
          <a:xfrm>
            <a:off x="1455536" y="37941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F399D05-AB6C-4FE0-BC8A-4711552289E4}"/>
              </a:ext>
            </a:extLst>
          </p:cNvPr>
          <p:cNvSpPr/>
          <p:nvPr/>
        </p:nvSpPr>
        <p:spPr>
          <a:xfrm>
            <a:off x="2706753" y="3741473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B0DC819-CBB0-4E60-9247-E626D9B51F8E}"/>
              </a:ext>
            </a:extLst>
          </p:cNvPr>
          <p:cNvCxnSpPr>
            <a:stCxn id="76" idx="3"/>
            <a:endCxn id="76" idx="7"/>
          </p:cNvCxnSpPr>
          <p:nvPr/>
        </p:nvCxnSpPr>
        <p:spPr>
          <a:xfrm flipV="1">
            <a:off x="2812316" y="3843770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094B724-0478-405C-904C-CF6A36E5FA42}"/>
              </a:ext>
            </a:extLst>
          </p:cNvPr>
          <p:cNvSpPr txBox="1"/>
          <p:nvPr/>
        </p:nvSpPr>
        <p:spPr>
          <a:xfrm>
            <a:off x="2832258" y="37941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E58C850-08FB-4D04-9666-2A820394CB36}"/>
              </a:ext>
            </a:extLst>
          </p:cNvPr>
          <p:cNvSpPr/>
          <p:nvPr/>
        </p:nvSpPr>
        <p:spPr>
          <a:xfrm>
            <a:off x="7572767" y="3585794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A0525BA-0097-47C0-830B-055CE8A3C84C}"/>
              </a:ext>
            </a:extLst>
          </p:cNvPr>
          <p:cNvSpPr txBox="1"/>
          <p:nvPr/>
        </p:nvSpPr>
        <p:spPr>
          <a:xfrm>
            <a:off x="7620849" y="42518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5FC7578-5369-4ED0-BA2C-5C573C828110}"/>
              </a:ext>
            </a:extLst>
          </p:cNvPr>
          <p:cNvSpPr txBox="1"/>
          <p:nvPr/>
        </p:nvSpPr>
        <p:spPr>
          <a:xfrm>
            <a:off x="7954298" y="37375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3" name="Table 82">
                <a:extLst>
                  <a:ext uri="{FF2B5EF4-FFF2-40B4-BE49-F238E27FC236}">
                    <a16:creationId xmlns:a16="http://schemas.microsoft.com/office/drawing/2014/main" id="{6D9CFB13-E8DA-439F-8AC5-BBCF9B1A09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5416218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1.81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20.8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0.52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5.73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2.10×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3" name="Table 82">
                <a:extLst>
                  <a:ext uri="{FF2B5EF4-FFF2-40B4-BE49-F238E27FC236}">
                    <a16:creationId xmlns:a16="http://schemas.microsoft.com/office/drawing/2014/main" id="{6D9CFB13-E8DA-439F-8AC5-BBCF9B1A09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5416218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9055" t="-104211" r="-463184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20.8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0.52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5.73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92105" t="-104211" r="-752" b="-1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E3DC9ED-8F34-4358-9BDB-095041C7008C}"/>
              </a:ext>
            </a:extLst>
          </p:cNvPr>
          <p:cNvSpPr txBox="1"/>
          <p:nvPr/>
        </p:nvSpPr>
        <p:spPr>
          <a:xfrm>
            <a:off x="221328" y="1151903"/>
            <a:ext cx="8741111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Out of Date skimmer values (</a:t>
            </a:r>
            <a:r>
              <a:rPr lang="en-GB" dirty="0" err="1"/>
              <a:t>i.e</a:t>
            </a:r>
            <a:r>
              <a:rPr lang="en-GB" dirty="0"/>
              <a:t> tunnel is different), but still used for benchmark other sims</a:t>
            </a:r>
          </a:p>
        </p:txBody>
      </p:sp>
    </p:spTree>
    <p:extLst>
      <p:ext uri="{BB962C8B-B14F-4D97-AF65-F5344CB8AC3E}">
        <p14:creationId xmlns:p14="http://schemas.microsoft.com/office/powerpoint/2010/main" val="815316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A844F-BB46-4D70-9265-234D510F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3037E4-3B4F-49C1-A5C5-EF4F9609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60mm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238958-CCFB-44D1-9E7D-7E73411B636F}"/>
              </a:ext>
            </a:extLst>
          </p:cNvPr>
          <p:cNvCxnSpPr>
            <a:cxnSpLocks/>
          </p:cNvCxnSpPr>
          <p:nvPr/>
        </p:nvCxnSpPr>
        <p:spPr>
          <a:xfrm>
            <a:off x="734582" y="1947771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1E759E-6E6B-4F99-B233-F9B9499715CD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734582" y="2294480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3F9898-F40B-4B3C-9549-2EA555228E92}"/>
              </a:ext>
            </a:extLst>
          </p:cNvPr>
          <p:cNvCxnSpPr/>
          <p:nvPr/>
        </p:nvCxnSpPr>
        <p:spPr>
          <a:xfrm flipV="1">
            <a:off x="1677557" y="198015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DCAB1B-CAF2-4F84-8909-7238E65BA064}"/>
              </a:ext>
            </a:extLst>
          </p:cNvPr>
          <p:cNvCxnSpPr>
            <a:cxnSpLocks/>
          </p:cNvCxnSpPr>
          <p:nvPr/>
        </p:nvCxnSpPr>
        <p:spPr>
          <a:xfrm>
            <a:off x="1677557" y="231480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430BA4-60AB-419A-808C-49375EDC79A1}"/>
              </a:ext>
            </a:extLst>
          </p:cNvPr>
          <p:cNvCxnSpPr>
            <a:cxnSpLocks/>
          </p:cNvCxnSpPr>
          <p:nvPr/>
        </p:nvCxnSpPr>
        <p:spPr>
          <a:xfrm flipV="1">
            <a:off x="2895646" y="1940152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BD8123-9EA9-4F68-84B0-C9B9E0E4DD97}"/>
              </a:ext>
            </a:extLst>
          </p:cNvPr>
          <p:cNvCxnSpPr>
            <a:cxnSpLocks/>
          </p:cNvCxnSpPr>
          <p:nvPr/>
        </p:nvCxnSpPr>
        <p:spPr>
          <a:xfrm>
            <a:off x="2882787" y="2336073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47C678-8400-4534-8A15-DD54367AB263}"/>
              </a:ext>
            </a:extLst>
          </p:cNvPr>
          <p:cNvCxnSpPr>
            <a:cxnSpLocks/>
          </p:cNvCxnSpPr>
          <p:nvPr/>
        </p:nvCxnSpPr>
        <p:spPr>
          <a:xfrm flipV="1">
            <a:off x="4593731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AF1F2B-1DF3-4D15-87A7-D99E4139845D}"/>
              </a:ext>
            </a:extLst>
          </p:cNvPr>
          <p:cNvCxnSpPr>
            <a:cxnSpLocks/>
          </p:cNvCxnSpPr>
          <p:nvPr/>
        </p:nvCxnSpPr>
        <p:spPr>
          <a:xfrm flipV="1">
            <a:off x="4597541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2712D82C-C1CD-48C4-ABF6-5994A75AFD38}"/>
              </a:ext>
            </a:extLst>
          </p:cNvPr>
          <p:cNvSpPr/>
          <p:nvPr/>
        </p:nvSpPr>
        <p:spPr>
          <a:xfrm>
            <a:off x="5884817" y="1974425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4DBA1D-77D0-48DD-9213-27A376C15286}"/>
              </a:ext>
            </a:extLst>
          </p:cNvPr>
          <p:cNvSpPr/>
          <p:nvPr/>
        </p:nvSpPr>
        <p:spPr>
          <a:xfrm>
            <a:off x="2841829" y="2077946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F08C63-A93A-45D2-8877-41B7B36B5809}"/>
              </a:ext>
            </a:extLst>
          </p:cNvPr>
          <p:cNvSpPr/>
          <p:nvPr/>
        </p:nvSpPr>
        <p:spPr>
          <a:xfrm>
            <a:off x="1637774" y="2110331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01A6B6-F6BB-4C33-BBCE-39974A7D809E}"/>
              </a:ext>
            </a:extLst>
          </p:cNvPr>
          <p:cNvSpPr/>
          <p:nvPr/>
        </p:nvSpPr>
        <p:spPr>
          <a:xfrm>
            <a:off x="1054368" y="2137635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47A61E-A350-44CD-83D2-4672A826D4E6}"/>
              </a:ext>
            </a:extLst>
          </p:cNvPr>
          <p:cNvSpPr/>
          <p:nvPr/>
        </p:nvSpPr>
        <p:spPr>
          <a:xfrm>
            <a:off x="4533152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DFC20E9-A895-47C5-AA50-1B1EEBBE895B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1134548" y="2216058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1F0428-BAB1-4DE1-AB19-EECBF203B070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ED3A92B-EFF9-4F02-9BD5-C968B0ED1A49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ADF098-4E21-4DFB-8601-7A80E14A09AA}"/>
              </a:ext>
            </a:extLst>
          </p:cNvPr>
          <p:cNvCxnSpPr>
            <a:cxnSpLocks/>
          </p:cNvCxnSpPr>
          <p:nvPr/>
        </p:nvCxnSpPr>
        <p:spPr>
          <a:xfrm>
            <a:off x="167738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EF9C25-2395-410A-8D67-8D52E9C8FCE6}"/>
              </a:ext>
            </a:extLst>
          </p:cNvPr>
          <p:cNvCxnSpPr>
            <a:cxnSpLocks/>
          </p:cNvCxnSpPr>
          <p:nvPr/>
        </p:nvCxnSpPr>
        <p:spPr>
          <a:xfrm>
            <a:off x="2882787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235298-565E-40C6-8491-50C06EE95E9E}"/>
              </a:ext>
            </a:extLst>
          </p:cNvPr>
          <p:cNvCxnSpPr>
            <a:cxnSpLocks/>
          </p:cNvCxnSpPr>
          <p:nvPr/>
        </p:nvCxnSpPr>
        <p:spPr>
          <a:xfrm>
            <a:off x="4593731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F6F9B8-5439-4D8F-A946-8D7157FD0A7D}"/>
              </a:ext>
            </a:extLst>
          </p:cNvPr>
          <p:cNvCxnSpPr>
            <a:cxnSpLocks/>
          </p:cNvCxnSpPr>
          <p:nvPr/>
        </p:nvCxnSpPr>
        <p:spPr>
          <a:xfrm>
            <a:off x="6119132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112EA24-87B0-452D-A086-B5E6F802FDF3}"/>
              </a:ext>
            </a:extLst>
          </p:cNvPr>
          <p:cNvSpPr txBox="1"/>
          <p:nvPr/>
        </p:nvSpPr>
        <p:spPr>
          <a:xfrm>
            <a:off x="863070" y="2773291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14B38E1-325B-4EFE-8532-47268C74F34F}"/>
              </a:ext>
            </a:extLst>
          </p:cNvPr>
          <p:cNvSpPr txBox="1"/>
          <p:nvPr/>
        </p:nvSpPr>
        <p:spPr>
          <a:xfrm>
            <a:off x="1271352" y="2753554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4.00mm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54DE81-AF05-4934-AB9C-DF425FB55E78}"/>
              </a:ext>
            </a:extLst>
          </p:cNvPr>
          <p:cNvSpPr txBox="1"/>
          <p:nvPr/>
        </p:nvSpPr>
        <p:spPr>
          <a:xfrm>
            <a:off x="2461416" y="2753553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27.49mm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E393DE7-AB9C-4AB8-A9DC-30184504FD84}"/>
              </a:ext>
            </a:extLst>
          </p:cNvPr>
          <p:cNvSpPr txBox="1"/>
          <p:nvPr/>
        </p:nvSpPr>
        <p:spPr>
          <a:xfrm>
            <a:off x="4070164" y="2755870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168.5mm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0EF7459-508D-4C85-8413-FDAAACACF3E2}"/>
              </a:ext>
            </a:extLst>
          </p:cNvPr>
          <p:cNvSpPr txBox="1"/>
          <p:nvPr/>
        </p:nvSpPr>
        <p:spPr>
          <a:xfrm>
            <a:off x="5769338" y="2753553"/>
            <a:ext cx="751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393.7 mm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553CEC-E528-4210-BF8F-645FA3260043}"/>
              </a:ext>
            </a:extLst>
          </p:cNvPr>
          <p:cNvCxnSpPr>
            <a:cxnSpLocks/>
          </p:cNvCxnSpPr>
          <p:nvPr/>
        </p:nvCxnSpPr>
        <p:spPr>
          <a:xfrm flipV="1">
            <a:off x="7721995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9529CD-7833-4CE6-8698-9BD3F6626CE8}"/>
              </a:ext>
            </a:extLst>
          </p:cNvPr>
          <p:cNvCxnSpPr>
            <a:cxnSpLocks/>
          </p:cNvCxnSpPr>
          <p:nvPr/>
        </p:nvCxnSpPr>
        <p:spPr>
          <a:xfrm flipV="1">
            <a:off x="7725805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944E6C9-A061-4558-8D02-107EFBFFBD2D}"/>
              </a:ext>
            </a:extLst>
          </p:cNvPr>
          <p:cNvSpPr/>
          <p:nvPr/>
        </p:nvSpPr>
        <p:spPr>
          <a:xfrm>
            <a:off x="7661416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9FDF92-2787-4ABD-82AD-9D8208CE9BDD}"/>
              </a:ext>
            </a:extLst>
          </p:cNvPr>
          <p:cNvCxnSpPr>
            <a:cxnSpLocks/>
          </p:cNvCxnSpPr>
          <p:nvPr/>
        </p:nvCxnSpPr>
        <p:spPr>
          <a:xfrm>
            <a:off x="7721995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8321B68-45A3-408C-9A95-AC6FE543E64B}"/>
              </a:ext>
            </a:extLst>
          </p:cNvPr>
          <p:cNvSpPr txBox="1"/>
          <p:nvPr/>
        </p:nvSpPr>
        <p:spPr>
          <a:xfrm>
            <a:off x="7157894" y="2777132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595.1mm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D672-1C76-444C-9967-CEFF9E4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14</a:t>
            </a:fld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EF0FB28-DF67-4F5F-B30C-27834DFE2BC0}"/>
              </a:ext>
            </a:extLst>
          </p:cNvPr>
          <p:cNvSpPr/>
          <p:nvPr/>
        </p:nvSpPr>
        <p:spPr>
          <a:xfrm>
            <a:off x="1330031" y="3741473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12F380-BF23-42AB-8098-C62DA849260F}"/>
              </a:ext>
            </a:extLst>
          </p:cNvPr>
          <p:cNvSpPr/>
          <p:nvPr/>
        </p:nvSpPr>
        <p:spPr>
          <a:xfrm>
            <a:off x="4545534" y="3607003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7A71FB-D49A-4430-941F-200BC5066E58}"/>
              </a:ext>
            </a:extLst>
          </p:cNvPr>
          <p:cNvSpPr txBox="1"/>
          <p:nvPr/>
        </p:nvSpPr>
        <p:spPr>
          <a:xfrm>
            <a:off x="977854" y="4471405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700um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C36659D-F3F7-44AA-B951-B7302CC5A29F}"/>
              </a:ext>
            </a:extLst>
          </p:cNvPr>
          <p:cNvSpPr txBox="1"/>
          <p:nvPr/>
        </p:nvSpPr>
        <p:spPr>
          <a:xfrm>
            <a:off x="2418290" y="4475195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4.49mm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765B48C-8A8E-4E7E-B877-A90AF49CB50E}"/>
              </a:ext>
            </a:extLst>
          </p:cNvPr>
          <p:cNvSpPr txBox="1"/>
          <p:nvPr/>
        </p:nvSpPr>
        <p:spPr>
          <a:xfrm>
            <a:off x="4570973" y="425533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651F07-F306-42F2-AF98-F3B607019C1E}"/>
              </a:ext>
            </a:extLst>
          </p:cNvPr>
          <p:cNvSpPr txBox="1"/>
          <p:nvPr/>
        </p:nvSpPr>
        <p:spPr>
          <a:xfrm>
            <a:off x="4927065" y="3758768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B5878B5-FDCB-4B49-8FBE-965BD2A2BEAA}"/>
              </a:ext>
            </a:extLst>
          </p:cNvPr>
          <p:cNvSpPr txBox="1"/>
          <p:nvPr/>
        </p:nvSpPr>
        <p:spPr>
          <a:xfrm>
            <a:off x="3665931" y="4560094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0.11mm b: 26.4 mm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C0BCCBE-7FFD-4ADC-861F-F9B4BAE56DAA}"/>
              </a:ext>
            </a:extLst>
          </p:cNvPr>
          <p:cNvSpPr txBox="1"/>
          <p:nvPr/>
        </p:nvSpPr>
        <p:spPr>
          <a:xfrm>
            <a:off x="6676410" y="4560695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1.12mm b: 103.4mm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8D1481-4A97-4E00-AA7C-8B5D90916073}"/>
              </a:ext>
            </a:extLst>
          </p:cNvPr>
          <p:cNvCxnSpPr>
            <a:stCxn id="10" idx="3"/>
            <a:endCxn id="10" idx="7"/>
          </p:cNvCxnSpPr>
          <p:nvPr/>
        </p:nvCxnSpPr>
        <p:spPr>
          <a:xfrm flipV="1">
            <a:off x="1435594" y="3843770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C21559F-D201-4228-9E40-0C88DA737967}"/>
              </a:ext>
            </a:extLst>
          </p:cNvPr>
          <p:cNvSpPr txBox="1"/>
          <p:nvPr/>
        </p:nvSpPr>
        <p:spPr>
          <a:xfrm>
            <a:off x="1455536" y="37941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F399D05-AB6C-4FE0-BC8A-4711552289E4}"/>
              </a:ext>
            </a:extLst>
          </p:cNvPr>
          <p:cNvSpPr/>
          <p:nvPr/>
        </p:nvSpPr>
        <p:spPr>
          <a:xfrm>
            <a:off x="2706753" y="3741473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B0DC819-CBB0-4E60-9247-E626D9B51F8E}"/>
              </a:ext>
            </a:extLst>
          </p:cNvPr>
          <p:cNvCxnSpPr>
            <a:stCxn id="76" idx="3"/>
            <a:endCxn id="76" idx="7"/>
          </p:cNvCxnSpPr>
          <p:nvPr/>
        </p:nvCxnSpPr>
        <p:spPr>
          <a:xfrm flipV="1">
            <a:off x="2812316" y="3843770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094B724-0478-405C-904C-CF6A36E5FA42}"/>
              </a:ext>
            </a:extLst>
          </p:cNvPr>
          <p:cNvSpPr txBox="1"/>
          <p:nvPr/>
        </p:nvSpPr>
        <p:spPr>
          <a:xfrm>
            <a:off x="2832258" y="37941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E58C850-08FB-4D04-9666-2A820394CB36}"/>
              </a:ext>
            </a:extLst>
          </p:cNvPr>
          <p:cNvSpPr/>
          <p:nvPr/>
        </p:nvSpPr>
        <p:spPr>
          <a:xfrm>
            <a:off x="7572767" y="3585794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A0525BA-0097-47C0-830B-055CE8A3C84C}"/>
              </a:ext>
            </a:extLst>
          </p:cNvPr>
          <p:cNvSpPr txBox="1"/>
          <p:nvPr/>
        </p:nvSpPr>
        <p:spPr>
          <a:xfrm>
            <a:off x="7620849" y="42518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5FC7578-5369-4ED0-BA2C-5C573C828110}"/>
              </a:ext>
            </a:extLst>
          </p:cNvPr>
          <p:cNvSpPr txBox="1"/>
          <p:nvPr/>
        </p:nvSpPr>
        <p:spPr>
          <a:xfrm>
            <a:off x="7954298" y="37375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3" name="Table 82">
                <a:extLst>
                  <a:ext uri="{FF2B5EF4-FFF2-40B4-BE49-F238E27FC236}">
                    <a16:creationId xmlns:a16="http://schemas.microsoft.com/office/drawing/2014/main" id="{6D9CFB13-E8DA-439F-8AC5-BBCF9B1A09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9645659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1.34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60.89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3.23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3.93×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3" name="Table 82">
                <a:extLst>
                  <a:ext uri="{FF2B5EF4-FFF2-40B4-BE49-F238E27FC236}">
                    <a16:creationId xmlns:a16="http://schemas.microsoft.com/office/drawing/2014/main" id="{6D9CFB13-E8DA-439F-8AC5-BBCF9B1A09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9645659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9055" t="-104211" r="-463184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60.89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3.23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92105" t="-104211" r="-752" b="-1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0" name="TextBox 59">
            <a:extLst>
              <a:ext uri="{FF2B5EF4-FFF2-40B4-BE49-F238E27FC236}">
                <a16:creationId xmlns:a16="http://schemas.microsoft.com/office/drawing/2014/main" id="{4C75EAC0-7D39-44D5-A701-282F86AC9193}"/>
              </a:ext>
            </a:extLst>
          </p:cNvPr>
          <p:cNvSpPr txBox="1"/>
          <p:nvPr/>
        </p:nvSpPr>
        <p:spPr>
          <a:xfrm>
            <a:off x="442368" y="3094792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1F845E1-2CB7-4C33-B417-745B8041D750}"/>
              </a:ext>
            </a:extLst>
          </p:cNvPr>
          <p:cNvSpPr txBox="1"/>
          <p:nvPr/>
        </p:nvSpPr>
        <p:spPr>
          <a:xfrm>
            <a:off x="1247172" y="3093838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B32D80C-6B67-4BAF-905E-9587FB732846}"/>
              </a:ext>
            </a:extLst>
          </p:cNvPr>
          <p:cNvSpPr txBox="1"/>
          <p:nvPr/>
        </p:nvSpPr>
        <p:spPr>
          <a:xfrm>
            <a:off x="2502153" y="3107059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A889766-58FA-476E-998D-36765E88B3A8}"/>
              </a:ext>
            </a:extLst>
          </p:cNvPr>
          <p:cNvSpPr txBox="1"/>
          <p:nvPr/>
        </p:nvSpPr>
        <p:spPr>
          <a:xfrm>
            <a:off x="4029630" y="3100558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FC8F42A-B73D-4992-AED8-A4D4130426F5}"/>
              </a:ext>
            </a:extLst>
          </p:cNvPr>
          <p:cNvSpPr txBox="1"/>
          <p:nvPr/>
        </p:nvSpPr>
        <p:spPr>
          <a:xfrm>
            <a:off x="5923022" y="3120151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35BF80D-75CA-43FE-8AB5-8D2B1EC71EFC}"/>
              </a:ext>
            </a:extLst>
          </p:cNvPr>
          <p:cNvSpPr txBox="1"/>
          <p:nvPr/>
        </p:nvSpPr>
        <p:spPr>
          <a:xfrm>
            <a:off x="7157894" y="3100558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</p:spTree>
    <p:extLst>
      <p:ext uri="{BB962C8B-B14F-4D97-AF65-F5344CB8AC3E}">
        <p14:creationId xmlns:p14="http://schemas.microsoft.com/office/powerpoint/2010/main" val="553857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A844F-BB46-4D70-9265-234D510F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3037E4-3B4F-49C1-A5C5-EF4F9609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Rectangular 2</a:t>
            </a:r>
            <a:r>
              <a:rPr lang="en-GB" baseline="30000" dirty="0"/>
              <a:t>nd</a:t>
            </a:r>
            <a:r>
              <a:rPr lang="en-GB" dirty="0"/>
              <a:t> Skimmer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238958-CCFB-44D1-9E7D-7E73411B636F}"/>
              </a:ext>
            </a:extLst>
          </p:cNvPr>
          <p:cNvCxnSpPr>
            <a:cxnSpLocks/>
          </p:cNvCxnSpPr>
          <p:nvPr/>
        </p:nvCxnSpPr>
        <p:spPr>
          <a:xfrm>
            <a:off x="734582" y="1947771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1E759E-6E6B-4F99-B233-F9B9499715CD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734582" y="2294480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3F9898-F40B-4B3C-9549-2EA555228E92}"/>
              </a:ext>
            </a:extLst>
          </p:cNvPr>
          <p:cNvCxnSpPr/>
          <p:nvPr/>
        </p:nvCxnSpPr>
        <p:spPr>
          <a:xfrm flipV="1">
            <a:off x="1677557" y="198015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DCAB1B-CAF2-4F84-8909-7238E65BA064}"/>
              </a:ext>
            </a:extLst>
          </p:cNvPr>
          <p:cNvCxnSpPr>
            <a:cxnSpLocks/>
          </p:cNvCxnSpPr>
          <p:nvPr/>
        </p:nvCxnSpPr>
        <p:spPr>
          <a:xfrm>
            <a:off x="1677557" y="231480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430BA4-60AB-419A-808C-49375EDC79A1}"/>
              </a:ext>
            </a:extLst>
          </p:cNvPr>
          <p:cNvCxnSpPr>
            <a:cxnSpLocks/>
          </p:cNvCxnSpPr>
          <p:nvPr/>
        </p:nvCxnSpPr>
        <p:spPr>
          <a:xfrm flipV="1">
            <a:off x="2895646" y="1940152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BD8123-9EA9-4F68-84B0-C9B9E0E4DD97}"/>
              </a:ext>
            </a:extLst>
          </p:cNvPr>
          <p:cNvCxnSpPr>
            <a:cxnSpLocks/>
          </p:cNvCxnSpPr>
          <p:nvPr/>
        </p:nvCxnSpPr>
        <p:spPr>
          <a:xfrm>
            <a:off x="2882787" y="2336073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47C678-8400-4534-8A15-DD54367AB263}"/>
              </a:ext>
            </a:extLst>
          </p:cNvPr>
          <p:cNvCxnSpPr>
            <a:cxnSpLocks/>
          </p:cNvCxnSpPr>
          <p:nvPr/>
        </p:nvCxnSpPr>
        <p:spPr>
          <a:xfrm flipV="1">
            <a:off x="4593731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AF1F2B-1DF3-4D15-87A7-D99E4139845D}"/>
              </a:ext>
            </a:extLst>
          </p:cNvPr>
          <p:cNvCxnSpPr>
            <a:cxnSpLocks/>
          </p:cNvCxnSpPr>
          <p:nvPr/>
        </p:nvCxnSpPr>
        <p:spPr>
          <a:xfrm flipV="1">
            <a:off x="4597541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2712D82C-C1CD-48C4-ABF6-5994A75AFD38}"/>
              </a:ext>
            </a:extLst>
          </p:cNvPr>
          <p:cNvSpPr/>
          <p:nvPr/>
        </p:nvSpPr>
        <p:spPr>
          <a:xfrm>
            <a:off x="5884817" y="1974425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4DBA1D-77D0-48DD-9213-27A376C15286}"/>
              </a:ext>
            </a:extLst>
          </p:cNvPr>
          <p:cNvSpPr/>
          <p:nvPr/>
        </p:nvSpPr>
        <p:spPr>
          <a:xfrm>
            <a:off x="2841829" y="2077946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F08C63-A93A-45D2-8877-41B7B36B5809}"/>
              </a:ext>
            </a:extLst>
          </p:cNvPr>
          <p:cNvSpPr/>
          <p:nvPr/>
        </p:nvSpPr>
        <p:spPr>
          <a:xfrm>
            <a:off x="1637774" y="2110331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01A6B6-F6BB-4C33-BBCE-39974A7D809E}"/>
              </a:ext>
            </a:extLst>
          </p:cNvPr>
          <p:cNvSpPr/>
          <p:nvPr/>
        </p:nvSpPr>
        <p:spPr>
          <a:xfrm>
            <a:off x="1054368" y="2137635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47A61E-A350-44CD-83D2-4672A826D4E6}"/>
              </a:ext>
            </a:extLst>
          </p:cNvPr>
          <p:cNvSpPr/>
          <p:nvPr/>
        </p:nvSpPr>
        <p:spPr>
          <a:xfrm>
            <a:off x="4533152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DFC20E9-A895-47C5-AA50-1B1EEBBE895B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1134548" y="2216058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243DC1B-57F5-4914-8377-495C420046EC}"/>
              </a:ext>
            </a:extLst>
          </p:cNvPr>
          <p:cNvSpPr txBox="1"/>
          <p:nvPr/>
        </p:nvSpPr>
        <p:spPr>
          <a:xfrm>
            <a:off x="339385" y="3159101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Nozzle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A128E6-2E34-4FB5-A2DB-B3A77A236802}"/>
              </a:ext>
            </a:extLst>
          </p:cNvPr>
          <p:cNvSpPr txBox="1"/>
          <p:nvPr/>
        </p:nvSpPr>
        <p:spPr>
          <a:xfrm>
            <a:off x="1144190" y="3158147"/>
            <a:ext cx="128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Skimmer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EFC129A-0D07-4639-AB49-08F79353A89F}"/>
              </a:ext>
            </a:extLst>
          </p:cNvPr>
          <p:cNvSpPr txBox="1"/>
          <p:nvPr/>
        </p:nvSpPr>
        <p:spPr>
          <a:xfrm>
            <a:off x="2399170" y="3171368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Skimmer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34582F-0521-4E0E-B947-1049258EB566}"/>
              </a:ext>
            </a:extLst>
          </p:cNvPr>
          <p:cNvSpPr txBox="1"/>
          <p:nvPr/>
        </p:nvSpPr>
        <p:spPr>
          <a:xfrm>
            <a:off x="3926647" y="3164867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8D61A0F-CC66-4D2D-8BEA-AAD2B10DC077}"/>
              </a:ext>
            </a:extLst>
          </p:cNvPr>
          <p:cNvSpPr txBox="1"/>
          <p:nvPr/>
        </p:nvSpPr>
        <p:spPr>
          <a:xfrm>
            <a:off x="5963748" y="3165375"/>
            <a:ext cx="363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IP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1F0428-BAB1-4DE1-AB19-EECBF203B070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ED3A92B-EFF9-4F02-9BD5-C968B0ED1A49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ADF098-4E21-4DFB-8601-7A80E14A09AA}"/>
              </a:ext>
            </a:extLst>
          </p:cNvPr>
          <p:cNvCxnSpPr>
            <a:cxnSpLocks/>
          </p:cNvCxnSpPr>
          <p:nvPr/>
        </p:nvCxnSpPr>
        <p:spPr>
          <a:xfrm>
            <a:off x="167738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EF9C25-2395-410A-8D67-8D52E9C8FCE6}"/>
              </a:ext>
            </a:extLst>
          </p:cNvPr>
          <p:cNvCxnSpPr>
            <a:cxnSpLocks/>
          </p:cNvCxnSpPr>
          <p:nvPr/>
        </p:nvCxnSpPr>
        <p:spPr>
          <a:xfrm>
            <a:off x="2882787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235298-565E-40C6-8491-50C06EE95E9E}"/>
              </a:ext>
            </a:extLst>
          </p:cNvPr>
          <p:cNvCxnSpPr>
            <a:cxnSpLocks/>
          </p:cNvCxnSpPr>
          <p:nvPr/>
        </p:nvCxnSpPr>
        <p:spPr>
          <a:xfrm>
            <a:off x="4593731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F6F9B8-5439-4D8F-A946-8D7157FD0A7D}"/>
              </a:ext>
            </a:extLst>
          </p:cNvPr>
          <p:cNvCxnSpPr>
            <a:cxnSpLocks/>
          </p:cNvCxnSpPr>
          <p:nvPr/>
        </p:nvCxnSpPr>
        <p:spPr>
          <a:xfrm>
            <a:off x="6119132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112EA24-87B0-452D-A086-B5E6F802FDF3}"/>
              </a:ext>
            </a:extLst>
          </p:cNvPr>
          <p:cNvSpPr txBox="1"/>
          <p:nvPr/>
        </p:nvSpPr>
        <p:spPr>
          <a:xfrm>
            <a:off x="863070" y="2773291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14B38E1-325B-4EFE-8532-47268C74F34F}"/>
              </a:ext>
            </a:extLst>
          </p:cNvPr>
          <p:cNvSpPr txBox="1"/>
          <p:nvPr/>
        </p:nvSpPr>
        <p:spPr>
          <a:xfrm>
            <a:off x="1271352" y="2753554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4.00mm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54DE81-AF05-4934-AB9C-DF425FB55E78}"/>
              </a:ext>
            </a:extLst>
          </p:cNvPr>
          <p:cNvSpPr txBox="1"/>
          <p:nvPr/>
        </p:nvSpPr>
        <p:spPr>
          <a:xfrm>
            <a:off x="2461416" y="2753553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27.49mm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E393DE7-AB9C-4AB8-A9DC-30184504FD84}"/>
              </a:ext>
            </a:extLst>
          </p:cNvPr>
          <p:cNvSpPr txBox="1"/>
          <p:nvPr/>
        </p:nvSpPr>
        <p:spPr>
          <a:xfrm>
            <a:off x="4070164" y="2755870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168.5mm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0EF7459-508D-4C85-8413-FDAAACACF3E2}"/>
              </a:ext>
            </a:extLst>
          </p:cNvPr>
          <p:cNvSpPr txBox="1"/>
          <p:nvPr/>
        </p:nvSpPr>
        <p:spPr>
          <a:xfrm>
            <a:off x="5769338" y="2753553"/>
            <a:ext cx="751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393.7 mm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553CEC-E528-4210-BF8F-645FA3260043}"/>
              </a:ext>
            </a:extLst>
          </p:cNvPr>
          <p:cNvCxnSpPr>
            <a:cxnSpLocks/>
          </p:cNvCxnSpPr>
          <p:nvPr/>
        </p:nvCxnSpPr>
        <p:spPr>
          <a:xfrm flipV="1">
            <a:off x="7721995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9529CD-7833-4CE6-8698-9BD3F6626CE8}"/>
              </a:ext>
            </a:extLst>
          </p:cNvPr>
          <p:cNvCxnSpPr>
            <a:cxnSpLocks/>
          </p:cNvCxnSpPr>
          <p:nvPr/>
        </p:nvCxnSpPr>
        <p:spPr>
          <a:xfrm flipV="1">
            <a:off x="7725805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944E6C9-A061-4558-8D02-107EFBFFBD2D}"/>
              </a:ext>
            </a:extLst>
          </p:cNvPr>
          <p:cNvSpPr/>
          <p:nvPr/>
        </p:nvSpPr>
        <p:spPr>
          <a:xfrm>
            <a:off x="7661416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C41A07-E0AA-43B2-893D-6F22DB042140}"/>
              </a:ext>
            </a:extLst>
          </p:cNvPr>
          <p:cNvSpPr txBox="1"/>
          <p:nvPr/>
        </p:nvSpPr>
        <p:spPr>
          <a:xfrm>
            <a:off x="7054911" y="3164867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9FDF92-2787-4ABD-82AD-9D8208CE9BDD}"/>
              </a:ext>
            </a:extLst>
          </p:cNvPr>
          <p:cNvCxnSpPr>
            <a:cxnSpLocks/>
          </p:cNvCxnSpPr>
          <p:nvPr/>
        </p:nvCxnSpPr>
        <p:spPr>
          <a:xfrm>
            <a:off x="7721995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8321B68-45A3-408C-9A95-AC6FE543E64B}"/>
              </a:ext>
            </a:extLst>
          </p:cNvPr>
          <p:cNvSpPr txBox="1"/>
          <p:nvPr/>
        </p:nvSpPr>
        <p:spPr>
          <a:xfrm>
            <a:off x="7157894" y="2777132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595.1mm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D672-1C76-444C-9967-CEFF9E4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15</a:t>
            </a:fld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EF0FB28-DF67-4F5F-B30C-27834DFE2BC0}"/>
              </a:ext>
            </a:extLst>
          </p:cNvPr>
          <p:cNvSpPr/>
          <p:nvPr/>
        </p:nvSpPr>
        <p:spPr>
          <a:xfrm>
            <a:off x="1330031" y="3741473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12F380-BF23-42AB-8098-C62DA849260F}"/>
              </a:ext>
            </a:extLst>
          </p:cNvPr>
          <p:cNvSpPr/>
          <p:nvPr/>
        </p:nvSpPr>
        <p:spPr>
          <a:xfrm>
            <a:off x="4545534" y="3607003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7A71FB-D49A-4430-941F-200BC5066E58}"/>
              </a:ext>
            </a:extLst>
          </p:cNvPr>
          <p:cNvSpPr txBox="1"/>
          <p:nvPr/>
        </p:nvSpPr>
        <p:spPr>
          <a:xfrm>
            <a:off x="977854" y="4471405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700um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765B48C-8A8E-4E7E-B877-A90AF49CB50E}"/>
              </a:ext>
            </a:extLst>
          </p:cNvPr>
          <p:cNvSpPr txBox="1"/>
          <p:nvPr/>
        </p:nvSpPr>
        <p:spPr>
          <a:xfrm>
            <a:off x="4570973" y="425533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651F07-F306-42F2-AF98-F3B607019C1E}"/>
              </a:ext>
            </a:extLst>
          </p:cNvPr>
          <p:cNvSpPr txBox="1"/>
          <p:nvPr/>
        </p:nvSpPr>
        <p:spPr>
          <a:xfrm>
            <a:off x="4927065" y="3758768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B5878B5-FDCB-4B49-8FBE-965BD2A2BEAA}"/>
              </a:ext>
            </a:extLst>
          </p:cNvPr>
          <p:cNvSpPr txBox="1"/>
          <p:nvPr/>
        </p:nvSpPr>
        <p:spPr>
          <a:xfrm>
            <a:off x="3665931" y="4560094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0.10mm b: 25.5 mm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C0BCCBE-7FFD-4ADC-861F-F9B4BAE56DAA}"/>
              </a:ext>
            </a:extLst>
          </p:cNvPr>
          <p:cNvSpPr txBox="1"/>
          <p:nvPr/>
        </p:nvSpPr>
        <p:spPr>
          <a:xfrm>
            <a:off x="6676410" y="4560695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1.2mm b: 52.9mm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8D1481-4A97-4E00-AA7C-8B5D90916073}"/>
              </a:ext>
            </a:extLst>
          </p:cNvPr>
          <p:cNvCxnSpPr>
            <a:stCxn id="10" idx="3"/>
            <a:endCxn id="10" idx="7"/>
          </p:cNvCxnSpPr>
          <p:nvPr/>
        </p:nvCxnSpPr>
        <p:spPr>
          <a:xfrm flipV="1">
            <a:off x="1435594" y="3843770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C21559F-D201-4228-9E40-0C88DA737967}"/>
              </a:ext>
            </a:extLst>
          </p:cNvPr>
          <p:cNvSpPr txBox="1"/>
          <p:nvPr/>
        </p:nvSpPr>
        <p:spPr>
          <a:xfrm>
            <a:off x="1455536" y="37941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E58C850-08FB-4D04-9666-2A820394CB36}"/>
              </a:ext>
            </a:extLst>
          </p:cNvPr>
          <p:cNvSpPr/>
          <p:nvPr/>
        </p:nvSpPr>
        <p:spPr>
          <a:xfrm>
            <a:off x="7572767" y="3585794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A0525BA-0097-47C0-830B-055CE8A3C84C}"/>
              </a:ext>
            </a:extLst>
          </p:cNvPr>
          <p:cNvSpPr txBox="1"/>
          <p:nvPr/>
        </p:nvSpPr>
        <p:spPr>
          <a:xfrm>
            <a:off x="7620849" y="42518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5FC7578-5369-4ED0-BA2C-5C573C828110}"/>
              </a:ext>
            </a:extLst>
          </p:cNvPr>
          <p:cNvSpPr txBox="1"/>
          <p:nvPr/>
        </p:nvSpPr>
        <p:spPr>
          <a:xfrm>
            <a:off x="7954298" y="37375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3" name="Table 82">
                <a:extLst>
                  <a:ext uri="{FF2B5EF4-FFF2-40B4-BE49-F238E27FC236}">
                    <a16:creationId xmlns:a16="http://schemas.microsoft.com/office/drawing/2014/main" id="{6D9CFB13-E8DA-439F-8AC5-BBCF9B1A09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2199578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1.36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59.31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4.84×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3" name="Table 82">
                <a:extLst>
                  <a:ext uri="{FF2B5EF4-FFF2-40B4-BE49-F238E27FC236}">
                    <a16:creationId xmlns:a16="http://schemas.microsoft.com/office/drawing/2014/main" id="{6D9CFB13-E8DA-439F-8AC5-BBCF9B1A09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2199578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9055" t="-104211" r="-463184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59.31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3.43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92105" t="-104211" r="-752" b="-1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0" name="Rectangle 59">
            <a:extLst>
              <a:ext uri="{FF2B5EF4-FFF2-40B4-BE49-F238E27FC236}">
                <a16:creationId xmlns:a16="http://schemas.microsoft.com/office/drawing/2014/main" id="{DE9DA4CE-ADB6-48EF-8E1C-546AFD853139}"/>
              </a:ext>
            </a:extLst>
          </p:cNvPr>
          <p:cNvSpPr/>
          <p:nvPr/>
        </p:nvSpPr>
        <p:spPr>
          <a:xfrm>
            <a:off x="2850342" y="3617884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317F14D-8246-4970-BCC5-27D7109AD5BC}"/>
              </a:ext>
            </a:extLst>
          </p:cNvPr>
          <p:cNvSpPr txBox="1"/>
          <p:nvPr/>
        </p:nvSpPr>
        <p:spPr>
          <a:xfrm>
            <a:off x="2875781" y="4266216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F4DF357-4917-4638-90F4-4AC73810B309}"/>
              </a:ext>
            </a:extLst>
          </p:cNvPr>
          <p:cNvSpPr txBox="1"/>
          <p:nvPr/>
        </p:nvSpPr>
        <p:spPr>
          <a:xfrm>
            <a:off x="3231873" y="37696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11FA92E-5B81-484A-BD46-75300202CAA7}"/>
              </a:ext>
            </a:extLst>
          </p:cNvPr>
          <p:cNvSpPr txBox="1"/>
          <p:nvPr/>
        </p:nvSpPr>
        <p:spPr>
          <a:xfrm>
            <a:off x="1970739" y="4570975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0.4mm b: 4.4 mm </a:t>
            </a:r>
          </a:p>
        </p:txBody>
      </p:sp>
    </p:spTree>
    <p:extLst>
      <p:ext uri="{BB962C8B-B14F-4D97-AF65-F5344CB8AC3E}">
        <p14:creationId xmlns:p14="http://schemas.microsoft.com/office/powerpoint/2010/main" val="1578508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DF0F02B3-6840-4F45-8001-5D7C9938A8B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80645135"/>
                  </p:ext>
                </p:extLst>
              </p:nvPr>
            </p:nvGraphicFramePr>
            <p:xfrm>
              <a:off x="280695" y="2997200"/>
              <a:ext cx="8515350" cy="17526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00414">
                      <a:extLst>
                        <a:ext uri="{9D8B030D-6E8A-4147-A177-3AD203B41FA5}">
                          <a16:colId xmlns:a16="http://schemas.microsoft.com/office/drawing/2014/main" val="1982982340"/>
                        </a:ext>
                      </a:extLst>
                    </a:gridCol>
                    <a:gridCol w="1476391">
                      <a:extLst>
                        <a:ext uri="{9D8B030D-6E8A-4147-A177-3AD203B41FA5}">
                          <a16:colId xmlns:a16="http://schemas.microsoft.com/office/drawing/2014/main" val="155291491"/>
                        </a:ext>
                      </a:extLst>
                    </a:gridCol>
                    <a:gridCol w="1504950">
                      <a:extLst>
                        <a:ext uri="{9D8B030D-6E8A-4147-A177-3AD203B41FA5}">
                          <a16:colId xmlns:a16="http://schemas.microsoft.com/office/drawing/2014/main" val="256894989"/>
                        </a:ext>
                      </a:extLst>
                    </a:gridCol>
                    <a:gridCol w="1504950">
                      <a:extLst>
                        <a:ext uri="{9D8B030D-6E8A-4147-A177-3AD203B41FA5}">
                          <a16:colId xmlns:a16="http://schemas.microsoft.com/office/drawing/2014/main" val="4075721034"/>
                        </a:ext>
                      </a:extLst>
                    </a:gridCol>
                    <a:gridCol w="1447800">
                      <a:extLst>
                        <a:ext uri="{9D8B030D-6E8A-4147-A177-3AD203B41FA5}">
                          <a16:colId xmlns:a16="http://schemas.microsoft.com/office/drawing/2014/main" val="1562279568"/>
                        </a:ext>
                      </a:extLst>
                    </a:gridCol>
                    <a:gridCol w="1480845">
                      <a:extLst>
                        <a:ext uri="{9D8B030D-6E8A-4147-A177-3AD203B41FA5}">
                          <a16:colId xmlns:a16="http://schemas.microsoft.com/office/drawing/2014/main" val="8094166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Nozzle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Skimmer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Skimmer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43416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1.00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4.82×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4.66×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2.09×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1.00×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1999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60mm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9.95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5.68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2.34×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4.04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1.14×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27093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60mm, DN63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1.00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3.65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1.77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6.08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7.25×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17748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DF0F02B3-6840-4F45-8001-5D7C9938A8B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80645135"/>
                  </p:ext>
                </p:extLst>
              </p:nvPr>
            </p:nvGraphicFramePr>
            <p:xfrm>
              <a:off x="280695" y="2997200"/>
              <a:ext cx="8515350" cy="17526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100414">
                      <a:extLst>
                        <a:ext uri="{9D8B030D-6E8A-4147-A177-3AD203B41FA5}">
                          <a16:colId xmlns:a16="http://schemas.microsoft.com/office/drawing/2014/main" val="1982982340"/>
                        </a:ext>
                      </a:extLst>
                    </a:gridCol>
                    <a:gridCol w="1476391">
                      <a:extLst>
                        <a:ext uri="{9D8B030D-6E8A-4147-A177-3AD203B41FA5}">
                          <a16:colId xmlns:a16="http://schemas.microsoft.com/office/drawing/2014/main" val="155291491"/>
                        </a:ext>
                      </a:extLst>
                    </a:gridCol>
                    <a:gridCol w="1504950">
                      <a:extLst>
                        <a:ext uri="{9D8B030D-6E8A-4147-A177-3AD203B41FA5}">
                          <a16:colId xmlns:a16="http://schemas.microsoft.com/office/drawing/2014/main" val="256894989"/>
                        </a:ext>
                      </a:extLst>
                    </a:gridCol>
                    <a:gridCol w="1504950">
                      <a:extLst>
                        <a:ext uri="{9D8B030D-6E8A-4147-A177-3AD203B41FA5}">
                          <a16:colId xmlns:a16="http://schemas.microsoft.com/office/drawing/2014/main" val="4075721034"/>
                        </a:ext>
                      </a:extLst>
                    </a:gridCol>
                    <a:gridCol w="1447800">
                      <a:extLst>
                        <a:ext uri="{9D8B030D-6E8A-4147-A177-3AD203B41FA5}">
                          <a16:colId xmlns:a16="http://schemas.microsoft.com/office/drawing/2014/main" val="1562279568"/>
                        </a:ext>
                      </a:extLst>
                    </a:gridCol>
                    <a:gridCol w="1480845">
                      <a:extLst>
                        <a:ext uri="{9D8B030D-6E8A-4147-A177-3AD203B41FA5}">
                          <a16:colId xmlns:a16="http://schemas.microsoft.com/office/drawing/2014/main" val="80941668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Nozzle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Skimmer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Skimmer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Interaction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Dump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43416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5207" t="-108197" r="-403719" b="-2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1660" t="-108197" r="-295547" b="-2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1660" t="-108197" r="-195547" b="-2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7342" t="-108197" r="-103797" b="-2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309" t="-108197" r="-1235" b="-2983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1999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60mm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5207" t="-208197" r="-403719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1660" t="-208197" r="-295547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1660" t="-208197" r="-195547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7342" t="-208197" r="-103797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309" t="-208197" r="-1235" b="-1983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270937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60mm, DN63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5207" t="-177358" r="-403719" b="-1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1660" t="-177358" r="-295547" b="-1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71660" t="-177358" r="-195547" b="-1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87342" t="-177358" r="-103797" b="-1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5309" t="-177358" r="-1235" b="-141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3177485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EE2F49-3CA5-4C67-8E8E-A051ED981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D6123-0349-4530-981C-3A61B56CD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642B6EB-20EB-42A9-AD64-1BC988A61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Chamber Pressure Profiles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3D6EBC-D57F-4B4B-823B-713AA53C879C}"/>
              </a:ext>
            </a:extLst>
          </p:cNvPr>
          <p:cNvSpPr txBox="1"/>
          <p:nvPr/>
        </p:nvSpPr>
        <p:spPr>
          <a:xfrm>
            <a:off x="628650" y="2524125"/>
            <a:ext cx="788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Pressures as BG chamber pressure, calculated with MC simulation – in mbar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57711F0-17EF-4D09-B639-FB69EA168F01}"/>
              </a:ext>
            </a:extLst>
          </p:cNvPr>
          <p:cNvCxnSpPr/>
          <p:nvPr/>
        </p:nvCxnSpPr>
        <p:spPr>
          <a:xfrm flipV="1">
            <a:off x="1905000" y="4657725"/>
            <a:ext cx="0" cy="4953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B514070-B8F5-42C2-BA38-02556B9CDE33}"/>
              </a:ext>
            </a:extLst>
          </p:cNvPr>
          <p:cNvSpPr txBox="1"/>
          <p:nvPr/>
        </p:nvSpPr>
        <p:spPr>
          <a:xfrm>
            <a:off x="1133475" y="5153025"/>
            <a:ext cx="6381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Largest discrepancy between calculated and true measured value of BG in nozzle chamber, where transitional flow occurs. Converges to similar value at lower pressures.</a:t>
            </a:r>
          </a:p>
        </p:txBody>
      </p:sp>
    </p:spTree>
    <p:extLst>
      <p:ext uri="{BB962C8B-B14F-4D97-AF65-F5344CB8AC3E}">
        <p14:creationId xmlns:p14="http://schemas.microsoft.com/office/powerpoint/2010/main" val="3484049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8911A3-00A3-4FA0-B209-9F43116DD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0F2E87"/>
                </a:solidFill>
              </a:rPr>
              <a:t>Test Particle Monte Carlo </a:t>
            </a:r>
            <a:r>
              <a:rPr lang="en-GB" dirty="0"/>
              <a:t>simulation introduction</a:t>
            </a:r>
          </a:p>
          <a:p>
            <a:r>
              <a:rPr lang="en-GB" b="1" dirty="0">
                <a:solidFill>
                  <a:srgbClr val="0F2E87"/>
                </a:solidFill>
              </a:rPr>
              <a:t>Multi-Objective Genetic Algorithm </a:t>
            </a:r>
            <a:r>
              <a:rPr lang="en-GB" dirty="0"/>
              <a:t>summary</a:t>
            </a:r>
          </a:p>
          <a:p>
            <a:r>
              <a:rPr lang="en-GB" dirty="0"/>
              <a:t>Optimised geometries</a:t>
            </a:r>
          </a:p>
          <a:p>
            <a:pPr lvl="1"/>
            <a:r>
              <a:rPr lang="en-GB" b="1" dirty="0">
                <a:solidFill>
                  <a:srgbClr val="0F2E87"/>
                </a:solidFill>
              </a:rPr>
              <a:t>EBTS</a:t>
            </a:r>
            <a:r>
              <a:rPr lang="en-GB" dirty="0"/>
              <a:t> – 60mm curtain</a:t>
            </a:r>
          </a:p>
          <a:p>
            <a:pPr lvl="1"/>
            <a:r>
              <a:rPr lang="en-GB" b="1" dirty="0">
                <a:solidFill>
                  <a:srgbClr val="0F2E87"/>
                </a:solidFill>
              </a:rPr>
              <a:t>LHC</a:t>
            </a:r>
            <a:r>
              <a:rPr lang="en-GB" dirty="0"/>
              <a:t> – Hadron only beam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0B858F-1A22-4E5B-B63A-542417C37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2EE86F-E0FF-4ADC-80BE-C618A2794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D99140F-777E-4D30-BED9-8EB659DA2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18792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A844F-BB46-4D70-9265-234D510F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3037E4-3B4F-49C1-A5C5-EF4F9609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Particle Monte Carlo Simulation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238958-CCFB-44D1-9E7D-7E73411B636F}"/>
              </a:ext>
            </a:extLst>
          </p:cNvPr>
          <p:cNvCxnSpPr>
            <a:cxnSpLocks/>
          </p:cNvCxnSpPr>
          <p:nvPr/>
        </p:nvCxnSpPr>
        <p:spPr>
          <a:xfrm>
            <a:off x="864383" y="2094525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1E759E-6E6B-4F99-B233-F9B9499715CD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864383" y="2441234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3F9898-F40B-4B3C-9549-2EA555228E92}"/>
              </a:ext>
            </a:extLst>
          </p:cNvPr>
          <p:cNvCxnSpPr/>
          <p:nvPr/>
        </p:nvCxnSpPr>
        <p:spPr>
          <a:xfrm flipV="1">
            <a:off x="1807358" y="2126910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DCAB1B-CAF2-4F84-8909-7238E65BA064}"/>
              </a:ext>
            </a:extLst>
          </p:cNvPr>
          <p:cNvCxnSpPr>
            <a:cxnSpLocks/>
          </p:cNvCxnSpPr>
          <p:nvPr/>
        </p:nvCxnSpPr>
        <p:spPr>
          <a:xfrm>
            <a:off x="1807358" y="2461555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430BA4-60AB-419A-808C-49375EDC79A1}"/>
              </a:ext>
            </a:extLst>
          </p:cNvPr>
          <p:cNvCxnSpPr>
            <a:cxnSpLocks/>
          </p:cNvCxnSpPr>
          <p:nvPr/>
        </p:nvCxnSpPr>
        <p:spPr>
          <a:xfrm flipV="1">
            <a:off x="3025447" y="2086906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BD8123-9EA9-4F68-84B0-C9B9E0E4DD97}"/>
              </a:ext>
            </a:extLst>
          </p:cNvPr>
          <p:cNvCxnSpPr>
            <a:cxnSpLocks/>
          </p:cNvCxnSpPr>
          <p:nvPr/>
        </p:nvCxnSpPr>
        <p:spPr>
          <a:xfrm>
            <a:off x="3012588" y="2482827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47C678-8400-4534-8A15-DD54367AB263}"/>
              </a:ext>
            </a:extLst>
          </p:cNvPr>
          <p:cNvCxnSpPr>
            <a:cxnSpLocks/>
          </p:cNvCxnSpPr>
          <p:nvPr/>
        </p:nvCxnSpPr>
        <p:spPr>
          <a:xfrm flipV="1">
            <a:off x="4723532" y="1966890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AF1F2B-1DF3-4D15-87A7-D99E4139845D}"/>
              </a:ext>
            </a:extLst>
          </p:cNvPr>
          <p:cNvCxnSpPr>
            <a:cxnSpLocks/>
          </p:cNvCxnSpPr>
          <p:nvPr/>
        </p:nvCxnSpPr>
        <p:spPr>
          <a:xfrm flipV="1">
            <a:off x="4727342" y="2553948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2712D82C-C1CD-48C4-ABF6-5994A75AFD38}"/>
              </a:ext>
            </a:extLst>
          </p:cNvPr>
          <p:cNvSpPr/>
          <p:nvPr/>
        </p:nvSpPr>
        <p:spPr>
          <a:xfrm>
            <a:off x="6014618" y="2121179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4DBA1D-77D0-48DD-9213-27A376C15286}"/>
              </a:ext>
            </a:extLst>
          </p:cNvPr>
          <p:cNvSpPr/>
          <p:nvPr/>
        </p:nvSpPr>
        <p:spPr>
          <a:xfrm>
            <a:off x="2971630" y="2224700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F08C63-A93A-45D2-8877-41B7B36B5809}"/>
              </a:ext>
            </a:extLst>
          </p:cNvPr>
          <p:cNvSpPr/>
          <p:nvPr/>
        </p:nvSpPr>
        <p:spPr>
          <a:xfrm>
            <a:off x="1767575" y="2257085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01A6B6-F6BB-4C33-BBCE-39974A7D809E}"/>
              </a:ext>
            </a:extLst>
          </p:cNvPr>
          <p:cNvSpPr/>
          <p:nvPr/>
        </p:nvSpPr>
        <p:spPr>
          <a:xfrm>
            <a:off x="1184169" y="2284389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47A61E-A350-44CD-83D2-4672A826D4E6}"/>
              </a:ext>
            </a:extLst>
          </p:cNvPr>
          <p:cNvSpPr/>
          <p:nvPr/>
        </p:nvSpPr>
        <p:spPr>
          <a:xfrm>
            <a:off x="4662953" y="2157230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DFC20E9-A895-47C5-AA50-1B1EEBBE895B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1264349" y="2362812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1F0428-BAB1-4DE1-AB19-EECBF203B070}"/>
              </a:ext>
            </a:extLst>
          </p:cNvPr>
          <p:cNvCxnSpPr>
            <a:cxnSpLocks/>
          </p:cNvCxnSpPr>
          <p:nvPr/>
        </p:nvCxnSpPr>
        <p:spPr>
          <a:xfrm>
            <a:off x="1224259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ED3A92B-EFF9-4F02-9BD5-C968B0ED1A49}"/>
              </a:ext>
            </a:extLst>
          </p:cNvPr>
          <p:cNvCxnSpPr>
            <a:cxnSpLocks/>
          </p:cNvCxnSpPr>
          <p:nvPr/>
        </p:nvCxnSpPr>
        <p:spPr>
          <a:xfrm>
            <a:off x="1224259" y="2858430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ADF098-4E21-4DFB-8601-7A80E14A09AA}"/>
              </a:ext>
            </a:extLst>
          </p:cNvPr>
          <p:cNvCxnSpPr>
            <a:cxnSpLocks/>
          </p:cNvCxnSpPr>
          <p:nvPr/>
        </p:nvCxnSpPr>
        <p:spPr>
          <a:xfrm>
            <a:off x="1807189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EF9C25-2395-410A-8D67-8D52E9C8FCE6}"/>
              </a:ext>
            </a:extLst>
          </p:cNvPr>
          <p:cNvCxnSpPr>
            <a:cxnSpLocks/>
          </p:cNvCxnSpPr>
          <p:nvPr/>
        </p:nvCxnSpPr>
        <p:spPr>
          <a:xfrm>
            <a:off x="3012588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235298-565E-40C6-8491-50C06EE95E9E}"/>
              </a:ext>
            </a:extLst>
          </p:cNvPr>
          <p:cNvCxnSpPr>
            <a:cxnSpLocks/>
          </p:cNvCxnSpPr>
          <p:nvPr/>
        </p:nvCxnSpPr>
        <p:spPr>
          <a:xfrm>
            <a:off x="4723532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F6F9B8-5439-4D8F-A946-8D7157FD0A7D}"/>
              </a:ext>
            </a:extLst>
          </p:cNvPr>
          <p:cNvCxnSpPr>
            <a:cxnSpLocks/>
          </p:cNvCxnSpPr>
          <p:nvPr/>
        </p:nvCxnSpPr>
        <p:spPr>
          <a:xfrm>
            <a:off x="6248933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171A27E-4ACB-4458-85FC-23003ED17519}"/>
              </a:ext>
            </a:extLst>
          </p:cNvPr>
          <p:cNvSpPr txBox="1"/>
          <p:nvPr/>
        </p:nvSpPr>
        <p:spPr>
          <a:xfrm>
            <a:off x="524380" y="5782765"/>
            <a:ext cx="809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Figure 3: Schematic of the injection parameter space used for the optimisation study.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553CEC-E528-4210-BF8F-645FA3260043}"/>
              </a:ext>
            </a:extLst>
          </p:cNvPr>
          <p:cNvCxnSpPr>
            <a:cxnSpLocks/>
          </p:cNvCxnSpPr>
          <p:nvPr/>
        </p:nvCxnSpPr>
        <p:spPr>
          <a:xfrm flipV="1">
            <a:off x="7851796" y="1966890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9529CD-7833-4CE6-8698-9BD3F6626CE8}"/>
              </a:ext>
            </a:extLst>
          </p:cNvPr>
          <p:cNvCxnSpPr>
            <a:cxnSpLocks/>
          </p:cNvCxnSpPr>
          <p:nvPr/>
        </p:nvCxnSpPr>
        <p:spPr>
          <a:xfrm flipV="1">
            <a:off x="7855606" y="2553948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944E6C9-A061-4558-8D02-107EFBFFBD2D}"/>
              </a:ext>
            </a:extLst>
          </p:cNvPr>
          <p:cNvSpPr/>
          <p:nvPr/>
        </p:nvSpPr>
        <p:spPr>
          <a:xfrm>
            <a:off x="7791217" y="2157230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9FDF92-2787-4ABD-82AD-9D8208CE9BDD}"/>
              </a:ext>
            </a:extLst>
          </p:cNvPr>
          <p:cNvCxnSpPr>
            <a:cxnSpLocks/>
          </p:cNvCxnSpPr>
          <p:nvPr/>
        </p:nvCxnSpPr>
        <p:spPr>
          <a:xfrm>
            <a:off x="7851796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D672-1C76-444C-9967-CEFF9E4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3</a:t>
            </a:fld>
            <a:endParaRPr lang="en-GB" dirty="0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3C01BB97-0A16-4FDD-B736-025027E8AF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689" y="3634994"/>
            <a:ext cx="6122874" cy="2479764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349463DA-4278-45B6-9EC2-5B5B3DEDC559}"/>
              </a:ext>
            </a:extLst>
          </p:cNvPr>
          <p:cNvSpPr/>
          <p:nvPr/>
        </p:nvSpPr>
        <p:spPr>
          <a:xfrm>
            <a:off x="887857" y="2936219"/>
            <a:ext cx="7345680" cy="949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6EE15691-C07C-43CE-96FB-75EEE9D0EC7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38" b="9368"/>
          <a:stretch/>
        </p:blipFill>
        <p:spPr>
          <a:xfrm>
            <a:off x="0" y="5713502"/>
            <a:ext cx="9144000" cy="492745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17A9BE52-848C-4ADB-AC66-B27072249613}"/>
              </a:ext>
            </a:extLst>
          </p:cNvPr>
          <p:cNvSpPr txBox="1"/>
          <p:nvPr/>
        </p:nvSpPr>
        <p:spPr>
          <a:xfrm>
            <a:off x="628650" y="5713502"/>
            <a:ext cx="783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Figure 2: Animation of the Test Particle Monte-Carlo gas jet principal.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243DC1B-57F5-4914-8377-495C420046EC}"/>
              </a:ext>
            </a:extLst>
          </p:cNvPr>
          <p:cNvSpPr txBox="1"/>
          <p:nvPr/>
        </p:nvSpPr>
        <p:spPr>
          <a:xfrm>
            <a:off x="469186" y="3305855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A128E6-2E34-4FB5-A2DB-B3A77A236802}"/>
              </a:ext>
            </a:extLst>
          </p:cNvPr>
          <p:cNvSpPr txBox="1"/>
          <p:nvPr/>
        </p:nvSpPr>
        <p:spPr>
          <a:xfrm>
            <a:off x="1273990" y="3304901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EFC129A-0D07-4639-AB49-08F79353A89F}"/>
              </a:ext>
            </a:extLst>
          </p:cNvPr>
          <p:cNvSpPr txBox="1"/>
          <p:nvPr/>
        </p:nvSpPr>
        <p:spPr>
          <a:xfrm>
            <a:off x="2528971" y="3318122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34582F-0521-4E0E-B947-1049258EB566}"/>
              </a:ext>
            </a:extLst>
          </p:cNvPr>
          <p:cNvSpPr txBox="1"/>
          <p:nvPr/>
        </p:nvSpPr>
        <p:spPr>
          <a:xfrm>
            <a:off x="4056448" y="3311621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8D61A0F-CC66-4D2D-8BEA-AAD2B10DC077}"/>
              </a:ext>
            </a:extLst>
          </p:cNvPr>
          <p:cNvSpPr txBox="1"/>
          <p:nvPr/>
        </p:nvSpPr>
        <p:spPr>
          <a:xfrm>
            <a:off x="6093548" y="3312129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12EA24-87B0-452D-A086-B5E6F802FDF3}"/>
              </a:ext>
            </a:extLst>
          </p:cNvPr>
          <p:cNvSpPr txBox="1"/>
          <p:nvPr/>
        </p:nvSpPr>
        <p:spPr>
          <a:xfrm>
            <a:off x="992871" y="2920045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14B38E1-325B-4EFE-8532-47268C74F34F}"/>
              </a:ext>
            </a:extLst>
          </p:cNvPr>
          <p:cNvSpPr txBox="1"/>
          <p:nvPr/>
        </p:nvSpPr>
        <p:spPr>
          <a:xfrm>
            <a:off x="1401153" y="2900308"/>
            <a:ext cx="879639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1.00 – </a:t>
            </a:r>
            <a:r>
              <a:rPr lang="en-GB" sz="1050" dirty="0"/>
              <a:t>10.00</a:t>
            </a:r>
            <a:r>
              <a:rPr lang="en-GB" sz="1000" dirty="0"/>
              <a:t> 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54DE81-AF05-4934-AB9C-DF425FB55E78}"/>
              </a:ext>
            </a:extLst>
          </p:cNvPr>
          <p:cNvSpPr txBox="1"/>
          <p:nvPr/>
        </p:nvSpPr>
        <p:spPr>
          <a:xfrm>
            <a:off x="2591217" y="2900307"/>
            <a:ext cx="87662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6.58 – 48.49 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E393DE7-AB9C-4AB8-A9DC-30184504FD84}"/>
              </a:ext>
            </a:extLst>
          </p:cNvPr>
          <p:cNvSpPr txBox="1"/>
          <p:nvPr/>
        </p:nvSpPr>
        <p:spPr>
          <a:xfrm>
            <a:off x="4199965" y="2902624"/>
            <a:ext cx="11140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174.94 – 241.11 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0EF7459-508D-4C85-8413-FDAAACACF3E2}"/>
              </a:ext>
            </a:extLst>
          </p:cNvPr>
          <p:cNvSpPr txBox="1"/>
          <p:nvPr/>
        </p:nvSpPr>
        <p:spPr>
          <a:xfrm>
            <a:off x="5908443" y="2900307"/>
            <a:ext cx="6809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294.94 mm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C41A07-E0AA-43B2-893D-6F22DB042140}"/>
              </a:ext>
            </a:extLst>
          </p:cNvPr>
          <p:cNvSpPr txBox="1"/>
          <p:nvPr/>
        </p:nvSpPr>
        <p:spPr>
          <a:xfrm>
            <a:off x="7184712" y="3311621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8321B68-45A3-408C-9A95-AC6FE543E64B}"/>
              </a:ext>
            </a:extLst>
          </p:cNvPr>
          <p:cNvSpPr txBox="1"/>
          <p:nvPr/>
        </p:nvSpPr>
        <p:spPr>
          <a:xfrm>
            <a:off x="7287695" y="2923886"/>
            <a:ext cx="10861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346.13 – 409.94 mm</a:t>
            </a:r>
          </a:p>
        </p:txBody>
      </p:sp>
    </p:spTree>
    <p:extLst>
      <p:ext uri="{BB962C8B-B14F-4D97-AF65-F5344CB8AC3E}">
        <p14:creationId xmlns:p14="http://schemas.microsoft.com/office/powerpoint/2010/main" val="1361889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A844F-BB46-4D70-9265-234D510F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3037E4-3B4F-49C1-A5C5-EF4F9609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 Optimisation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238958-CCFB-44D1-9E7D-7E73411B636F}"/>
              </a:ext>
            </a:extLst>
          </p:cNvPr>
          <p:cNvCxnSpPr>
            <a:cxnSpLocks/>
          </p:cNvCxnSpPr>
          <p:nvPr/>
        </p:nvCxnSpPr>
        <p:spPr>
          <a:xfrm>
            <a:off x="864383" y="2094525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1E759E-6E6B-4F99-B233-F9B9499715CD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864383" y="2441234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3F9898-F40B-4B3C-9549-2EA555228E92}"/>
              </a:ext>
            </a:extLst>
          </p:cNvPr>
          <p:cNvCxnSpPr/>
          <p:nvPr/>
        </p:nvCxnSpPr>
        <p:spPr>
          <a:xfrm flipV="1">
            <a:off x="1807358" y="2126910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DCAB1B-CAF2-4F84-8909-7238E65BA064}"/>
              </a:ext>
            </a:extLst>
          </p:cNvPr>
          <p:cNvCxnSpPr>
            <a:cxnSpLocks/>
          </p:cNvCxnSpPr>
          <p:nvPr/>
        </p:nvCxnSpPr>
        <p:spPr>
          <a:xfrm>
            <a:off x="1807358" y="2461555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430BA4-60AB-419A-808C-49375EDC79A1}"/>
              </a:ext>
            </a:extLst>
          </p:cNvPr>
          <p:cNvCxnSpPr>
            <a:cxnSpLocks/>
          </p:cNvCxnSpPr>
          <p:nvPr/>
        </p:nvCxnSpPr>
        <p:spPr>
          <a:xfrm flipV="1">
            <a:off x="3025447" y="2086906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BD8123-9EA9-4F68-84B0-C9B9E0E4DD97}"/>
              </a:ext>
            </a:extLst>
          </p:cNvPr>
          <p:cNvCxnSpPr>
            <a:cxnSpLocks/>
          </p:cNvCxnSpPr>
          <p:nvPr/>
        </p:nvCxnSpPr>
        <p:spPr>
          <a:xfrm>
            <a:off x="3012588" y="2482827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47C678-8400-4534-8A15-DD54367AB263}"/>
              </a:ext>
            </a:extLst>
          </p:cNvPr>
          <p:cNvCxnSpPr>
            <a:cxnSpLocks/>
          </p:cNvCxnSpPr>
          <p:nvPr/>
        </p:nvCxnSpPr>
        <p:spPr>
          <a:xfrm flipV="1">
            <a:off x="4723532" y="1966890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AF1F2B-1DF3-4D15-87A7-D99E4139845D}"/>
              </a:ext>
            </a:extLst>
          </p:cNvPr>
          <p:cNvCxnSpPr>
            <a:cxnSpLocks/>
          </p:cNvCxnSpPr>
          <p:nvPr/>
        </p:nvCxnSpPr>
        <p:spPr>
          <a:xfrm flipV="1">
            <a:off x="4727342" y="2553948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2712D82C-C1CD-48C4-ABF6-5994A75AFD38}"/>
              </a:ext>
            </a:extLst>
          </p:cNvPr>
          <p:cNvSpPr/>
          <p:nvPr/>
        </p:nvSpPr>
        <p:spPr>
          <a:xfrm>
            <a:off x="6014618" y="2121179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4DBA1D-77D0-48DD-9213-27A376C15286}"/>
              </a:ext>
            </a:extLst>
          </p:cNvPr>
          <p:cNvSpPr/>
          <p:nvPr/>
        </p:nvSpPr>
        <p:spPr>
          <a:xfrm>
            <a:off x="2971630" y="2224700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F08C63-A93A-45D2-8877-41B7B36B5809}"/>
              </a:ext>
            </a:extLst>
          </p:cNvPr>
          <p:cNvSpPr/>
          <p:nvPr/>
        </p:nvSpPr>
        <p:spPr>
          <a:xfrm>
            <a:off x="1767575" y="2257085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01A6B6-F6BB-4C33-BBCE-39974A7D809E}"/>
              </a:ext>
            </a:extLst>
          </p:cNvPr>
          <p:cNvSpPr/>
          <p:nvPr/>
        </p:nvSpPr>
        <p:spPr>
          <a:xfrm>
            <a:off x="1184169" y="2284389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47A61E-A350-44CD-83D2-4672A826D4E6}"/>
              </a:ext>
            </a:extLst>
          </p:cNvPr>
          <p:cNvSpPr/>
          <p:nvPr/>
        </p:nvSpPr>
        <p:spPr>
          <a:xfrm>
            <a:off x="4662953" y="2157230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DFC20E9-A895-47C5-AA50-1B1EEBBE895B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1264349" y="2362812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1F0428-BAB1-4DE1-AB19-EECBF203B070}"/>
              </a:ext>
            </a:extLst>
          </p:cNvPr>
          <p:cNvCxnSpPr>
            <a:cxnSpLocks/>
          </p:cNvCxnSpPr>
          <p:nvPr/>
        </p:nvCxnSpPr>
        <p:spPr>
          <a:xfrm>
            <a:off x="1224259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ED3A92B-EFF9-4F02-9BD5-C968B0ED1A49}"/>
              </a:ext>
            </a:extLst>
          </p:cNvPr>
          <p:cNvCxnSpPr>
            <a:cxnSpLocks/>
          </p:cNvCxnSpPr>
          <p:nvPr/>
        </p:nvCxnSpPr>
        <p:spPr>
          <a:xfrm>
            <a:off x="1224259" y="2858430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ADF098-4E21-4DFB-8601-7A80E14A09AA}"/>
              </a:ext>
            </a:extLst>
          </p:cNvPr>
          <p:cNvCxnSpPr>
            <a:cxnSpLocks/>
          </p:cNvCxnSpPr>
          <p:nvPr/>
        </p:nvCxnSpPr>
        <p:spPr>
          <a:xfrm>
            <a:off x="1807189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EF9C25-2395-410A-8D67-8D52E9C8FCE6}"/>
              </a:ext>
            </a:extLst>
          </p:cNvPr>
          <p:cNvCxnSpPr>
            <a:cxnSpLocks/>
          </p:cNvCxnSpPr>
          <p:nvPr/>
        </p:nvCxnSpPr>
        <p:spPr>
          <a:xfrm>
            <a:off x="3012588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235298-565E-40C6-8491-50C06EE95E9E}"/>
              </a:ext>
            </a:extLst>
          </p:cNvPr>
          <p:cNvCxnSpPr>
            <a:cxnSpLocks/>
          </p:cNvCxnSpPr>
          <p:nvPr/>
        </p:nvCxnSpPr>
        <p:spPr>
          <a:xfrm>
            <a:off x="4723532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F6F9B8-5439-4D8F-A946-8D7157FD0A7D}"/>
              </a:ext>
            </a:extLst>
          </p:cNvPr>
          <p:cNvCxnSpPr>
            <a:cxnSpLocks/>
          </p:cNvCxnSpPr>
          <p:nvPr/>
        </p:nvCxnSpPr>
        <p:spPr>
          <a:xfrm>
            <a:off x="6248933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171A27E-4ACB-4458-85FC-23003ED17519}"/>
              </a:ext>
            </a:extLst>
          </p:cNvPr>
          <p:cNvSpPr txBox="1"/>
          <p:nvPr/>
        </p:nvSpPr>
        <p:spPr>
          <a:xfrm>
            <a:off x="524380" y="5782765"/>
            <a:ext cx="809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Figure 3: Schematic of the injection parameter space used for the optimisation study.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553CEC-E528-4210-BF8F-645FA3260043}"/>
              </a:ext>
            </a:extLst>
          </p:cNvPr>
          <p:cNvCxnSpPr>
            <a:cxnSpLocks/>
          </p:cNvCxnSpPr>
          <p:nvPr/>
        </p:nvCxnSpPr>
        <p:spPr>
          <a:xfrm flipV="1">
            <a:off x="7851796" y="1966890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9529CD-7833-4CE6-8698-9BD3F6626CE8}"/>
              </a:ext>
            </a:extLst>
          </p:cNvPr>
          <p:cNvCxnSpPr>
            <a:cxnSpLocks/>
          </p:cNvCxnSpPr>
          <p:nvPr/>
        </p:nvCxnSpPr>
        <p:spPr>
          <a:xfrm flipV="1">
            <a:off x="7855606" y="2553948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944E6C9-A061-4558-8D02-107EFBFFBD2D}"/>
              </a:ext>
            </a:extLst>
          </p:cNvPr>
          <p:cNvSpPr/>
          <p:nvPr/>
        </p:nvSpPr>
        <p:spPr>
          <a:xfrm>
            <a:off x="7791217" y="2157230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9FDF92-2787-4ABD-82AD-9D8208CE9BDD}"/>
              </a:ext>
            </a:extLst>
          </p:cNvPr>
          <p:cNvCxnSpPr>
            <a:cxnSpLocks/>
          </p:cNvCxnSpPr>
          <p:nvPr/>
        </p:nvCxnSpPr>
        <p:spPr>
          <a:xfrm>
            <a:off x="7851796" y="2858430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D672-1C76-444C-9967-CEFF9E4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4</a:t>
            </a:fld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C45E8A-7C81-4B25-8D82-E9FEE2706547}"/>
              </a:ext>
            </a:extLst>
          </p:cNvPr>
          <p:cNvGrpSpPr/>
          <p:nvPr/>
        </p:nvGrpSpPr>
        <p:grpSpPr>
          <a:xfrm>
            <a:off x="1125590" y="3609598"/>
            <a:ext cx="7467052" cy="2010526"/>
            <a:chOff x="1125590" y="3609598"/>
            <a:chExt cx="7467052" cy="201052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EF0FB28-DF67-4F5F-B30C-27834DFE2BC0}"/>
                </a:ext>
              </a:extLst>
            </p:cNvPr>
            <p:cNvSpPr/>
            <p:nvPr/>
          </p:nvSpPr>
          <p:spPr>
            <a:xfrm>
              <a:off x="1475848" y="4015249"/>
              <a:ext cx="720832" cy="6985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612F380-BF23-42AB-8098-C62DA849260F}"/>
                </a:ext>
              </a:extLst>
            </p:cNvPr>
            <p:cNvSpPr/>
            <p:nvPr/>
          </p:nvSpPr>
          <p:spPr>
            <a:xfrm>
              <a:off x="4500346" y="3972823"/>
              <a:ext cx="480230" cy="103676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77A71FB-D49A-4430-941F-200BC5066E58}"/>
                </a:ext>
              </a:extLst>
            </p:cNvPr>
            <p:cNvSpPr txBox="1"/>
            <p:nvPr/>
          </p:nvSpPr>
          <p:spPr>
            <a:xfrm>
              <a:off x="1125590" y="5096904"/>
              <a:ext cx="13596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d: 500 – 7,500 um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C36659D-F3F7-44AA-B951-B7302CC5A29F}"/>
                </a:ext>
              </a:extLst>
            </p:cNvPr>
            <p:cNvSpPr txBox="1"/>
            <p:nvPr/>
          </p:nvSpPr>
          <p:spPr>
            <a:xfrm>
              <a:off x="2556415" y="5096904"/>
              <a:ext cx="13047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d: 30 – 10,000 um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765B48C-8A8E-4E7E-B877-A90AF49CB50E}"/>
                </a:ext>
              </a:extLst>
            </p:cNvPr>
            <p:cNvSpPr txBox="1"/>
            <p:nvPr/>
          </p:nvSpPr>
          <p:spPr>
            <a:xfrm>
              <a:off x="4602671" y="3609598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1651F07-F306-42F2-AF98-F3B607019C1E}"/>
                </a:ext>
              </a:extLst>
            </p:cNvPr>
            <p:cNvSpPr txBox="1"/>
            <p:nvPr/>
          </p:nvSpPr>
          <p:spPr>
            <a:xfrm>
              <a:off x="5024259" y="431246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B5878B5-FDCB-4B49-8FBE-965BD2A2BEAA}"/>
                </a:ext>
              </a:extLst>
            </p:cNvPr>
            <p:cNvSpPr txBox="1"/>
            <p:nvPr/>
          </p:nvSpPr>
          <p:spPr>
            <a:xfrm>
              <a:off x="4013327" y="5096904"/>
              <a:ext cx="14398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a: 50 – 2,000 um</a:t>
              </a:r>
            </a:p>
            <a:p>
              <a:pPr algn="ctr"/>
              <a:r>
                <a:rPr lang="en-GB" sz="1400" dirty="0"/>
                <a:t>b: 2 – 60 mm 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C0BCCBE-7FFD-4ADC-861F-F9B4BAE56DAA}"/>
                </a:ext>
              </a:extLst>
            </p:cNvPr>
            <p:cNvSpPr txBox="1"/>
            <p:nvPr/>
          </p:nvSpPr>
          <p:spPr>
            <a:xfrm>
              <a:off x="7087903" y="5096904"/>
              <a:ext cx="15047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a: 50 – 10,000 um</a:t>
              </a:r>
            </a:p>
            <a:p>
              <a:pPr algn="ctr"/>
              <a:r>
                <a:rPr lang="en-GB" sz="1400" dirty="0"/>
                <a:t>b: 2 – 100 mm 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C8D1481-4A97-4E00-AA7C-8B5D90916073}"/>
                </a:ext>
              </a:extLst>
            </p:cNvPr>
            <p:cNvCxnSpPr>
              <a:stCxn id="10" idx="3"/>
              <a:endCxn id="10" idx="7"/>
            </p:cNvCxnSpPr>
            <p:nvPr/>
          </p:nvCxnSpPr>
          <p:spPr>
            <a:xfrm flipV="1">
              <a:off x="1581411" y="4117546"/>
              <a:ext cx="509706" cy="49393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C21559F-D201-4228-9E40-0C88DA737967}"/>
                </a:ext>
              </a:extLst>
            </p:cNvPr>
            <p:cNvSpPr txBox="1"/>
            <p:nvPr/>
          </p:nvSpPr>
          <p:spPr>
            <a:xfrm>
              <a:off x="1601353" y="406792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F399D05-AB6C-4FE0-BC8A-4711552289E4}"/>
                </a:ext>
              </a:extLst>
            </p:cNvPr>
            <p:cNvSpPr/>
            <p:nvPr/>
          </p:nvSpPr>
          <p:spPr>
            <a:xfrm>
              <a:off x="2852570" y="4015249"/>
              <a:ext cx="720832" cy="6985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7B0DC819-CBB0-4E60-9247-E626D9B51F8E}"/>
                </a:ext>
              </a:extLst>
            </p:cNvPr>
            <p:cNvCxnSpPr>
              <a:stCxn id="76" idx="3"/>
              <a:endCxn id="76" idx="7"/>
            </p:cNvCxnSpPr>
            <p:nvPr/>
          </p:nvCxnSpPr>
          <p:spPr>
            <a:xfrm flipV="1">
              <a:off x="2958133" y="4117546"/>
              <a:ext cx="509706" cy="49393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B094B724-0478-405C-904C-CF6A36E5FA42}"/>
                </a:ext>
              </a:extLst>
            </p:cNvPr>
            <p:cNvSpPr txBox="1"/>
            <p:nvPr/>
          </p:nvSpPr>
          <p:spPr>
            <a:xfrm>
              <a:off x="2978075" y="406792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47BD0DF-7C01-4B68-9947-9650239E66E1}"/>
                </a:ext>
              </a:extLst>
            </p:cNvPr>
            <p:cNvSpPr/>
            <p:nvPr/>
          </p:nvSpPr>
          <p:spPr>
            <a:xfrm>
              <a:off x="7611681" y="3978930"/>
              <a:ext cx="480230" cy="103676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6F848C6-F976-49B3-AD69-79D8050D7C49}"/>
                </a:ext>
              </a:extLst>
            </p:cNvPr>
            <p:cNvSpPr txBox="1"/>
            <p:nvPr/>
          </p:nvSpPr>
          <p:spPr>
            <a:xfrm>
              <a:off x="7714006" y="3615705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ED694730-D756-4C07-B36D-6EA1280C127F}"/>
                </a:ext>
              </a:extLst>
            </p:cNvPr>
            <p:cNvSpPr txBox="1"/>
            <p:nvPr/>
          </p:nvSpPr>
          <p:spPr>
            <a:xfrm>
              <a:off x="8135594" y="4318572"/>
              <a:ext cx="160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b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B243DC1B-57F5-4914-8377-495C420046EC}"/>
              </a:ext>
            </a:extLst>
          </p:cNvPr>
          <p:cNvSpPr txBox="1"/>
          <p:nvPr/>
        </p:nvSpPr>
        <p:spPr>
          <a:xfrm>
            <a:off x="469186" y="3305855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A128E6-2E34-4FB5-A2DB-B3A77A236802}"/>
              </a:ext>
            </a:extLst>
          </p:cNvPr>
          <p:cNvSpPr txBox="1"/>
          <p:nvPr/>
        </p:nvSpPr>
        <p:spPr>
          <a:xfrm>
            <a:off x="1273990" y="3304901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EFC129A-0D07-4639-AB49-08F79353A89F}"/>
              </a:ext>
            </a:extLst>
          </p:cNvPr>
          <p:cNvSpPr txBox="1"/>
          <p:nvPr/>
        </p:nvSpPr>
        <p:spPr>
          <a:xfrm>
            <a:off x="2528971" y="3318122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34582F-0521-4E0E-B947-1049258EB566}"/>
              </a:ext>
            </a:extLst>
          </p:cNvPr>
          <p:cNvSpPr txBox="1"/>
          <p:nvPr/>
        </p:nvSpPr>
        <p:spPr>
          <a:xfrm>
            <a:off x="4056448" y="3311621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8D61A0F-CC66-4D2D-8BEA-AAD2B10DC077}"/>
              </a:ext>
            </a:extLst>
          </p:cNvPr>
          <p:cNvSpPr txBox="1"/>
          <p:nvPr/>
        </p:nvSpPr>
        <p:spPr>
          <a:xfrm>
            <a:off x="6093548" y="3312129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12EA24-87B0-452D-A086-B5E6F802FDF3}"/>
              </a:ext>
            </a:extLst>
          </p:cNvPr>
          <p:cNvSpPr txBox="1"/>
          <p:nvPr/>
        </p:nvSpPr>
        <p:spPr>
          <a:xfrm>
            <a:off x="992871" y="2920045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14B38E1-325B-4EFE-8532-47268C74F34F}"/>
              </a:ext>
            </a:extLst>
          </p:cNvPr>
          <p:cNvSpPr txBox="1"/>
          <p:nvPr/>
        </p:nvSpPr>
        <p:spPr>
          <a:xfrm>
            <a:off x="1401153" y="2900308"/>
            <a:ext cx="879639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1.00 – </a:t>
            </a:r>
            <a:r>
              <a:rPr lang="en-GB" sz="1050" dirty="0"/>
              <a:t>10.00</a:t>
            </a:r>
            <a:r>
              <a:rPr lang="en-GB" sz="1000" dirty="0"/>
              <a:t> 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54DE81-AF05-4934-AB9C-DF425FB55E78}"/>
              </a:ext>
            </a:extLst>
          </p:cNvPr>
          <p:cNvSpPr txBox="1"/>
          <p:nvPr/>
        </p:nvSpPr>
        <p:spPr>
          <a:xfrm>
            <a:off x="2591217" y="2900307"/>
            <a:ext cx="87662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6.58 – 48.49 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E393DE7-AB9C-4AB8-A9DC-30184504FD84}"/>
              </a:ext>
            </a:extLst>
          </p:cNvPr>
          <p:cNvSpPr txBox="1"/>
          <p:nvPr/>
        </p:nvSpPr>
        <p:spPr>
          <a:xfrm>
            <a:off x="4199965" y="2902624"/>
            <a:ext cx="11140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174.94 – 241.11 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0EF7459-508D-4C85-8413-FDAAACACF3E2}"/>
              </a:ext>
            </a:extLst>
          </p:cNvPr>
          <p:cNvSpPr txBox="1"/>
          <p:nvPr/>
        </p:nvSpPr>
        <p:spPr>
          <a:xfrm>
            <a:off x="5908443" y="2900307"/>
            <a:ext cx="6809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294.94 mm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4C41A07-E0AA-43B2-893D-6F22DB042140}"/>
              </a:ext>
            </a:extLst>
          </p:cNvPr>
          <p:cNvSpPr txBox="1"/>
          <p:nvPr/>
        </p:nvSpPr>
        <p:spPr>
          <a:xfrm>
            <a:off x="7184712" y="3311621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8321B68-45A3-408C-9A95-AC6FE543E64B}"/>
              </a:ext>
            </a:extLst>
          </p:cNvPr>
          <p:cNvSpPr txBox="1"/>
          <p:nvPr/>
        </p:nvSpPr>
        <p:spPr>
          <a:xfrm>
            <a:off x="7287695" y="2923886"/>
            <a:ext cx="10861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346.13 – 409.94 mm</a:t>
            </a:r>
          </a:p>
        </p:txBody>
      </p:sp>
    </p:spTree>
    <p:extLst>
      <p:ext uri="{BB962C8B-B14F-4D97-AF65-F5344CB8AC3E}">
        <p14:creationId xmlns:p14="http://schemas.microsoft.com/office/powerpoint/2010/main" val="1557705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A2C774-72C0-4D20-ACBC-969BAE10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92E46-FFCD-4568-9019-66AB8C8C9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C763E35-2AD6-4D4D-8204-3722EA45B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CC1502C-16AA-40FE-B1D6-3F2AAE4EB2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7319904"/>
                  </p:ext>
                </p:extLst>
              </p:nvPr>
            </p:nvGraphicFramePr>
            <p:xfrm>
              <a:off x="477078" y="1793693"/>
              <a:ext cx="8516135" cy="403472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79253">
                      <a:extLst>
                        <a:ext uri="{9D8B030D-6E8A-4147-A177-3AD203B41FA5}">
                          <a16:colId xmlns:a16="http://schemas.microsoft.com/office/drawing/2014/main" val="2137213066"/>
                        </a:ext>
                      </a:extLst>
                    </a:gridCol>
                    <a:gridCol w="317818">
                      <a:extLst>
                        <a:ext uri="{9D8B030D-6E8A-4147-A177-3AD203B41FA5}">
                          <a16:colId xmlns:a16="http://schemas.microsoft.com/office/drawing/2014/main" val="1227085262"/>
                        </a:ext>
                      </a:extLst>
                    </a:gridCol>
                    <a:gridCol w="3581555">
                      <a:extLst>
                        <a:ext uri="{9D8B030D-6E8A-4147-A177-3AD203B41FA5}">
                          <a16:colId xmlns:a16="http://schemas.microsoft.com/office/drawing/2014/main" val="2387744521"/>
                        </a:ext>
                      </a:extLst>
                    </a:gridCol>
                    <a:gridCol w="2437509">
                      <a:extLst>
                        <a:ext uri="{9D8B030D-6E8A-4147-A177-3AD203B41FA5}">
                          <a16:colId xmlns:a16="http://schemas.microsoft.com/office/drawing/2014/main" val="786703890"/>
                        </a:ext>
                      </a:extLst>
                    </a:gridCol>
                  </a:tblGrid>
                  <a:tr h="806871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i="0" cap="none" baseline="0" dirty="0"/>
                            <a:t>Objective Parameter</a:t>
                          </a:r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i="0" cap="none" baseline="0" dirty="0"/>
                            <a:t>Justification</a:t>
                          </a:r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dirty="0"/>
                            <a:t>Target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0573242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Number density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Proportional to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signal received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&gt;2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16</m:t>
                                    </m:r>
                                  </m:sup>
                                </m:s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#</m:t>
                                </m:r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51530649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Length of jet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Maximum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</a:t>
                          </a:r>
                          <a:r>
                            <a:rPr lang="en-GB" sz="2000" dirty="0"/>
                            <a:t>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profile size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&gt;20 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39068302"/>
                      </a:ext>
                    </a:extLst>
                  </a:tr>
                  <a:tr h="73188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Width of jet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Determines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spatial resolution</a:t>
                          </a:r>
                          <a:r>
                            <a:rPr lang="en-GB" sz="2000" dirty="0"/>
                            <a:t>,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signal</a:t>
                          </a:r>
                          <a:r>
                            <a:rPr lang="en-GB" sz="2000" dirty="0"/>
                            <a:t> yield and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&lt;1.5 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9411782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Density variation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Uniform</a:t>
                          </a:r>
                          <a:r>
                            <a:rPr lang="en-GB" sz="2000" dirty="0"/>
                            <a:t> profile measurement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&lt;20 %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19473638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Background Pressure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Minimise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&lt;5 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 </m:t>
                                </m:r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𝑚𝑏𝑎𝑟</m:t>
                                </m:r>
                              </m:oMath>
                            </m:oMathPara>
                          </a14:m>
                          <a:endParaRPr lang="en-GB" sz="2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8993858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7CC1502C-16AA-40FE-B1D6-3F2AAE4EB29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7319904"/>
                  </p:ext>
                </p:extLst>
              </p:nvPr>
            </p:nvGraphicFramePr>
            <p:xfrm>
              <a:off x="477078" y="1793693"/>
              <a:ext cx="8516135" cy="403472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79253">
                      <a:extLst>
                        <a:ext uri="{9D8B030D-6E8A-4147-A177-3AD203B41FA5}">
                          <a16:colId xmlns:a16="http://schemas.microsoft.com/office/drawing/2014/main" val="2137213066"/>
                        </a:ext>
                      </a:extLst>
                    </a:gridCol>
                    <a:gridCol w="317818">
                      <a:extLst>
                        <a:ext uri="{9D8B030D-6E8A-4147-A177-3AD203B41FA5}">
                          <a16:colId xmlns:a16="http://schemas.microsoft.com/office/drawing/2014/main" val="1227085262"/>
                        </a:ext>
                      </a:extLst>
                    </a:gridCol>
                    <a:gridCol w="3581555">
                      <a:extLst>
                        <a:ext uri="{9D8B030D-6E8A-4147-A177-3AD203B41FA5}">
                          <a16:colId xmlns:a16="http://schemas.microsoft.com/office/drawing/2014/main" val="2387744521"/>
                        </a:ext>
                      </a:extLst>
                    </a:gridCol>
                    <a:gridCol w="2437509">
                      <a:extLst>
                        <a:ext uri="{9D8B030D-6E8A-4147-A177-3AD203B41FA5}">
                          <a16:colId xmlns:a16="http://schemas.microsoft.com/office/drawing/2014/main" val="786703890"/>
                        </a:ext>
                      </a:extLst>
                    </a:gridCol>
                  </a:tblGrid>
                  <a:tr h="9448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i="0" cap="none" baseline="0" dirty="0"/>
                            <a:t>Objective Parameter</a:t>
                          </a:r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i="0" cap="none" baseline="0" dirty="0"/>
                            <a:t>Justification</a:t>
                          </a:r>
                          <a:endParaRPr lang="en-GB" sz="2800" b="1" i="0" cap="none" baseline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800" b="1" dirty="0"/>
                            <a:t>Target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0573242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Number density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Proportional to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signal received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180220" b="-47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1530649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Length of jet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Maximum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</a:t>
                          </a:r>
                          <a:r>
                            <a:rPr lang="en-GB" sz="2000" dirty="0"/>
                            <a:t>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profile size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280220" b="-37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39068302"/>
                      </a:ext>
                    </a:extLst>
                  </a:tr>
                  <a:tr h="73188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Width of jet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Determines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spatial resolution</a:t>
                          </a:r>
                          <a:r>
                            <a:rPr lang="en-GB" sz="2000" dirty="0"/>
                            <a:t>,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signal</a:t>
                          </a:r>
                          <a:r>
                            <a:rPr lang="en-GB" sz="2000" dirty="0"/>
                            <a:t> yield and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288333" b="-185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411782"/>
                      </a:ext>
                    </a:extLst>
                  </a:tr>
                  <a:tr h="552305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Density variation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Uniform</a:t>
                          </a:r>
                          <a:r>
                            <a:rPr lang="en-GB" sz="2000" dirty="0"/>
                            <a:t> profile measurement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512088" b="-1450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9473638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Background Pressure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-</a:t>
                          </a:r>
                          <a:endParaRPr lang="en-GB" sz="20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dirty="0"/>
                            <a:t>Minimise </a:t>
                          </a:r>
                          <a:r>
                            <a:rPr lang="en-GB" sz="2000" b="1" dirty="0">
                              <a:solidFill>
                                <a:srgbClr val="1239A6"/>
                              </a:solidFill>
                            </a:rPr>
                            <a:t>beam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9500" t="-484348" b="-147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993858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20726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DEE2F4-11C9-4CF4-B603-DC2B8B117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294655"/>
          </a:xfrm>
        </p:spPr>
        <p:txBody>
          <a:bodyPr/>
          <a:lstStyle/>
          <a:p>
            <a:r>
              <a:rPr lang="en-GB" dirty="0"/>
              <a:t>Some </a:t>
            </a:r>
            <a:r>
              <a:rPr lang="en-GB" b="1" dirty="0">
                <a:solidFill>
                  <a:srgbClr val="0F2E87"/>
                </a:solidFill>
              </a:rPr>
              <a:t>26 million simulations</a:t>
            </a:r>
            <a:r>
              <a:rPr lang="en-GB" dirty="0"/>
              <a:t> ran over past 6 months</a:t>
            </a:r>
          </a:p>
          <a:p>
            <a:r>
              <a:rPr lang="en-GB" dirty="0"/>
              <a:t>Undergone several iterations of code</a:t>
            </a:r>
          </a:p>
          <a:p>
            <a:r>
              <a:rPr lang="en-GB" b="1" dirty="0">
                <a:solidFill>
                  <a:srgbClr val="0F2E87"/>
                </a:solidFill>
              </a:rPr>
              <a:t>Statistical error </a:t>
            </a:r>
            <a:r>
              <a:rPr lang="en-GB" dirty="0"/>
              <a:t>has been </a:t>
            </a:r>
            <a:r>
              <a:rPr lang="en-GB" b="1" dirty="0">
                <a:solidFill>
                  <a:srgbClr val="0F2E87"/>
                </a:solidFill>
              </a:rPr>
              <a:t>characterised</a:t>
            </a:r>
          </a:p>
          <a:p>
            <a:r>
              <a:rPr lang="en-GB" b="1" dirty="0">
                <a:solidFill>
                  <a:srgbClr val="0F2E87"/>
                </a:solidFill>
              </a:rPr>
              <a:t>Successful</a:t>
            </a:r>
            <a:r>
              <a:rPr lang="en-GB" dirty="0"/>
              <a:t> confidence testing for </a:t>
            </a:r>
            <a:r>
              <a:rPr lang="en-GB" b="1" dirty="0">
                <a:solidFill>
                  <a:srgbClr val="0F2E87"/>
                </a:solidFill>
              </a:rPr>
              <a:t>local optimum</a:t>
            </a:r>
          </a:p>
          <a:p>
            <a:r>
              <a:rPr lang="en-GB" dirty="0"/>
              <a:t>Started </a:t>
            </a:r>
            <a:r>
              <a:rPr lang="en-GB" b="1" dirty="0">
                <a:solidFill>
                  <a:srgbClr val="0F2E87"/>
                </a:solidFill>
              </a:rPr>
              <a:t>writing up</a:t>
            </a:r>
            <a:r>
              <a:rPr lang="en-GB" dirty="0"/>
              <a:t> MOGA work</a:t>
            </a:r>
          </a:p>
          <a:p>
            <a:r>
              <a:rPr lang="en-GB" b="1" dirty="0">
                <a:solidFill>
                  <a:srgbClr val="0F2E87"/>
                </a:solidFill>
              </a:rPr>
              <a:t>Most relevant </a:t>
            </a:r>
            <a:r>
              <a:rPr lang="en-GB" dirty="0"/>
              <a:t>two simulations presented</a:t>
            </a: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3D3147-CA46-4513-AA6C-05521589A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84612-B8AF-42A5-98E7-FD43247FB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8A3F857-46CB-4CB9-89BD-C34FD5B81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MOGA Summary</a:t>
            </a:r>
          </a:p>
        </p:txBody>
      </p:sp>
    </p:spTree>
    <p:extLst>
      <p:ext uri="{BB962C8B-B14F-4D97-AF65-F5344CB8AC3E}">
        <p14:creationId xmlns:p14="http://schemas.microsoft.com/office/powerpoint/2010/main" val="79751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4742BC-80B5-45D4-AE80-328A27BD7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2600325" cy="4294655"/>
          </a:xfrm>
        </p:spPr>
        <p:txBody>
          <a:bodyPr/>
          <a:lstStyle/>
          <a:p>
            <a:r>
              <a:rPr lang="en-GB" dirty="0"/>
              <a:t>BGC made for permanent use on the EBTS</a:t>
            </a:r>
          </a:p>
          <a:p>
            <a:r>
              <a:rPr lang="en-GB" dirty="0"/>
              <a:t>60mm curtain, 5E-8mbar background, N2 gas, different size constraints.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C44F04-0246-423C-A93C-7D476C70C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B6E9CE-06FF-4FDB-9981-4F55FB31D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B30C6B-655E-4282-86D2-B09E19C1B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BGC V4 – EBTS Device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B0BDF7-FA6E-42E4-8909-70D58C5A0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394" y="1722266"/>
            <a:ext cx="5588819" cy="450137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8ED8D3C-2E99-4698-AF5A-B9A3ECAAE5E8}"/>
              </a:ext>
            </a:extLst>
          </p:cNvPr>
          <p:cNvCxnSpPr/>
          <p:nvPr/>
        </p:nvCxnSpPr>
        <p:spPr>
          <a:xfrm>
            <a:off x="3819525" y="4743450"/>
            <a:ext cx="1400175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5424AE2-4BEB-41A9-AEC1-15B9677EC53A}"/>
              </a:ext>
            </a:extLst>
          </p:cNvPr>
          <p:cNvSpPr txBox="1"/>
          <p:nvPr/>
        </p:nvSpPr>
        <p:spPr>
          <a:xfrm>
            <a:off x="3781424" y="4887059"/>
            <a:ext cx="147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Gas Direction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EE80183-4DC6-49BE-9FB3-8CCE1113835E}"/>
              </a:ext>
            </a:extLst>
          </p:cNvPr>
          <p:cNvCxnSpPr>
            <a:cxnSpLocks/>
          </p:cNvCxnSpPr>
          <p:nvPr/>
        </p:nvCxnSpPr>
        <p:spPr>
          <a:xfrm flipH="1" flipV="1">
            <a:off x="7639050" y="3429000"/>
            <a:ext cx="638175" cy="131445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1DA095A-FA6B-4C18-9FE4-48F5B4D2E8DB}"/>
              </a:ext>
            </a:extLst>
          </p:cNvPr>
          <p:cNvSpPr txBox="1"/>
          <p:nvPr/>
        </p:nvSpPr>
        <p:spPr>
          <a:xfrm>
            <a:off x="6854031" y="4743450"/>
            <a:ext cx="2139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New Dump Chamber</a:t>
            </a:r>
          </a:p>
        </p:txBody>
      </p:sp>
    </p:spTree>
    <p:extLst>
      <p:ext uri="{BB962C8B-B14F-4D97-AF65-F5344CB8AC3E}">
        <p14:creationId xmlns:p14="http://schemas.microsoft.com/office/powerpoint/2010/main" val="2749148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A844F-BB46-4D70-9265-234D510F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3037E4-3B4F-49C1-A5C5-EF4F9609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60mm New Dump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238958-CCFB-44D1-9E7D-7E73411B636F}"/>
              </a:ext>
            </a:extLst>
          </p:cNvPr>
          <p:cNvCxnSpPr>
            <a:cxnSpLocks/>
          </p:cNvCxnSpPr>
          <p:nvPr/>
        </p:nvCxnSpPr>
        <p:spPr>
          <a:xfrm>
            <a:off x="734582" y="1947771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1E759E-6E6B-4F99-B233-F9B9499715CD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734582" y="2294480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3F9898-F40B-4B3C-9549-2EA555228E92}"/>
              </a:ext>
            </a:extLst>
          </p:cNvPr>
          <p:cNvCxnSpPr/>
          <p:nvPr/>
        </p:nvCxnSpPr>
        <p:spPr>
          <a:xfrm flipV="1">
            <a:off x="1677557" y="198015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DCAB1B-CAF2-4F84-8909-7238E65BA064}"/>
              </a:ext>
            </a:extLst>
          </p:cNvPr>
          <p:cNvCxnSpPr>
            <a:cxnSpLocks/>
          </p:cNvCxnSpPr>
          <p:nvPr/>
        </p:nvCxnSpPr>
        <p:spPr>
          <a:xfrm>
            <a:off x="1677557" y="231480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430BA4-60AB-419A-808C-49375EDC79A1}"/>
              </a:ext>
            </a:extLst>
          </p:cNvPr>
          <p:cNvCxnSpPr>
            <a:cxnSpLocks/>
          </p:cNvCxnSpPr>
          <p:nvPr/>
        </p:nvCxnSpPr>
        <p:spPr>
          <a:xfrm flipV="1">
            <a:off x="2895646" y="1940152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BD8123-9EA9-4F68-84B0-C9B9E0E4DD97}"/>
              </a:ext>
            </a:extLst>
          </p:cNvPr>
          <p:cNvCxnSpPr>
            <a:cxnSpLocks/>
          </p:cNvCxnSpPr>
          <p:nvPr/>
        </p:nvCxnSpPr>
        <p:spPr>
          <a:xfrm>
            <a:off x="2882787" y="2336073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47C678-8400-4534-8A15-DD54367AB263}"/>
              </a:ext>
            </a:extLst>
          </p:cNvPr>
          <p:cNvCxnSpPr>
            <a:cxnSpLocks/>
          </p:cNvCxnSpPr>
          <p:nvPr/>
        </p:nvCxnSpPr>
        <p:spPr>
          <a:xfrm flipV="1">
            <a:off x="4593731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AF1F2B-1DF3-4D15-87A7-D99E4139845D}"/>
              </a:ext>
            </a:extLst>
          </p:cNvPr>
          <p:cNvCxnSpPr>
            <a:cxnSpLocks/>
          </p:cNvCxnSpPr>
          <p:nvPr/>
        </p:nvCxnSpPr>
        <p:spPr>
          <a:xfrm flipV="1">
            <a:off x="4597541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2712D82C-C1CD-48C4-ABF6-5994A75AFD38}"/>
              </a:ext>
            </a:extLst>
          </p:cNvPr>
          <p:cNvSpPr/>
          <p:nvPr/>
        </p:nvSpPr>
        <p:spPr>
          <a:xfrm>
            <a:off x="5884817" y="1974425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4DBA1D-77D0-48DD-9213-27A376C15286}"/>
              </a:ext>
            </a:extLst>
          </p:cNvPr>
          <p:cNvSpPr/>
          <p:nvPr/>
        </p:nvSpPr>
        <p:spPr>
          <a:xfrm>
            <a:off x="2841829" y="2077946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F08C63-A93A-45D2-8877-41B7B36B5809}"/>
              </a:ext>
            </a:extLst>
          </p:cNvPr>
          <p:cNvSpPr/>
          <p:nvPr/>
        </p:nvSpPr>
        <p:spPr>
          <a:xfrm>
            <a:off x="1637774" y="2110331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01A6B6-F6BB-4C33-BBCE-39974A7D809E}"/>
              </a:ext>
            </a:extLst>
          </p:cNvPr>
          <p:cNvSpPr/>
          <p:nvPr/>
        </p:nvSpPr>
        <p:spPr>
          <a:xfrm>
            <a:off x="1054368" y="2137635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47A61E-A350-44CD-83D2-4672A826D4E6}"/>
              </a:ext>
            </a:extLst>
          </p:cNvPr>
          <p:cNvSpPr/>
          <p:nvPr/>
        </p:nvSpPr>
        <p:spPr>
          <a:xfrm>
            <a:off x="4533152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DFC20E9-A895-47C5-AA50-1B1EEBBE895B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1134548" y="2216058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1F0428-BAB1-4DE1-AB19-EECBF203B070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ED3A92B-EFF9-4F02-9BD5-C968B0ED1A49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ADF098-4E21-4DFB-8601-7A80E14A09AA}"/>
              </a:ext>
            </a:extLst>
          </p:cNvPr>
          <p:cNvCxnSpPr>
            <a:cxnSpLocks/>
          </p:cNvCxnSpPr>
          <p:nvPr/>
        </p:nvCxnSpPr>
        <p:spPr>
          <a:xfrm>
            <a:off x="167738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EF9C25-2395-410A-8D67-8D52E9C8FCE6}"/>
              </a:ext>
            </a:extLst>
          </p:cNvPr>
          <p:cNvCxnSpPr>
            <a:cxnSpLocks/>
          </p:cNvCxnSpPr>
          <p:nvPr/>
        </p:nvCxnSpPr>
        <p:spPr>
          <a:xfrm>
            <a:off x="2882787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235298-565E-40C6-8491-50C06EE95E9E}"/>
              </a:ext>
            </a:extLst>
          </p:cNvPr>
          <p:cNvCxnSpPr>
            <a:cxnSpLocks/>
          </p:cNvCxnSpPr>
          <p:nvPr/>
        </p:nvCxnSpPr>
        <p:spPr>
          <a:xfrm>
            <a:off x="4593731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F6F9B8-5439-4D8F-A946-8D7157FD0A7D}"/>
              </a:ext>
            </a:extLst>
          </p:cNvPr>
          <p:cNvCxnSpPr>
            <a:cxnSpLocks/>
          </p:cNvCxnSpPr>
          <p:nvPr/>
        </p:nvCxnSpPr>
        <p:spPr>
          <a:xfrm>
            <a:off x="6119132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112EA24-87B0-452D-A086-B5E6F802FDF3}"/>
              </a:ext>
            </a:extLst>
          </p:cNvPr>
          <p:cNvSpPr txBox="1"/>
          <p:nvPr/>
        </p:nvSpPr>
        <p:spPr>
          <a:xfrm>
            <a:off x="863070" y="2773291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14B38E1-325B-4EFE-8532-47268C74F34F}"/>
              </a:ext>
            </a:extLst>
          </p:cNvPr>
          <p:cNvSpPr txBox="1"/>
          <p:nvPr/>
        </p:nvSpPr>
        <p:spPr>
          <a:xfrm>
            <a:off x="1271352" y="2753554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4.00mm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54DE81-AF05-4934-AB9C-DF425FB55E78}"/>
              </a:ext>
            </a:extLst>
          </p:cNvPr>
          <p:cNvSpPr txBox="1"/>
          <p:nvPr/>
        </p:nvSpPr>
        <p:spPr>
          <a:xfrm>
            <a:off x="2461416" y="2753553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27.49mm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E393DE7-AB9C-4AB8-A9DC-30184504FD84}"/>
              </a:ext>
            </a:extLst>
          </p:cNvPr>
          <p:cNvSpPr txBox="1"/>
          <p:nvPr/>
        </p:nvSpPr>
        <p:spPr>
          <a:xfrm>
            <a:off x="4070164" y="2755870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168.5mm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0EF7459-508D-4C85-8413-FDAAACACF3E2}"/>
              </a:ext>
            </a:extLst>
          </p:cNvPr>
          <p:cNvSpPr txBox="1"/>
          <p:nvPr/>
        </p:nvSpPr>
        <p:spPr>
          <a:xfrm>
            <a:off x="5769338" y="2753553"/>
            <a:ext cx="751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393.7 mm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553CEC-E528-4210-BF8F-645FA3260043}"/>
              </a:ext>
            </a:extLst>
          </p:cNvPr>
          <p:cNvCxnSpPr>
            <a:cxnSpLocks/>
          </p:cNvCxnSpPr>
          <p:nvPr/>
        </p:nvCxnSpPr>
        <p:spPr>
          <a:xfrm flipV="1">
            <a:off x="7721995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9529CD-7833-4CE6-8698-9BD3F6626CE8}"/>
              </a:ext>
            </a:extLst>
          </p:cNvPr>
          <p:cNvCxnSpPr>
            <a:cxnSpLocks/>
          </p:cNvCxnSpPr>
          <p:nvPr/>
        </p:nvCxnSpPr>
        <p:spPr>
          <a:xfrm flipV="1">
            <a:off x="7725805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944E6C9-A061-4558-8D02-107EFBFFBD2D}"/>
              </a:ext>
            </a:extLst>
          </p:cNvPr>
          <p:cNvSpPr/>
          <p:nvPr/>
        </p:nvSpPr>
        <p:spPr>
          <a:xfrm>
            <a:off x="7661416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9FDF92-2787-4ABD-82AD-9D8208CE9BDD}"/>
              </a:ext>
            </a:extLst>
          </p:cNvPr>
          <p:cNvCxnSpPr>
            <a:cxnSpLocks/>
          </p:cNvCxnSpPr>
          <p:nvPr/>
        </p:nvCxnSpPr>
        <p:spPr>
          <a:xfrm>
            <a:off x="7721995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8321B68-45A3-408C-9A95-AC6FE543E64B}"/>
              </a:ext>
            </a:extLst>
          </p:cNvPr>
          <p:cNvSpPr txBox="1"/>
          <p:nvPr/>
        </p:nvSpPr>
        <p:spPr>
          <a:xfrm>
            <a:off x="7157894" y="2777132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543.7mm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D672-1C76-444C-9967-CEFF9E4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EF0FB28-DF67-4F5F-B30C-27834DFE2BC0}"/>
              </a:ext>
            </a:extLst>
          </p:cNvPr>
          <p:cNvSpPr/>
          <p:nvPr/>
        </p:nvSpPr>
        <p:spPr>
          <a:xfrm>
            <a:off x="1330031" y="3741473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12F380-BF23-42AB-8098-C62DA849260F}"/>
              </a:ext>
            </a:extLst>
          </p:cNvPr>
          <p:cNvSpPr/>
          <p:nvPr/>
        </p:nvSpPr>
        <p:spPr>
          <a:xfrm>
            <a:off x="4545534" y="3607003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7A71FB-D49A-4430-941F-200BC5066E58}"/>
              </a:ext>
            </a:extLst>
          </p:cNvPr>
          <p:cNvSpPr txBox="1"/>
          <p:nvPr/>
        </p:nvSpPr>
        <p:spPr>
          <a:xfrm>
            <a:off x="977854" y="4471405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700um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C36659D-F3F7-44AA-B951-B7302CC5A29F}"/>
              </a:ext>
            </a:extLst>
          </p:cNvPr>
          <p:cNvSpPr txBox="1"/>
          <p:nvPr/>
        </p:nvSpPr>
        <p:spPr>
          <a:xfrm>
            <a:off x="2418290" y="4475195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4.49mm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765B48C-8A8E-4E7E-B877-A90AF49CB50E}"/>
              </a:ext>
            </a:extLst>
          </p:cNvPr>
          <p:cNvSpPr txBox="1"/>
          <p:nvPr/>
        </p:nvSpPr>
        <p:spPr>
          <a:xfrm>
            <a:off x="4570973" y="425533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651F07-F306-42F2-AF98-F3B607019C1E}"/>
              </a:ext>
            </a:extLst>
          </p:cNvPr>
          <p:cNvSpPr txBox="1"/>
          <p:nvPr/>
        </p:nvSpPr>
        <p:spPr>
          <a:xfrm>
            <a:off x="4927065" y="3758768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B5878B5-FDCB-4B49-8FBE-965BD2A2BEAA}"/>
              </a:ext>
            </a:extLst>
          </p:cNvPr>
          <p:cNvSpPr txBox="1"/>
          <p:nvPr/>
        </p:nvSpPr>
        <p:spPr>
          <a:xfrm>
            <a:off x="3665931" y="4560094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0.11mm b: 26.4 mm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C0BCCBE-7FFD-4ADC-861F-F9B4BAE56DAA}"/>
              </a:ext>
            </a:extLst>
          </p:cNvPr>
          <p:cNvSpPr txBox="1"/>
          <p:nvPr/>
        </p:nvSpPr>
        <p:spPr>
          <a:xfrm>
            <a:off x="6676410" y="4560695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0.91mm b: 85.6mm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8D1481-4A97-4E00-AA7C-8B5D90916073}"/>
              </a:ext>
            </a:extLst>
          </p:cNvPr>
          <p:cNvCxnSpPr>
            <a:stCxn id="10" idx="3"/>
            <a:endCxn id="10" idx="7"/>
          </p:cNvCxnSpPr>
          <p:nvPr/>
        </p:nvCxnSpPr>
        <p:spPr>
          <a:xfrm flipV="1">
            <a:off x="1435594" y="3843770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C21559F-D201-4228-9E40-0C88DA737967}"/>
              </a:ext>
            </a:extLst>
          </p:cNvPr>
          <p:cNvSpPr txBox="1"/>
          <p:nvPr/>
        </p:nvSpPr>
        <p:spPr>
          <a:xfrm>
            <a:off x="1455536" y="37941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F399D05-AB6C-4FE0-BC8A-4711552289E4}"/>
              </a:ext>
            </a:extLst>
          </p:cNvPr>
          <p:cNvSpPr/>
          <p:nvPr/>
        </p:nvSpPr>
        <p:spPr>
          <a:xfrm>
            <a:off x="2706753" y="3741473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B0DC819-CBB0-4E60-9247-E626D9B51F8E}"/>
              </a:ext>
            </a:extLst>
          </p:cNvPr>
          <p:cNvCxnSpPr>
            <a:stCxn id="76" idx="3"/>
            <a:endCxn id="76" idx="7"/>
          </p:cNvCxnSpPr>
          <p:nvPr/>
        </p:nvCxnSpPr>
        <p:spPr>
          <a:xfrm flipV="1">
            <a:off x="2812316" y="3843770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094B724-0478-405C-904C-CF6A36E5FA42}"/>
              </a:ext>
            </a:extLst>
          </p:cNvPr>
          <p:cNvSpPr txBox="1"/>
          <p:nvPr/>
        </p:nvSpPr>
        <p:spPr>
          <a:xfrm>
            <a:off x="2832258" y="37941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E58C850-08FB-4D04-9666-2A820394CB36}"/>
              </a:ext>
            </a:extLst>
          </p:cNvPr>
          <p:cNvSpPr/>
          <p:nvPr/>
        </p:nvSpPr>
        <p:spPr>
          <a:xfrm>
            <a:off x="7572767" y="3585794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A0525BA-0097-47C0-830B-055CE8A3C84C}"/>
              </a:ext>
            </a:extLst>
          </p:cNvPr>
          <p:cNvSpPr txBox="1"/>
          <p:nvPr/>
        </p:nvSpPr>
        <p:spPr>
          <a:xfrm>
            <a:off x="7620849" y="42518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5FC7578-5369-4ED0-BA2C-5C573C828110}"/>
              </a:ext>
            </a:extLst>
          </p:cNvPr>
          <p:cNvSpPr txBox="1"/>
          <p:nvPr/>
        </p:nvSpPr>
        <p:spPr>
          <a:xfrm>
            <a:off x="7954298" y="37375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C75EAC0-7D39-44D5-A701-282F86AC9193}"/>
              </a:ext>
            </a:extLst>
          </p:cNvPr>
          <p:cNvSpPr txBox="1"/>
          <p:nvPr/>
        </p:nvSpPr>
        <p:spPr>
          <a:xfrm>
            <a:off x="442368" y="3094792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1F845E1-2CB7-4C33-B417-745B8041D750}"/>
              </a:ext>
            </a:extLst>
          </p:cNvPr>
          <p:cNvSpPr txBox="1"/>
          <p:nvPr/>
        </p:nvSpPr>
        <p:spPr>
          <a:xfrm>
            <a:off x="1247172" y="3093838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B32D80C-6B67-4BAF-905E-9587FB732846}"/>
              </a:ext>
            </a:extLst>
          </p:cNvPr>
          <p:cNvSpPr txBox="1"/>
          <p:nvPr/>
        </p:nvSpPr>
        <p:spPr>
          <a:xfrm>
            <a:off x="2502153" y="3107059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A889766-58FA-476E-998D-36765E88B3A8}"/>
              </a:ext>
            </a:extLst>
          </p:cNvPr>
          <p:cNvSpPr txBox="1"/>
          <p:nvPr/>
        </p:nvSpPr>
        <p:spPr>
          <a:xfrm>
            <a:off x="4029630" y="3100558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FC8F42A-B73D-4992-AED8-A4D4130426F5}"/>
              </a:ext>
            </a:extLst>
          </p:cNvPr>
          <p:cNvSpPr txBox="1"/>
          <p:nvPr/>
        </p:nvSpPr>
        <p:spPr>
          <a:xfrm>
            <a:off x="5923022" y="3120151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35BF80D-75CA-43FE-8AB5-8D2B1EC71EFC}"/>
              </a:ext>
            </a:extLst>
          </p:cNvPr>
          <p:cNvSpPr txBox="1"/>
          <p:nvPr/>
        </p:nvSpPr>
        <p:spPr>
          <a:xfrm>
            <a:off x="7157894" y="3100558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4" name="Table 83">
                <a:extLst>
                  <a:ext uri="{FF2B5EF4-FFF2-40B4-BE49-F238E27FC236}">
                    <a16:creationId xmlns:a16="http://schemas.microsoft.com/office/drawing/2014/main" id="{8E22EFF4-09C6-45FD-855B-45003AD3055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1892274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1.38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60.28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3.89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3.86×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4" name="Table 83">
                <a:extLst>
                  <a:ext uri="{FF2B5EF4-FFF2-40B4-BE49-F238E27FC236}">
                    <a16:creationId xmlns:a16="http://schemas.microsoft.com/office/drawing/2014/main" id="{8E22EFF4-09C6-45FD-855B-45003AD3055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1892274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9055" t="-104211" r="-463184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60.28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0.24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3.89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92105" t="-104211" r="-752" b="-1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97196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8A844F-BB46-4D70-9265-234D510F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Meeting 12/12/2023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3037E4-3B4F-49C1-A5C5-EF4F9609B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– Hadron Only Beam (Ne gas)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238958-CCFB-44D1-9E7D-7E73411B636F}"/>
              </a:ext>
            </a:extLst>
          </p:cNvPr>
          <p:cNvCxnSpPr>
            <a:cxnSpLocks/>
          </p:cNvCxnSpPr>
          <p:nvPr/>
        </p:nvCxnSpPr>
        <p:spPr>
          <a:xfrm>
            <a:off x="734582" y="1947771"/>
            <a:ext cx="359876" cy="18923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1E759E-6E6B-4F99-B233-F9B9499715CD}"/>
              </a:ext>
            </a:extLst>
          </p:cNvPr>
          <p:cNvCxnSpPr>
            <a:cxnSpLocks/>
            <a:endCxn id="36" idx="4"/>
          </p:cNvCxnSpPr>
          <p:nvPr/>
        </p:nvCxnSpPr>
        <p:spPr>
          <a:xfrm flipV="1">
            <a:off x="734582" y="2294480"/>
            <a:ext cx="359876" cy="19050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3F9898-F40B-4B3C-9549-2EA555228E92}"/>
              </a:ext>
            </a:extLst>
          </p:cNvPr>
          <p:cNvCxnSpPr/>
          <p:nvPr/>
        </p:nvCxnSpPr>
        <p:spPr>
          <a:xfrm flipV="1">
            <a:off x="1677557" y="1980156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5DCAB1B-CAF2-4F84-8909-7238E65BA064}"/>
              </a:ext>
            </a:extLst>
          </p:cNvPr>
          <p:cNvCxnSpPr>
            <a:cxnSpLocks/>
          </p:cNvCxnSpPr>
          <p:nvPr/>
        </p:nvCxnSpPr>
        <p:spPr>
          <a:xfrm>
            <a:off x="1677557" y="2314801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430BA4-60AB-419A-808C-49375EDC79A1}"/>
              </a:ext>
            </a:extLst>
          </p:cNvPr>
          <p:cNvCxnSpPr>
            <a:cxnSpLocks/>
          </p:cNvCxnSpPr>
          <p:nvPr/>
        </p:nvCxnSpPr>
        <p:spPr>
          <a:xfrm flipV="1">
            <a:off x="2895646" y="1940152"/>
            <a:ext cx="223361" cy="13017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BD8123-9EA9-4F68-84B0-C9B9E0E4DD97}"/>
              </a:ext>
            </a:extLst>
          </p:cNvPr>
          <p:cNvCxnSpPr>
            <a:cxnSpLocks/>
          </p:cNvCxnSpPr>
          <p:nvPr/>
        </p:nvCxnSpPr>
        <p:spPr>
          <a:xfrm>
            <a:off x="2882787" y="2336073"/>
            <a:ext cx="236220" cy="130175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47C678-8400-4534-8A15-DD54367AB263}"/>
              </a:ext>
            </a:extLst>
          </p:cNvPr>
          <p:cNvCxnSpPr>
            <a:cxnSpLocks/>
          </p:cNvCxnSpPr>
          <p:nvPr/>
        </p:nvCxnSpPr>
        <p:spPr>
          <a:xfrm flipV="1">
            <a:off x="4593731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9AF1F2B-1DF3-4D15-87A7-D99E4139845D}"/>
              </a:ext>
            </a:extLst>
          </p:cNvPr>
          <p:cNvCxnSpPr>
            <a:cxnSpLocks/>
          </p:cNvCxnSpPr>
          <p:nvPr/>
        </p:nvCxnSpPr>
        <p:spPr>
          <a:xfrm flipV="1">
            <a:off x="4597541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Multiplication Sign 30">
            <a:extLst>
              <a:ext uri="{FF2B5EF4-FFF2-40B4-BE49-F238E27FC236}">
                <a16:creationId xmlns:a16="http://schemas.microsoft.com/office/drawing/2014/main" id="{2712D82C-C1CD-48C4-ABF6-5994A75AFD38}"/>
              </a:ext>
            </a:extLst>
          </p:cNvPr>
          <p:cNvSpPr/>
          <p:nvPr/>
        </p:nvSpPr>
        <p:spPr>
          <a:xfrm>
            <a:off x="5884817" y="1974425"/>
            <a:ext cx="475479" cy="485934"/>
          </a:xfrm>
          <a:prstGeom prst="mathMultiply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84DBA1D-77D0-48DD-9213-27A376C15286}"/>
              </a:ext>
            </a:extLst>
          </p:cNvPr>
          <p:cNvSpPr/>
          <p:nvPr/>
        </p:nvSpPr>
        <p:spPr>
          <a:xfrm>
            <a:off x="2841829" y="2077946"/>
            <a:ext cx="107633" cy="263207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AF08C63-A93A-45D2-8877-41B7B36B5809}"/>
              </a:ext>
            </a:extLst>
          </p:cNvPr>
          <p:cNvSpPr/>
          <p:nvPr/>
        </p:nvSpPr>
        <p:spPr>
          <a:xfrm>
            <a:off x="1637774" y="2110331"/>
            <a:ext cx="80180" cy="204470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301A6B6-F6BB-4C33-BBCE-39974A7D809E}"/>
              </a:ext>
            </a:extLst>
          </p:cNvPr>
          <p:cNvSpPr/>
          <p:nvPr/>
        </p:nvSpPr>
        <p:spPr>
          <a:xfrm>
            <a:off x="1054368" y="2137635"/>
            <a:ext cx="80180" cy="156845"/>
          </a:xfrm>
          <a:prstGeom prst="ellipse">
            <a:avLst/>
          </a:prstGeom>
          <a:noFill/>
          <a:ln w="5715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47A61E-A350-44CD-83D2-4672A826D4E6}"/>
              </a:ext>
            </a:extLst>
          </p:cNvPr>
          <p:cNvSpPr/>
          <p:nvPr/>
        </p:nvSpPr>
        <p:spPr>
          <a:xfrm>
            <a:off x="4533152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DFC20E9-A895-47C5-AA50-1B1EEBBE895B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1134548" y="2216058"/>
            <a:ext cx="643174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A1F0428-BAB1-4DE1-AB19-EECBF203B070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ED3A92B-EFF9-4F02-9BD5-C968B0ED1A49}"/>
              </a:ext>
            </a:extLst>
          </p:cNvPr>
          <p:cNvCxnSpPr>
            <a:cxnSpLocks/>
          </p:cNvCxnSpPr>
          <p:nvPr/>
        </p:nvCxnSpPr>
        <p:spPr>
          <a:xfrm>
            <a:off x="1094458" y="2711676"/>
            <a:ext cx="70181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3ADF098-4E21-4DFB-8601-7A80E14A09AA}"/>
              </a:ext>
            </a:extLst>
          </p:cNvPr>
          <p:cNvCxnSpPr>
            <a:cxnSpLocks/>
          </p:cNvCxnSpPr>
          <p:nvPr/>
        </p:nvCxnSpPr>
        <p:spPr>
          <a:xfrm>
            <a:off x="1677388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EF9C25-2395-410A-8D67-8D52E9C8FCE6}"/>
              </a:ext>
            </a:extLst>
          </p:cNvPr>
          <p:cNvCxnSpPr>
            <a:cxnSpLocks/>
          </p:cNvCxnSpPr>
          <p:nvPr/>
        </p:nvCxnSpPr>
        <p:spPr>
          <a:xfrm>
            <a:off x="2882787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235298-565E-40C6-8491-50C06EE95E9E}"/>
              </a:ext>
            </a:extLst>
          </p:cNvPr>
          <p:cNvCxnSpPr>
            <a:cxnSpLocks/>
          </p:cNvCxnSpPr>
          <p:nvPr/>
        </p:nvCxnSpPr>
        <p:spPr>
          <a:xfrm>
            <a:off x="4593731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F6F9B8-5439-4D8F-A946-8D7157FD0A7D}"/>
              </a:ext>
            </a:extLst>
          </p:cNvPr>
          <p:cNvCxnSpPr>
            <a:cxnSpLocks/>
          </p:cNvCxnSpPr>
          <p:nvPr/>
        </p:nvCxnSpPr>
        <p:spPr>
          <a:xfrm>
            <a:off x="6119132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112EA24-87B0-452D-A086-B5E6F802FDF3}"/>
              </a:ext>
            </a:extLst>
          </p:cNvPr>
          <p:cNvSpPr txBox="1"/>
          <p:nvPr/>
        </p:nvSpPr>
        <p:spPr>
          <a:xfrm>
            <a:off x="863070" y="2773291"/>
            <a:ext cx="4607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0.00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14B38E1-325B-4EFE-8532-47268C74F34F}"/>
              </a:ext>
            </a:extLst>
          </p:cNvPr>
          <p:cNvSpPr txBox="1"/>
          <p:nvPr/>
        </p:nvSpPr>
        <p:spPr>
          <a:xfrm>
            <a:off x="1271352" y="2753554"/>
            <a:ext cx="879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4.50mm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54DE81-AF05-4934-AB9C-DF425FB55E78}"/>
              </a:ext>
            </a:extLst>
          </p:cNvPr>
          <p:cNvSpPr txBox="1"/>
          <p:nvPr/>
        </p:nvSpPr>
        <p:spPr>
          <a:xfrm>
            <a:off x="2461416" y="2753553"/>
            <a:ext cx="8766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33.09mm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E393DE7-AB9C-4AB8-A9DC-30184504FD84}"/>
              </a:ext>
            </a:extLst>
          </p:cNvPr>
          <p:cNvSpPr txBox="1"/>
          <p:nvPr/>
        </p:nvSpPr>
        <p:spPr>
          <a:xfrm>
            <a:off x="4070164" y="2755870"/>
            <a:ext cx="11140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168.5mm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0EF7459-508D-4C85-8413-FDAAACACF3E2}"/>
              </a:ext>
            </a:extLst>
          </p:cNvPr>
          <p:cNvSpPr txBox="1"/>
          <p:nvPr/>
        </p:nvSpPr>
        <p:spPr>
          <a:xfrm>
            <a:off x="5769338" y="2753553"/>
            <a:ext cx="751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393.7 mm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553CEC-E528-4210-BF8F-645FA3260043}"/>
              </a:ext>
            </a:extLst>
          </p:cNvPr>
          <p:cNvCxnSpPr>
            <a:cxnSpLocks/>
          </p:cNvCxnSpPr>
          <p:nvPr/>
        </p:nvCxnSpPr>
        <p:spPr>
          <a:xfrm flipV="1">
            <a:off x="7721995" y="1820136"/>
            <a:ext cx="0" cy="190341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F9529CD-7833-4CE6-8698-9BD3F6626CE8}"/>
              </a:ext>
            </a:extLst>
          </p:cNvPr>
          <p:cNvCxnSpPr>
            <a:cxnSpLocks/>
          </p:cNvCxnSpPr>
          <p:nvPr/>
        </p:nvCxnSpPr>
        <p:spPr>
          <a:xfrm flipV="1">
            <a:off x="7725805" y="2407194"/>
            <a:ext cx="0" cy="190182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944E6C9-A061-4558-8D02-107EFBFFBD2D}"/>
              </a:ext>
            </a:extLst>
          </p:cNvPr>
          <p:cNvSpPr/>
          <p:nvPr/>
        </p:nvSpPr>
        <p:spPr>
          <a:xfrm>
            <a:off x="7661416" y="2010476"/>
            <a:ext cx="121916" cy="39671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D9FDF92-2787-4ABD-82AD-9D8208CE9BDD}"/>
              </a:ext>
            </a:extLst>
          </p:cNvPr>
          <p:cNvCxnSpPr>
            <a:cxnSpLocks/>
          </p:cNvCxnSpPr>
          <p:nvPr/>
        </p:nvCxnSpPr>
        <p:spPr>
          <a:xfrm>
            <a:off x="7721995" y="2711676"/>
            <a:ext cx="0" cy="800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18321B68-45A3-408C-9A95-AC6FE543E64B}"/>
              </a:ext>
            </a:extLst>
          </p:cNvPr>
          <p:cNvSpPr txBox="1"/>
          <p:nvPr/>
        </p:nvSpPr>
        <p:spPr>
          <a:xfrm>
            <a:off x="7157894" y="2777132"/>
            <a:ext cx="10861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595.1mm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3D672-1C76-444C-9967-CEFF9E42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C53B-1AB6-4155-8A14-6B31AF4F56CB}" type="slidenum">
              <a:rPr lang="en-GB" smtClean="0"/>
              <a:t>9</a:t>
            </a:fld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EF0FB28-DF67-4F5F-B30C-27834DFE2BC0}"/>
              </a:ext>
            </a:extLst>
          </p:cNvPr>
          <p:cNvSpPr/>
          <p:nvPr/>
        </p:nvSpPr>
        <p:spPr>
          <a:xfrm>
            <a:off x="1330031" y="3741473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12F380-BF23-42AB-8098-C62DA849260F}"/>
              </a:ext>
            </a:extLst>
          </p:cNvPr>
          <p:cNvSpPr/>
          <p:nvPr/>
        </p:nvSpPr>
        <p:spPr>
          <a:xfrm>
            <a:off x="4545534" y="3607003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7A71FB-D49A-4430-941F-200BC5066E58}"/>
              </a:ext>
            </a:extLst>
          </p:cNvPr>
          <p:cNvSpPr txBox="1"/>
          <p:nvPr/>
        </p:nvSpPr>
        <p:spPr>
          <a:xfrm>
            <a:off x="977854" y="4471405"/>
            <a:ext cx="1359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200um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C36659D-F3F7-44AA-B951-B7302CC5A29F}"/>
              </a:ext>
            </a:extLst>
          </p:cNvPr>
          <p:cNvSpPr txBox="1"/>
          <p:nvPr/>
        </p:nvSpPr>
        <p:spPr>
          <a:xfrm>
            <a:off x="2418290" y="4475195"/>
            <a:ext cx="130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d: 1.65mm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765B48C-8A8E-4E7E-B877-A90AF49CB50E}"/>
              </a:ext>
            </a:extLst>
          </p:cNvPr>
          <p:cNvSpPr txBox="1"/>
          <p:nvPr/>
        </p:nvSpPr>
        <p:spPr>
          <a:xfrm>
            <a:off x="4570973" y="4255335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651F07-F306-42F2-AF98-F3B607019C1E}"/>
              </a:ext>
            </a:extLst>
          </p:cNvPr>
          <p:cNvSpPr txBox="1"/>
          <p:nvPr/>
        </p:nvSpPr>
        <p:spPr>
          <a:xfrm>
            <a:off x="4927065" y="3758768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B5878B5-FDCB-4B49-8FBE-965BD2A2BEAA}"/>
              </a:ext>
            </a:extLst>
          </p:cNvPr>
          <p:cNvSpPr txBox="1"/>
          <p:nvPr/>
        </p:nvSpPr>
        <p:spPr>
          <a:xfrm>
            <a:off x="3665931" y="4560094"/>
            <a:ext cx="20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0.65mm b: 2.37 mm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C0BCCBE-7FFD-4ADC-861F-F9B4BAE56DAA}"/>
              </a:ext>
            </a:extLst>
          </p:cNvPr>
          <p:cNvSpPr txBox="1"/>
          <p:nvPr/>
        </p:nvSpPr>
        <p:spPr>
          <a:xfrm>
            <a:off x="6676410" y="4560695"/>
            <a:ext cx="211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a: 2.38mm b: 8.47mm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8D1481-4A97-4E00-AA7C-8B5D90916073}"/>
              </a:ext>
            </a:extLst>
          </p:cNvPr>
          <p:cNvCxnSpPr>
            <a:stCxn id="10" idx="3"/>
            <a:endCxn id="10" idx="7"/>
          </p:cNvCxnSpPr>
          <p:nvPr/>
        </p:nvCxnSpPr>
        <p:spPr>
          <a:xfrm flipV="1">
            <a:off x="1435594" y="3843770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2C21559F-D201-4228-9E40-0C88DA737967}"/>
              </a:ext>
            </a:extLst>
          </p:cNvPr>
          <p:cNvSpPr txBox="1"/>
          <p:nvPr/>
        </p:nvSpPr>
        <p:spPr>
          <a:xfrm>
            <a:off x="1455536" y="37941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F399D05-AB6C-4FE0-BC8A-4711552289E4}"/>
              </a:ext>
            </a:extLst>
          </p:cNvPr>
          <p:cNvSpPr/>
          <p:nvPr/>
        </p:nvSpPr>
        <p:spPr>
          <a:xfrm>
            <a:off x="2706753" y="3741473"/>
            <a:ext cx="720832" cy="69852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B0DC819-CBB0-4E60-9247-E626D9B51F8E}"/>
              </a:ext>
            </a:extLst>
          </p:cNvPr>
          <p:cNvCxnSpPr>
            <a:stCxn id="76" idx="3"/>
            <a:endCxn id="76" idx="7"/>
          </p:cNvCxnSpPr>
          <p:nvPr/>
        </p:nvCxnSpPr>
        <p:spPr>
          <a:xfrm flipV="1">
            <a:off x="2812316" y="3843770"/>
            <a:ext cx="509706" cy="493934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094B724-0478-405C-904C-CF6A36E5FA42}"/>
              </a:ext>
            </a:extLst>
          </p:cNvPr>
          <p:cNvSpPr txBox="1"/>
          <p:nvPr/>
        </p:nvSpPr>
        <p:spPr>
          <a:xfrm>
            <a:off x="2832258" y="379414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E58C850-08FB-4D04-9666-2A820394CB36}"/>
              </a:ext>
            </a:extLst>
          </p:cNvPr>
          <p:cNvSpPr/>
          <p:nvPr/>
        </p:nvSpPr>
        <p:spPr>
          <a:xfrm>
            <a:off x="7572767" y="3585794"/>
            <a:ext cx="323558" cy="6985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A0525BA-0097-47C0-830B-055CE8A3C84C}"/>
              </a:ext>
            </a:extLst>
          </p:cNvPr>
          <p:cNvSpPr txBox="1"/>
          <p:nvPr/>
        </p:nvSpPr>
        <p:spPr>
          <a:xfrm>
            <a:off x="7620849" y="42518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5FC7578-5369-4ED0-BA2C-5C573C828110}"/>
              </a:ext>
            </a:extLst>
          </p:cNvPr>
          <p:cNvSpPr txBox="1"/>
          <p:nvPr/>
        </p:nvSpPr>
        <p:spPr>
          <a:xfrm>
            <a:off x="7954298" y="3737559"/>
            <a:ext cx="160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3" name="Table 82">
                <a:extLst>
                  <a:ext uri="{FF2B5EF4-FFF2-40B4-BE49-F238E27FC236}">
                    <a16:creationId xmlns:a16="http://schemas.microsoft.com/office/drawing/2014/main" id="{6D9CFB13-E8DA-439F-8AC5-BBCF9B1A09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6687162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450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450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GB" sz="1600" b="0" i="0" smtClean="0">
                                    <a:latin typeface="Cambria Math" panose="02040503050406030204" pitchFamily="18" charset="0"/>
                                  </a:rPr>
                                  <m:t>3.23</m:t>
                                </m:r>
                                <m:r>
                                  <a:rPr lang="en-GB" sz="1600" smtClean="0">
                                    <a:latin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5.46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1.40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5.58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5.65×</m:t>
                                </m:r>
                                <m:sSup>
                                  <m:sSup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3" name="Table 82">
                <a:extLst>
                  <a:ext uri="{FF2B5EF4-FFF2-40B4-BE49-F238E27FC236}">
                    <a16:creationId xmlns:a16="http://schemas.microsoft.com/office/drawing/2014/main" id="{6D9CFB13-E8DA-439F-8AC5-BBCF9B1A095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6687162"/>
                  </p:ext>
                </p:extLst>
              </p:nvPr>
            </p:nvGraphicFramePr>
            <p:xfrm>
              <a:off x="628650" y="5041600"/>
              <a:ext cx="7970226" cy="11582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86272">
                      <a:extLst>
                        <a:ext uri="{9D8B030D-6E8A-4147-A177-3AD203B41FA5}">
                          <a16:colId xmlns:a16="http://schemas.microsoft.com/office/drawing/2014/main" val="1574452496"/>
                        </a:ext>
                      </a:extLst>
                    </a:gridCol>
                    <a:gridCol w="1225686">
                      <a:extLst>
                        <a:ext uri="{9D8B030D-6E8A-4147-A177-3AD203B41FA5}">
                          <a16:colId xmlns:a16="http://schemas.microsoft.com/office/drawing/2014/main" val="3258686001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1755976568"/>
                        </a:ext>
                      </a:extLst>
                    </a:gridCol>
                    <a:gridCol w="1274323">
                      <a:extLst>
                        <a:ext uri="{9D8B030D-6E8A-4147-A177-3AD203B41FA5}">
                          <a16:colId xmlns:a16="http://schemas.microsoft.com/office/drawing/2014/main" val="2088192873"/>
                        </a:ext>
                      </a:extLst>
                    </a:gridCol>
                    <a:gridCol w="1488332">
                      <a:extLst>
                        <a:ext uri="{9D8B030D-6E8A-4147-A177-3AD203B41FA5}">
                          <a16:colId xmlns:a16="http://schemas.microsoft.com/office/drawing/2014/main" val="296276586"/>
                        </a:ext>
                      </a:extLst>
                    </a:gridCol>
                    <a:gridCol w="1621290">
                      <a:extLst>
                        <a:ext uri="{9D8B030D-6E8A-4147-A177-3AD203B41FA5}">
                          <a16:colId xmlns:a16="http://schemas.microsoft.com/office/drawing/2014/main" val="1221635452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Criteria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Density / # m</a:t>
                          </a:r>
                          <a:r>
                            <a:rPr lang="en-GB" sz="1600" b="1" baseline="30000" dirty="0"/>
                            <a:t>-3</a:t>
                          </a:r>
                          <a:endParaRPr lang="en-GB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Length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Curtain Width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Variation in centre / 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BG Pressure / mbar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6206307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b="1" dirty="0"/>
                            <a:t>Optimised 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9055" t="-104211" r="-463184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5.46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1.40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/>
                            <a:t>5.58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92105" t="-104211" r="-752" b="-126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7543316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06BACD4-37A5-460C-B664-58963B01E88A}"/>
              </a:ext>
            </a:extLst>
          </p:cNvPr>
          <p:cNvCxnSpPr/>
          <p:nvPr/>
        </p:nvCxnSpPr>
        <p:spPr>
          <a:xfrm flipH="1" flipV="1">
            <a:off x="3767197" y="6019800"/>
            <a:ext cx="302967" cy="34744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FA27BC6-088D-4FC6-9863-6BA9FC6B82B1}"/>
              </a:ext>
            </a:extLst>
          </p:cNvPr>
          <p:cNvSpPr txBox="1"/>
          <p:nvPr/>
        </p:nvSpPr>
        <p:spPr>
          <a:xfrm>
            <a:off x="3962984" y="6251276"/>
            <a:ext cx="181465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Projected ~ 4mm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05114AB-3918-4B44-B199-7F4C77CE144B}"/>
              </a:ext>
            </a:extLst>
          </p:cNvPr>
          <p:cNvCxnSpPr>
            <a:cxnSpLocks/>
          </p:cNvCxnSpPr>
          <p:nvPr/>
        </p:nvCxnSpPr>
        <p:spPr>
          <a:xfrm flipH="1">
            <a:off x="5087350" y="4601692"/>
            <a:ext cx="699005" cy="11895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FDA8DA9-9608-432E-BA13-401E0BC9AF29}"/>
              </a:ext>
            </a:extLst>
          </p:cNvPr>
          <p:cNvSpPr txBox="1"/>
          <p:nvPr/>
        </p:nvSpPr>
        <p:spPr>
          <a:xfrm>
            <a:off x="5218109" y="3401363"/>
            <a:ext cx="2142694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Option for thicker curtain, increased signal at cost of 1D resolution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2A0383D-ACAF-4F66-AEFF-C69FF459E47E}"/>
              </a:ext>
            </a:extLst>
          </p:cNvPr>
          <p:cNvSpPr txBox="1"/>
          <p:nvPr/>
        </p:nvSpPr>
        <p:spPr>
          <a:xfrm>
            <a:off x="442368" y="3094792"/>
            <a:ext cx="104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Nozzle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BD47796-B908-4E87-AADF-EE77BE4558D4}"/>
              </a:ext>
            </a:extLst>
          </p:cNvPr>
          <p:cNvSpPr txBox="1"/>
          <p:nvPr/>
        </p:nvSpPr>
        <p:spPr>
          <a:xfrm>
            <a:off x="1247172" y="3093838"/>
            <a:ext cx="1359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1</a:t>
            </a:r>
            <a:r>
              <a:rPr lang="en-GB" b="1" baseline="30000" dirty="0">
                <a:solidFill>
                  <a:srgbClr val="1239A6"/>
                </a:solidFill>
              </a:rPr>
              <a:t>st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B98CCD7-9697-4894-B422-5FAAA64015F1}"/>
              </a:ext>
            </a:extLst>
          </p:cNvPr>
          <p:cNvSpPr txBox="1"/>
          <p:nvPr/>
        </p:nvSpPr>
        <p:spPr>
          <a:xfrm>
            <a:off x="2502153" y="3107059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2</a:t>
            </a:r>
            <a:r>
              <a:rPr lang="en-GB" b="1" baseline="30000" dirty="0">
                <a:solidFill>
                  <a:srgbClr val="1239A6"/>
                </a:solidFill>
              </a:rPr>
              <a:t>nd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41175BE-E604-4BA3-9CE1-B7BFCE2DA61C}"/>
              </a:ext>
            </a:extLst>
          </p:cNvPr>
          <p:cNvSpPr txBox="1"/>
          <p:nvPr/>
        </p:nvSpPr>
        <p:spPr>
          <a:xfrm>
            <a:off x="4029630" y="3100558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3</a:t>
            </a:r>
            <a:r>
              <a:rPr lang="en-GB" b="1" baseline="30000" dirty="0">
                <a:solidFill>
                  <a:srgbClr val="1239A6"/>
                </a:solidFill>
              </a:rPr>
              <a:t>rd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A6AFD32-EEDC-4C19-AD2A-EE4041D0DD4D}"/>
              </a:ext>
            </a:extLst>
          </p:cNvPr>
          <p:cNvSpPr txBox="1"/>
          <p:nvPr/>
        </p:nvSpPr>
        <p:spPr>
          <a:xfrm>
            <a:off x="5923022" y="3120151"/>
            <a:ext cx="598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IP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AEF0B78-5D9D-495A-ACBA-7DB33BC00E9A}"/>
              </a:ext>
            </a:extLst>
          </p:cNvPr>
          <p:cNvSpPr txBox="1"/>
          <p:nvPr/>
        </p:nvSpPr>
        <p:spPr>
          <a:xfrm>
            <a:off x="7157894" y="3100558"/>
            <a:ext cx="1368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239A6"/>
                </a:solidFill>
              </a:rPr>
              <a:t>4</a:t>
            </a:r>
            <a:r>
              <a:rPr lang="en-GB" b="1" baseline="30000" dirty="0">
                <a:solidFill>
                  <a:srgbClr val="1239A6"/>
                </a:solidFill>
              </a:rPr>
              <a:t>th</a:t>
            </a:r>
            <a:r>
              <a:rPr lang="en-GB" b="1" dirty="0">
                <a:solidFill>
                  <a:srgbClr val="1239A6"/>
                </a:solidFill>
              </a:rPr>
              <a:t> Skimmer</a:t>
            </a:r>
          </a:p>
        </p:txBody>
      </p:sp>
    </p:spTree>
    <p:extLst>
      <p:ext uri="{BB962C8B-B14F-4D97-AF65-F5344CB8AC3E}">
        <p14:creationId xmlns:p14="http://schemas.microsoft.com/office/powerpoint/2010/main" val="387528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1b06bc5-7e14-4331-abbd-06bc174eae3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6B1FA3CC6CA4A9EE66CC78A4F412E" ma:contentTypeVersion="17" ma:contentTypeDescription="Create a new document." ma:contentTypeScope="" ma:versionID="bb8ff8fb8dfe171e3596b3b28bcabe13">
  <xsd:schema xmlns:xsd="http://www.w3.org/2001/XMLSchema" xmlns:xs="http://www.w3.org/2001/XMLSchema" xmlns:p="http://schemas.microsoft.com/office/2006/metadata/properties" xmlns:ns3="71b06bc5-7e14-4331-abbd-06bc174eae32" xmlns:ns4="f6a43de9-4f46-439c-aa37-ef148abe56bf" targetNamespace="http://schemas.microsoft.com/office/2006/metadata/properties" ma:root="true" ma:fieldsID="f7c923963aa55e089194997a96b6f17e" ns3:_="" ns4:_="">
    <xsd:import namespace="71b06bc5-7e14-4331-abbd-06bc174eae32"/>
    <xsd:import namespace="f6a43de9-4f46-439c-aa37-ef148abe56b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b06bc5-7e14-4331-abbd-06bc174eae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a43de9-4f46-439c-aa37-ef148abe56b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0D08B6-3DB6-4FDE-8390-41B9B3BB5C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C68583-89F1-4609-8A5C-171A986B19BC}">
  <ds:schemaRefs>
    <ds:schemaRef ds:uri="http://www.w3.org/XML/1998/namespace"/>
    <ds:schemaRef ds:uri="http://purl.org/dc/dcmitype/"/>
    <ds:schemaRef ds:uri="http://purl.org/dc/elements/1.1/"/>
    <ds:schemaRef ds:uri="71b06bc5-7e14-4331-abbd-06bc174eae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f6a43de9-4f46-439c-aa37-ef148abe56bf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1FAC219-22E5-4E8F-B22E-C891C75B3E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b06bc5-7e14-4331-abbd-06bc174eae32"/>
    <ds:schemaRef ds:uri="f6a43de9-4f46-439c-aa37-ef148abe56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67912</TotalTime>
  <Words>1116</Words>
  <Application>Microsoft Office PowerPoint</Application>
  <PresentationFormat>On-screen Show (4:3)</PresentationFormat>
  <Paragraphs>368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ＭＳ Ｐゴシック</vt:lpstr>
      <vt:lpstr>Arial</vt:lpstr>
      <vt:lpstr>Calibri</vt:lpstr>
      <vt:lpstr>Calibri Light</vt:lpstr>
      <vt:lpstr>Cambria Math</vt:lpstr>
      <vt:lpstr>Symbol</vt:lpstr>
      <vt:lpstr>Office Theme</vt:lpstr>
      <vt:lpstr>Summary of CI Simulations</vt:lpstr>
      <vt:lpstr>Contents</vt:lpstr>
      <vt:lpstr>Test Particle Monte Carlo Simulation</vt:lpstr>
      <vt:lpstr>Injection Optimisation</vt:lpstr>
      <vt:lpstr>Objective Space</vt:lpstr>
      <vt:lpstr>MOGA Summary</vt:lpstr>
      <vt:lpstr>BGC V4 – EBTS Device</vt:lpstr>
      <vt:lpstr>Results – 60mm New Dump</vt:lpstr>
      <vt:lpstr>LHC – Hadron Only Beam (Ne gas)</vt:lpstr>
      <vt:lpstr>Special Thanks</vt:lpstr>
      <vt:lpstr>Monte-Carlo Statistical Error</vt:lpstr>
      <vt:lpstr>Confidence Testing</vt:lpstr>
      <vt:lpstr>Results – V3 (Benchmark)</vt:lpstr>
      <vt:lpstr>Results – 60mm</vt:lpstr>
      <vt:lpstr>Results – Rectangular 2nd Skimmer</vt:lpstr>
      <vt:lpstr>Chamber Pressure Profiles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Cockcroft Institute Update</dc:title>
  <dc:creator>Stringer, Oliver</dc:creator>
  <cp:lastModifiedBy>Stringer, Oliver</cp:lastModifiedBy>
  <cp:revision>204</cp:revision>
  <dcterms:created xsi:type="dcterms:W3CDTF">2021-12-02T16:49:41Z</dcterms:created>
  <dcterms:modified xsi:type="dcterms:W3CDTF">2023-12-11T23:30:26Z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0x0101000636B1FA3CC6CA4A9EE66CC78A4F412E</vt:lpwstr>
  </property>
</Properties>
</file>