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6" r:id="rId2"/>
    <p:sldId id="328" r:id="rId3"/>
    <p:sldId id="326" r:id="rId4"/>
    <p:sldId id="352" r:id="rId5"/>
    <p:sldId id="344" r:id="rId6"/>
    <p:sldId id="320" r:id="rId7"/>
    <p:sldId id="321" r:id="rId8"/>
    <p:sldId id="353" r:id="rId9"/>
    <p:sldId id="28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527"/>
    <p:restoredTop sz="94686"/>
  </p:normalViewPr>
  <p:slideViewPr>
    <p:cSldViewPr snapToGrid="0" snapToObjects="1">
      <p:cViewPr varScale="1">
        <p:scale>
          <a:sx n="106" d="100"/>
          <a:sy n="106" d="100"/>
        </p:scale>
        <p:origin x="126" y="64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3" d="100"/>
          <a:sy n="103" d="100"/>
        </p:scale>
        <p:origin x="383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12/5/2023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5 December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5 December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5 December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5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5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5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5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5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5 December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5 December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5 December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5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5 December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5 December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5 December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5 December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5 December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5 December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5 December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X-Box Update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06.12.2023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5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Wendelmuth, 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Placeholder 6" descr="A picture containing indoor, cooking, cluttered&#10;&#10;Description automatically generated">
            <a:extLst>
              <a:ext uri="{FF2B5EF4-FFF2-40B4-BE49-F238E27FC236}">
                <a16:creationId xmlns:a16="http://schemas.microsoft.com/office/drawing/2014/main" id="{A8480588-E465-56A7-AF99-09CA925C22D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00" b="12800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532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665F33-97A5-70FB-31B9-35F63CD7EBB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5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A80B2C-4B50-CAC4-0056-AAD9B3DD22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Wendelmuth, Paz Alonso Arias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0FC04D-7403-97AA-1CFB-891CA8FE4B8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Placeholder 8">
            <a:extLst>
              <a:ext uri="{FF2B5EF4-FFF2-40B4-BE49-F238E27FC236}">
                <a16:creationId xmlns:a16="http://schemas.microsoft.com/office/drawing/2014/main" id="{34E66C4E-FBA2-E0B2-C171-7D86C38832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50" t="99" r="51036" b="-99"/>
          <a:stretch/>
        </p:blipFill>
        <p:spPr>
          <a:xfrm>
            <a:off x="1" y="0"/>
            <a:ext cx="6024562" cy="631825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9A12501-416D-A5AE-4F1B-750DC8940E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589" y="373593"/>
            <a:ext cx="5616574" cy="1065742"/>
          </a:xfrm>
        </p:spPr>
        <p:txBody>
          <a:bodyPr/>
          <a:lstStyle/>
          <a:p>
            <a:r>
              <a:rPr lang="en-DE" dirty="0"/>
              <a:t>X-Box 2 TD31 N3 N4:  Structure </a:t>
            </a:r>
            <a:r>
              <a:rPr lang="de-DE" dirty="0"/>
              <a:t>B</a:t>
            </a:r>
            <a:endParaRPr lang="en-DE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889AC5E-6228-62AF-158D-2BDE336E3C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80588" y="1703463"/>
            <a:ext cx="561657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Stopped 11.07.2023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Restarted</a:t>
            </a:r>
            <a:r>
              <a:rPr lang="de-DE" dirty="0"/>
              <a:t> 01.12.2023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Calibration</a:t>
            </a:r>
            <a:r>
              <a:rPr lang="de-DE" dirty="0"/>
              <a:t> </a:t>
            </a:r>
            <a:r>
              <a:rPr lang="de-DE" dirty="0" err="1"/>
              <a:t>done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/>
              <a:t>peak</a:t>
            </a:r>
            <a:r>
              <a:rPr lang="de-DE" dirty="0"/>
              <a:t> power: 30 MW</a:t>
            </a:r>
          </a:p>
        </p:txBody>
      </p:sp>
    </p:spTree>
    <p:extLst>
      <p:ext uri="{BB962C8B-B14F-4D97-AF65-F5344CB8AC3E}">
        <p14:creationId xmlns:p14="http://schemas.microsoft.com/office/powerpoint/2010/main" val="2737606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81011-FE35-3128-BF3E-EB7515870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88012" cy="1065742"/>
          </a:xfrm>
        </p:spPr>
        <p:txBody>
          <a:bodyPr/>
          <a:lstStyle/>
          <a:p>
            <a:r>
              <a:rPr lang="en-US" dirty="0"/>
              <a:t>Xbox 2 Breakdown </a:t>
            </a:r>
            <a:br>
              <a:rPr lang="en-US" dirty="0"/>
            </a:br>
            <a:r>
              <a:rPr lang="en-US" dirty="0"/>
              <a:t>definition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520C46-8DCC-72BE-4BB8-34DB033D1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5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09C8D4-E530-001C-BE59-F690D9400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Wendelmuth, 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647A4A-478D-A4D6-CA4D-54141E0A1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2B5B6A8-6DAD-62C8-BF8D-0991683A43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0471" y="141975"/>
            <a:ext cx="5472859" cy="617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009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06. June 2023 13:17:19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169AEF-171D-19EB-1E0F-D9B06A0F1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469" y="1601226"/>
            <a:ext cx="3708401" cy="668337"/>
          </a:xfrm>
        </p:spPr>
        <p:txBody>
          <a:bodyPr/>
          <a:lstStyle/>
          <a:p>
            <a:pPr algn="ctr"/>
            <a:r>
              <a:rPr lang="en-DE" dirty="0"/>
              <a:t>Log 0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93261C-2686-7DD5-599F-7AA0E9A7B0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227533" y="1624875"/>
            <a:ext cx="3713187" cy="655634"/>
          </a:xfrm>
        </p:spPr>
        <p:txBody>
          <a:bodyPr/>
          <a:lstStyle/>
          <a:p>
            <a:pPr algn="ctr"/>
            <a:r>
              <a:rPr lang="en-DE" dirty="0"/>
              <a:t>Log 2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EB3D278-711A-B62A-D164-B6E040A28447}"/>
              </a:ext>
            </a:extLst>
          </p:cNvPr>
          <p:cNvSpPr>
            <a:spLocks noGrp="1"/>
          </p:cNvSpPr>
          <p:nvPr>
            <p:ph type="body" idx="15"/>
          </p:nvPr>
        </p:nvSpPr>
        <p:spPr/>
        <p:txBody>
          <a:bodyPr/>
          <a:lstStyle/>
          <a:p>
            <a:pPr algn="ctr"/>
            <a:r>
              <a:rPr lang="en-DE" dirty="0"/>
              <a:t>Log 1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5 December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Wendelmuth, Paz Alonso Arias | X-Box Update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623BF97-9BFD-2001-1D34-4BB4F312FAD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218046" y="2441390"/>
            <a:ext cx="3780000" cy="2991600"/>
          </a:xfrm>
        </p:spPr>
        <p:txBody>
          <a:bodyPr/>
          <a:lstStyle/>
          <a:p>
            <a:endParaRPr lang="en-GB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49F1675-7A61-D162-1B1F-3E94E69A99F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227533" y="2441390"/>
            <a:ext cx="3780000" cy="299160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C1FC606-D686-3282-656A-B5424A897F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4467" y="2441390"/>
            <a:ext cx="3780000" cy="29916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678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B – Peak Power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5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Wendelmuth, 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958" b="958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3149770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A61D1-010D-3BF5-A6CC-58BF675E4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 Structure B – Gradient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CBDF71-082A-2FFE-F82A-91AE54610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5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275268-E753-255C-177B-950523A34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Wendelmuth, 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05EC03-39C1-9479-C32D-AE082A718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 descr="A picture containing text, screenshot, diagram, line&#10;&#10;Description automatically generated">
            <a:extLst>
              <a:ext uri="{FF2B5EF4-FFF2-40B4-BE49-F238E27FC236}">
                <a16:creationId xmlns:a16="http://schemas.microsoft.com/office/drawing/2014/main" id="{8A076A63-1BEE-FD3E-795C-B80BC7EE5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760" y="1444463"/>
            <a:ext cx="4306252" cy="4756312"/>
          </a:xfrm>
          <a:prstGeom prst="rect">
            <a:avLst/>
          </a:prstGeom>
        </p:spPr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F2F6A975-0C90-0892-35C3-A02FDC6468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331" r="33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1638398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1CCCB-D4BD-26B8-4DC7-BC65FD93D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Conditioning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8B8826-F2CB-217F-6113-7A9B1D42AB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112430"/>
            <a:ext cx="5616575" cy="668337"/>
          </a:xfrm>
        </p:spPr>
        <p:txBody>
          <a:bodyPr/>
          <a:lstStyle/>
          <a:p>
            <a:r>
              <a:rPr lang="de-DE" dirty="0"/>
              <a:t>Short Pulse (200 </a:t>
            </a:r>
            <a:r>
              <a:rPr lang="de-DE" dirty="0" err="1"/>
              <a:t>ns</a:t>
            </a:r>
            <a:r>
              <a:rPr lang="de-DE" dirty="0"/>
              <a:t>), 7MW, BD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BF60E5-6899-7FD0-10FE-E5FDBA3367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125133"/>
            <a:ext cx="5616600" cy="655634"/>
          </a:xfrm>
        </p:spPr>
        <p:txBody>
          <a:bodyPr/>
          <a:lstStyle/>
          <a:p>
            <a:r>
              <a:rPr lang="de-DE" dirty="0"/>
              <a:t>Long Pulse (300ns), 23MW, </a:t>
            </a:r>
            <a:r>
              <a:rPr lang="de-DE" dirty="0" err="1"/>
              <a:t>no</a:t>
            </a:r>
            <a:r>
              <a:rPr lang="de-DE" dirty="0"/>
              <a:t> BD</a:t>
            </a:r>
            <a:endParaRPr lang="en-GB" dirty="0"/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E88FFA93-DB40-2AD7-1273-1CAF51B9870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35" r="35"/>
          <a:stretch/>
        </p:blipFill>
        <p:spPr>
          <a:xfrm>
            <a:off x="1240325" y="1910282"/>
            <a:ext cx="3983525" cy="4290494"/>
          </a:xfr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4E82317-F67A-C18F-CF6A-72E25E77CDD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5 December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6AC4079-42DA-3E74-F49E-6E4231C5F3C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Mareike Wendelmuth | X-Box Update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B9CBDEB-E81A-4F18-620B-FE2C5E1E83E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329FD3C2-4FFE-7F21-54E1-188B68E7E8C6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3"/>
          <a:srcRect l="84" r="595"/>
          <a:stretch/>
        </p:blipFill>
        <p:spPr>
          <a:xfrm>
            <a:off x="6787083" y="1910282"/>
            <a:ext cx="4320463" cy="4290493"/>
          </a:xfrm>
        </p:spPr>
      </p:pic>
    </p:spTree>
    <p:extLst>
      <p:ext uri="{BB962C8B-B14F-4D97-AF65-F5344CB8AC3E}">
        <p14:creationId xmlns:p14="http://schemas.microsoft.com/office/powerpoint/2010/main" val="7502502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35796</TotalTime>
  <Words>161</Words>
  <Application>Microsoft Office PowerPoint</Application>
  <PresentationFormat>Widescreen</PresentationFormat>
  <Paragraphs>39</Paragraphs>
  <Slides>9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X-Box Update</vt:lpstr>
      <vt:lpstr>X-Box 2: TD31 N3 N4</vt:lpstr>
      <vt:lpstr>X-Box 2 TD31 N3 N4:  Structure B</vt:lpstr>
      <vt:lpstr>Xbox 2 Breakdown  definition</vt:lpstr>
      <vt:lpstr>X-Box 2: 06. June 2023 13:17:19</vt:lpstr>
      <vt:lpstr>X-Box 2: TD31 N3 N4 Structure B – Peak Power</vt:lpstr>
      <vt:lpstr>X-Box 2: TD31 N3 N4 Structure B – Gradient</vt:lpstr>
      <vt:lpstr>Conditioning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X-Boxe Update</dc:title>
  <dc:creator>Mareike Wendelmuth</dc:creator>
  <cp:lastModifiedBy>Mareike Wendelmuth</cp:lastModifiedBy>
  <cp:revision>124</cp:revision>
  <dcterms:created xsi:type="dcterms:W3CDTF">2023-05-26T09:07:50Z</dcterms:created>
  <dcterms:modified xsi:type="dcterms:W3CDTF">2023-12-06T07:50:15Z</dcterms:modified>
</cp:coreProperties>
</file>