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6" r:id="rId2"/>
    <p:sldId id="328" r:id="rId3"/>
    <p:sldId id="326" r:id="rId4"/>
    <p:sldId id="352" r:id="rId5"/>
    <p:sldId id="344" r:id="rId6"/>
    <p:sldId id="320" r:id="rId7"/>
    <p:sldId id="321" r:id="rId8"/>
    <p:sldId id="354" r:id="rId9"/>
    <p:sldId id="357" r:id="rId10"/>
    <p:sldId id="355" r:id="rId11"/>
    <p:sldId id="356" r:id="rId12"/>
    <p:sldId id="358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27"/>
    <p:restoredTop sz="94686"/>
  </p:normalViewPr>
  <p:slideViewPr>
    <p:cSldViewPr snapToGrid="0" snapToObjects="1">
      <p:cViewPr varScale="1">
        <p:scale>
          <a:sx n="106" d="100"/>
          <a:sy n="106" d="100"/>
        </p:scale>
        <p:origin x="126" y="6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14 December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14.12.2023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5DAAF-F2A9-0B01-6579-5F06B279C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Beta Plots Xbox-2 </a:t>
            </a:r>
            <a:r>
              <a:rPr lang="de-DE" dirty="0" err="1"/>
              <a:t>Structure</a:t>
            </a:r>
            <a:r>
              <a:rPr lang="de-DE" dirty="0"/>
              <a:t> A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0E15DF-A829-009E-B2E7-3D34810B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3570669-01AB-C03C-ED69-27F0A6A35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29970EA-D5C0-DCF3-9452-455396354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259E153-F0D0-7B9F-6A2B-960E1DE0734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235" b="836"/>
          <a:stretch/>
        </p:blipFill>
        <p:spPr>
          <a:xfrm>
            <a:off x="776670" y="1137684"/>
            <a:ext cx="10638660" cy="5156791"/>
          </a:xfrm>
        </p:spPr>
      </p:pic>
    </p:spTree>
    <p:extLst>
      <p:ext uri="{BB962C8B-B14F-4D97-AF65-F5344CB8AC3E}">
        <p14:creationId xmlns:p14="http://schemas.microsoft.com/office/powerpoint/2010/main" val="824470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5DAAF-F2A9-0B01-6579-5F06B279C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Beta Plots Xbox-2 </a:t>
            </a:r>
            <a:r>
              <a:rPr lang="de-DE" dirty="0" err="1"/>
              <a:t>Structure</a:t>
            </a:r>
            <a:r>
              <a:rPr lang="de-DE" dirty="0"/>
              <a:t> A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7266A-F510-7A90-1BEE-608A00CD24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DC down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246E7-C448-961A-E03B-54138B0D5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FN </a:t>
            </a:r>
            <a:r>
              <a:rPr lang="de-DE" dirty="0" err="1"/>
              <a:t>plot</a:t>
            </a:r>
            <a:endParaRPr lang="en-GB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8546893-7A90-E350-4BF0-BF6AB5496B9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7107" b="7107"/>
          <a:stretch/>
        </p:blipFill>
        <p:spPr/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0E15DF-A829-009E-B2E7-3D34810B5B0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3570669-01AB-C03C-ED69-27F0A6A351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29970EA-D5C0-DCF3-9452-455396354F7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8015F76D-93FB-AE2D-E3CF-58BB63A0E5F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/>
          <a:srcRect l="295" r="452"/>
          <a:stretch/>
        </p:blipFill>
        <p:spPr>
          <a:xfrm>
            <a:off x="6427960" y="2420938"/>
            <a:ext cx="5097101" cy="3779837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4ED783-5924-4174-2A4C-F823F9ABC3C7}"/>
                  </a:ext>
                </a:extLst>
              </p:cNvPr>
              <p:cNvSpPr txBox="1"/>
              <p:nvPr/>
            </p:nvSpPr>
            <p:spPr>
              <a:xfrm>
                <a:off x="9718541" y="1474711"/>
                <a:ext cx="1806520" cy="5984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𝑏𝑒𝑓𝑜𝑟𝑒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=48.635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𝑎𝑓𝑡𝑒𝑟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 =44.852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4ED783-5924-4174-2A4C-F823F9ABC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8541" y="1474711"/>
                <a:ext cx="1806520" cy="598497"/>
              </a:xfrm>
              <a:prstGeom prst="rect">
                <a:avLst/>
              </a:prstGeom>
              <a:blipFill>
                <a:blip r:embed="rId4"/>
                <a:stretch>
                  <a:fillRect l="-4377" b="-132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3723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42E81-9E35-B79C-B47E-6353ADC9F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Lost Energy – Capture Gradient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1B5C29B-BEEA-76CA-A27B-47DE10757D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5463" y="1729581"/>
            <a:ext cx="5381625" cy="4333875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0DABAEB-25E8-5E0C-8F87-53544707FF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118036"/>
            <a:ext cx="5611813" cy="3556966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72C3BC-8575-EA43-709D-89AFF4789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53163-5EDF-CD86-EE5C-F7DAAD5EA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028B9-5C44-98E2-A449-E0F4BF355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522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2 TD31 N3 N4:  Structure </a:t>
            </a:r>
            <a:r>
              <a:rPr lang="de-DE" dirty="0"/>
              <a:t>B</a:t>
            </a:r>
            <a:endParaRPr lang="en-DE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Stopped 11.07.2023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01.12.2023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re-done</a:t>
            </a:r>
            <a:r>
              <a:rPr lang="de-DE" dirty="0"/>
              <a:t> at </a:t>
            </a:r>
            <a:r>
              <a:rPr lang="de-DE" dirty="0" err="1"/>
              <a:t>higher</a:t>
            </a:r>
            <a:r>
              <a:rPr lang="de-DE" dirty="0"/>
              <a:t> power </a:t>
            </a:r>
            <a:r>
              <a:rPr lang="de-DE" dirty="0" err="1"/>
              <a:t>levels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peak</a:t>
            </a:r>
            <a:r>
              <a:rPr lang="de-DE" dirty="0"/>
              <a:t> power: 34.66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Current</a:t>
            </a:r>
            <a:r>
              <a:rPr lang="de-DE" dirty="0"/>
              <a:t> pulse </a:t>
            </a:r>
            <a:r>
              <a:rPr lang="de-DE" dirty="0" err="1"/>
              <a:t>length</a:t>
            </a:r>
            <a:r>
              <a:rPr lang="de-DE" dirty="0"/>
              <a:t>: 120 </a:t>
            </a:r>
            <a:r>
              <a:rPr lang="de-DE" dirty="0" err="1"/>
              <a:t>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760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81011-FE35-3128-BF3E-EB7515870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en-US" dirty="0"/>
              <a:t>Xbox 2 Breakdown </a:t>
            </a:r>
            <a:br>
              <a:rPr lang="en-US" dirty="0"/>
            </a:br>
            <a:r>
              <a:rPr lang="en-US" dirty="0"/>
              <a:t>definition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520C46-8DCC-72BE-4BB8-34DB033D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09C8D4-E530-001C-BE59-F690D9400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47A4A-478D-A4D6-CA4D-54141E0A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B5B6A8-6DAD-62C8-BF8D-0991683A4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471" y="141975"/>
            <a:ext cx="5472859" cy="617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09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13:17:19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623BF97-9BFD-2001-1D34-4BB4F312FA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18046" y="2441390"/>
            <a:ext cx="3780000" cy="299160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49F1675-7A61-D162-1B1F-3E94E69A99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27533" y="2441390"/>
            <a:ext cx="3780000" cy="29916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1FC606-D686-3282-656A-B5424A897F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4467" y="2441390"/>
            <a:ext cx="3780000" cy="29916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678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958" b="958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3149770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638398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2CACB73-2293-C446-B7C4-A60E1AA0CD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2033588" y="1696244"/>
            <a:ext cx="8124825" cy="44005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78B4556-9EF6-4C74-AB34-295B3110D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Coditioning</a:t>
            </a:r>
            <a:r>
              <a:rPr lang="de-DE" dirty="0"/>
              <a:t> pulse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C16DF-147E-4A95-31D3-5F2596843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BFC85-3484-7366-C813-BA3EBDEFE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DA1A4-7691-3262-3A89-328CB817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331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6587E-09F1-0C61-CF1A-6BA06F781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Water</a:t>
            </a:r>
            <a:r>
              <a:rPr lang="de-DE" dirty="0"/>
              <a:t> Measurement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AAD665B-0DAE-5D57-DF4A-1B86CC988EE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3075" y="1729581"/>
            <a:ext cx="5486400" cy="4333875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07BDEDC-B3FF-10A3-6401-C67278D64CE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34906" y="1729581"/>
            <a:ext cx="5486400" cy="433387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B8A3F5-5AF3-56D4-61DA-4930FF4B6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6FB8BD-65ED-CF7C-F4C5-76C647BED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3548F-CE0E-A8DE-2B6F-396FBEB0D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8C26EF-F2DE-F5C8-B9DF-34D42CC0E44E}"/>
              </a:ext>
            </a:extLst>
          </p:cNvPr>
          <p:cNvSpPr txBox="1"/>
          <p:nvPr/>
        </p:nvSpPr>
        <p:spPr>
          <a:xfrm>
            <a:off x="8272016" y="75467"/>
            <a:ext cx="391998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/>
              <a:t>Offset Short Pipe </a:t>
            </a:r>
            <a:r>
              <a:rPr lang="de-DE" dirty="0" err="1"/>
              <a:t>Structure</a:t>
            </a:r>
            <a:r>
              <a:rPr lang="de-DE" dirty="0"/>
              <a:t> B: -0.192C</a:t>
            </a:r>
          </a:p>
          <a:p>
            <a:r>
              <a:rPr lang="de-DE" dirty="0"/>
              <a:t>Offset Long Pipe </a:t>
            </a:r>
            <a:r>
              <a:rPr lang="de-DE" dirty="0" err="1"/>
              <a:t>Structure</a:t>
            </a:r>
            <a:r>
              <a:rPr lang="de-DE" dirty="0"/>
              <a:t> B: 0.039C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071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35851</TotalTime>
  <Words>225</Words>
  <Application>Microsoft Office PowerPoint</Application>
  <PresentationFormat>Widescreen</PresentationFormat>
  <Paragraphs>59</Paragraphs>
  <Slides>13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 Math</vt:lpstr>
      <vt:lpstr>Office Theme</vt:lpstr>
      <vt:lpstr>X-Box Update</vt:lpstr>
      <vt:lpstr>X-Box 2: TD31 N3 N4</vt:lpstr>
      <vt:lpstr>X-Box 2 TD31 N3 N4:  Structure B</vt:lpstr>
      <vt:lpstr>Xbox 2 Breakdown  definition</vt:lpstr>
      <vt:lpstr>X-Box 2: 06. June 2023 13:17:19</vt:lpstr>
      <vt:lpstr>X-Box 2: TD31 N3 N4 Structure B – Peak Power</vt:lpstr>
      <vt:lpstr>X-Box 2: TD31 N3 N4 Structure B – Gradient</vt:lpstr>
      <vt:lpstr>Coditioning pulse</vt:lpstr>
      <vt:lpstr>Water Measurement</vt:lpstr>
      <vt:lpstr>Beta Plots Xbox-2 Structure A </vt:lpstr>
      <vt:lpstr>Beta Plots Xbox-2 Structure A </vt:lpstr>
      <vt:lpstr>Lost Energy – Capture Gradient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Mareike Wendelmuth</cp:lastModifiedBy>
  <cp:revision>132</cp:revision>
  <dcterms:created xsi:type="dcterms:W3CDTF">2023-05-26T09:07:50Z</dcterms:created>
  <dcterms:modified xsi:type="dcterms:W3CDTF">2023-12-14T09:32:14Z</dcterms:modified>
</cp:coreProperties>
</file>