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453" r:id="rId2"/>
    <p:sldId id="454" r:id="rId3"/>
    <p:sldId id="455" r:id="rId4"/>
    <p:sldId id="452" r:id="rId5"/>
    <p:sldId id="456" r:id="rId6"/>
    <p:sldId id="459" r:id="rId7"/>
    <p:sldId id="461" r:id="rId8"/>
    <p:sldId id="457" r:id="rId9"/>
    <p:sldId id="460" r:id="rId10"/>
    <p:sldId id="458" r:id="rId11"/>
    <p:sldId id="462" r:id="rId12"/>
  </p:sldIdLst>
  <p:sldSz cx="9144000" cy="6858000" type="screen4x3"/>
  <p:notesSz cx="6761163" cy="99425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FDB"/>
    <a:srgbClr val="FF3300"/>
    <a:srgbClr val="FF3399"/>
    <a:srgbClr val="CD1575"/>
    <a:srgbClr val="FF0066"/>
    <a:srgbClr val="DF1780"/>
    <a:srgbClr val="FF66CC"/>
    <a:srgbClr val="885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1764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Cartel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Cartel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Cartel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uggero\Desktop\Delta%20T%20max%20AB%20with%20variable%20P%20(and%20bug)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uggero\Desktop\Delta%20T%20max%20AB%20with%20variable%20P%20(and%20bug)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F:\erfc%20and%20ierfc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549765786318958E-2"/>
          <c:y val="5.067131709207489E-2"/>
          <c:w val="0.87437042200710824"/>
          <c:h val="0.81614402226567317"/>
        </c:manualLayout>
      </c:layout>
      <c:scatterChart>
        <c:scatterStyle val="smoothMarker"/>
        <c:varyColors val="0"/>
        <c:ser>
          <c:idx val="0"/>
          <c:order val="0"/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Foglio1!$A$1:$A$51</c:f>
              <c:numCache>
                <c:formatCode>General</c:formatCode>
                <c:ptCount val="5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</c:numCache>
            </c:numRef>
          </c:xVal>
          <c:yVal>
            <c:numRef>
              <c:f>Foglio1!$B$1:$B$51</c:f>
              <c:numCache>
                <c:formatCode>General</c:formatCode>
                <c:ptCount val="51"/>
                <c:pt idx="0">
                  <c:v>1</c:v>
                </c:pt>
                <c:pt idx="1">
                  <c:v>0.91387749950251973</c:v>
                </c:pt>
                <c:pt idx="2">
                  <c:v>0.83274030129790655</c:v>
                </c:pt>
                <c:pt idx="3">
                  <c:v>0.75655118748078176</c:v>
                </c:pt>
                <c:pt idx="4">
                  <c:v>0.68524874463100016</c:v>
                </c:pt>
                <c:pt idx="5">
                  <c:v>0.61874827239358432</c:v>
                </c:pt>
                <c:pt idx="6">
                  <c:v>0.55694302395644257</c:v>
                </c:pt>
                <c:pt idx="7">
                  <c:v>0.49970574820135444</c:v>
                </c:pt>
                <c:pt idx="8">
                  <c:v>0.44689049647380308</c:v>
                </c:pt>
                <c:pt idx="9">
                  <c:v>0.39833465133117735</c:v>
                </c:pt>
                <c:pt idx="10">
                  <c:v>0.35386113044779466</c:v>
                </c:pt>
                <c:pt idx="11">
                  <c:v>0.31328071618088521</c:v>
                </c:pt>
                <c:pt idx="12">
                  <c:v>0.27639446017384239</c:v>
                </c:pt>
                <c:pt idx="13">
                  <c:v>0.24299611276967994</c:v>
                </c:pt>
                <c:pt idx="14">
                  <c:v>0.21287452884845248</c:v>
                </c:pt>
                <c:pt idx="15">
                  <c:v>0.18581600485478697</c:v>
                </c:pt>
                <c:pt idx="16">
                  <c:v>0.16160650606912291</c:v>
                </c:pt>
                <c:pt idx="17">
                  <c:v>0.14003374838825933</c:v>
                </c:pt>
                <c:pt idx="18">
                  <c:v>0.12088910478400634</c:v>
                </c:pt>
                <c:pt idx="19">
                  <c:v>0.10396931295841456</c:v>
                </c:pt>
                <c:pt idx="20">
                  <c:v>8.9077967265431282E-2</c:v>
                </c:pt>
                <c:pt idx="21">
                  <c:v>7.6026784487631643E-2</c:v>
                </c:pt>
                <c:pt idx="22">
                  <c:v>6.4636639328307835E-2</c:v>
                </c:pt>
                <c:pt idx="23">
                  <c:v>5.4738371316402003E-2</c:v>
                </c:pt>
                <c:pt idx="24">
                  <c:v>4.6173370070226205E-2</c:v>
                </c:pt>
                <c:pt idx="25">
                  <c:v>3.8793950407819959E-2</c:v>
                </c:pt>
                <c:pt idx="26">
                  <c:v>3.2463532547486212E-2</c:v>
                </c:pt>
                <c:pt idx="27">
                  <c:v>2.7056645569481542E-2</c:v>
                </c:pt>
                <c:pt idx="28">
                  <c:v>2.2458774402563164E-2</c:v>
                </c:pt>
                <c:pt idx="29">
                  <c:v>1.8566071882604743E-2</c:v>
                </c:pt>
                <c:pt idx="30">
                  <c:v>1.5284957957607481E-2</c:v>
                </c:pt>
                <c:pt idx="31">
                  <c:v>1.2531627958844094E-2</c:v>
                </c:pt>
                <c:pt idx="32">
                  <c:v>1.0231491112396544E-2</c:v>
                </c:pt>
                <c:pt idx="33">
                  <c:v>8.3185592300881826E-3</c:v>
                </c:pt>
                <c:pt idx="34">
                  <c:v>6.7348038996173053E-3</c:v>
                </c:pt>
                <c:pt idx="35">
                  <c:v>5.4294985961328771E-3</c:v>
                </c:pt>
                <c:pt idx="36">
                  <c:v>4.3585600624913082E-3</c:v>
                </c:pt>
                <c:pt idx="37">
                  <c:v>3.4839011457956735E-3</c:v>
                </c:pt>
                <c:pt idx="38">
                  <c:v>2.7728051155871997E-3</c:v>
                </c:pt>
                <c:pt idx="39">
                  <c:v>2.197329393757812E-3</c:v>
                </c:pt>
                <c:pt idx="40">
                  <c:v>1.7337446540000754E-3</c:v>
                </c:pt>
                <c:pt idx="41">
                  <c:v>1.3620134419519484E-3</c:v>
                </c:pt>
                <c:pt idx="42">
                  <c:v>1.0653108555977121E-3</c:v>
                </c:pt>
                <c:pt idx="43">
                  <c:v>8.2958842633909513E-4</c:v>
                </c:pt>
                <c:pt idx="44">
                  <c:v>6.4318116113639074E-4</c:v>
                </c:pt>
                <c:pt idx="45">
                  <c:v>4.9645674283140082E-4</c:v>
                </c:pt>
                <c:pt idx="46">
                  <c:v>3.815051294485713E-4</c:v>
                </c:pt>
                <c:pt idx="47">
                  <c:v>2.9186622857307979E-4</c:v>
                </c:pt>
                <c:pt idx="48">
                  <c:v>2.2229293054531359E-4</c:v>
                </c:pt>
                <c:pt idx="49">
                  <c:v>1.6854654251622988E-4</c:v>
                </c:pt>
                <c:pt idx="50">
                  <c:v>1.2722155164753227E-4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DA6-4FBD-9095-7FEBA3D4B3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469104"/>
        <c:axId val="163469664"/>
      </c:scatterChart>
      <c:valAx>
        <c:axId val="163469104"/>
        <c:scaling>
          <c:orientation val="minMax"/>
          <c:max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469664"/>
        <c:crosses val="autoZero"/>
        <c:crossBetween val="midCat"/>
        <c:majorUnit val="1"/>
      </c:valAx>
      <c:valAx>
        <c:axId val="16346966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469104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Foglio1!$C$1:$C$1020</c:f>
              <c:numCache>
                <c:formatCode>General</c:formatCode>
                <c:ptCount val="1020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6.0000000000000005E-2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9.9999999999999992E-2</c:v>
                </c:pt>
                <c:pt idx="11">
                  <c:v>0.10999999999999999</c:v>
                </c:pt>
                <c:pt idx="12">
                  <c:v>0.11999999999999998</c:v>
                </c:pt>
                <c:pt idx="13">
                  <c:v>0.12999999999999998</c:v>
                </c:pt>
                <c:pt idx="14">
                  <c:v>0.13999999999999999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0.18000000000000002</c:v>
                </c:pt>
                <c:pt idx="19">
                  <c:v>0.19000000000000003</c:v>
                </c:pt>
                <c:pt idx="20">
                  <c:v>0.20000000000000004</c:v>
                </c:pt>
                <c:pt idx="21">
                  <c:v>0.21000000000000005</c:v>
                </c:pt>
                <c:pt idx="22">
                  <c:v>0.22000000000000006</c:v>
                </c:pt>
                <c:pt idx="23">
                  <c:v>0.23000000000000007</c:v>
                </c:pt>
                <c:pt idx="24">
                  <c:v>0.24000000000000007</c:v>
                </c:pt>
                <c:pt idx="25">
                  <c:v>0.25000000000000006</c:v>
                </c:pt>
                <c:pt idx="26">
                  <c:v>0.26000000000000006</c:v>
                </c:pt>
                <c:pt idx="27">
                  <c:v>0.27000000000000007</c:v>
                </c:pt>
                <c:pt idx="28">
                  <c:v>0.28000000000000008</c:v>
                </c:pt>
                <c:pt idx="29">
                  <c:v>0.29000000000000009</c:v>
                </c:pt>
                <c:pt idx="30">
                  <c:v>0.3000000000000001</c:v>
                </c:pt>
                <c:pt idx="31">
                  <c:v>0.31000000000000011</c:v>
                </c:pt>
                <c:pt idx="32">
                  <c:v>0.32000000000000012</c:v>
                </c:pt>
                <c:pt idx="33">
                  <c:v>0.33000000000000013</c:v>
                </c:pt>
                <c:pt idx="34">
                  <c:v>0.34000000000000014</c:v>
                </c:pt>
                <c:pt idx="35">
                  <c:v>0.35000000000000014</c:v>
                </c:pt>
                <c:pt idx="36">
                  <c:v>0.36000000000000015</c:v>
                </c:pt>
                <c:pt idx="37">
                  <c:v>0.37000000000000016</c:v>
                </c:pt>
                <c:pt idx="38">
                  <c:v>0.38000000000000017</c:v>
                </c:pt>
                <c:pt idx="39">
                  <c:v>0.39000000000000018</c:v>
                </c:pt>
                <c:pt idx="40">
                  <c:v>0.40000000000000019</c:v>
                </c:pt>
                <c:pt idx="41">
                  <c:v>0.4100000000000002</c:v>
                </c:pt>
                <c:pt idx="42">
                  <c:v>0.42000000000000021</c:v>
                </c:pt>
                <c:pt idx="43">
                  <c:v>0.43000000000000022</c:v>
                </c:pt>
                <c:pt idx="44">
                  <c:v>0.44000000000000022</c:v>
                </c:pt>
                <c:pt idx="45">
                  <c:v>0.45000000000000023</c:v>
                </c:pt>
                <c:pt idx="46">
                  <c:v>0.46000000000000024</c:v>
                </c:pt>
                <c:pt idx="47">
                  <c:v>0.47000000000000025</c:v>
                </c:pt>
                <c:pt idx="48">
                  <c:v>0.48000000000000026</c:v>
                </c:pt>
                <c:pt idx="49">
                  <c:v>0.49000000000000027</c:v>
                </c:pt>
                <c:pt idx="50">
                  <c:v>0.50000000000000022</c:v>
                </c:pt>
                <c:pt idx="51">
                  <c:v>0.51000000000000023</c:v>
                </c:pt>
                <c:pt idx="52">
                  <c:v>0.52000000000000024</c:v>
                </c:pt>
                <c:pt idx="53">
                  <c:v>0.53000000000000025</c:v>
                </c:pt>
                <c:pt idx="54">
                  <c:v>0.54000000000000026</c:v>
                </c:pt>
                <c:pt idx="55">
                  <c:v>0.55000000000000027</c:v>
                </c:pt>
                <c:pt idx="56">
                  <c:v>0.56000000000000028</c:v>
                </c:pt>
                <c:pt idx="57">
                  <c:v>0.57000000000000028</c:v>
                </c:pt>
                <c:pt idx="58">
                  <c:v>0.58000000000000029</c:v>
                </c:pt>
                <c:pt idx="59">
                  <c:v>0.5900000000000003</c:v>
                </c:pt>
                <c:pt idx="60">
                  <c:v>0.60000000000000031</c:v>
                </c:pt>
                <c:pt idx="61">
                  <c:v>0.61000000000000032</c:v>
                </c:pt>
                <c:pt idx="62">
                  <c:v>0.62000000000000033</c:v>
                </c:pt>
                <c:pt idx="63">
                  <c:v>0.63000000000000034</c:v>
                </c:pt>
                <c:pt idx="64">
                  <c:v>0.64000000000000035</c:v>
                </c:pt>
                <c:pt idx="65">
                  <c:v>0.65000000000000036</c:v>
                </c:pt>
                <c:pt idx="66">
                  <c:v>0.66000000000000036</c:v>
                </c:pt>
                <c:pt idx="67">
                  <c:v>0.67000000000000037</c:v>
                </c:pt>
                <c:pt idx="68">
                  <c:v>0.68000000000000038</c:v>
                </c:pt>
                <c:pt idx="69">
                  <c:v>0.69000000000000039</c:v>
                </c:pt>
                <c:pt idx="70">
                  <c:v>0.7000000000000004</c:v>
                </c:pt>
                <c:pt idx="71">
                  <c:v>0.71000000000000041</c:v>
                </c:pt>
                <c:pt idx="72">
                  <c:v>0.72000000000000042</c:v>
                </c:pt>
                <c:pt idx="73">
                  <c:v>0.73000000000000043</c:v>
                </c:pt>
                <c:pt idx="74">
                  <c:v>0.74000000000000044</c:v>
                </c:pt>
                <c:pt idx="75">
                  <c:v>0.75000000000000044</c:v>
                </c:pt>
                <c:pt idx="76">
                  <c:v>0.76000000000000045</c:v>
                </c:pt>
                <c:pt idx="77">
                  <c:v>0.77000000000000046</c:v>
                </c:pt>
                <c:pt idx="78">
                  <c:v>0.78000000000000047</c:v>
                </c:pt>
                <c:pt idx="79">
                  <c:v>0.79000000000000048</c:v>
                </c:pt>
                <c:pt idx="80">
                  <c:v>0.80000000000000049</c:v>
                </c:pt>
                <c:pt idx="81">
                  <c:v>0.8100000000000005</c:v>
                </c:pt>
                <c:pt idx="82">
                  <c:v>0.82000000000000051</c:v>
                </c:pt>
                <c:pt idx="83">
                  <c:v>0.83000000000000052</c:v>
                </c:pt>
                <c:pt idx="84">
                  <c:v>0.84000000000000052</c:v>
                </c:pt>
                <c:pt idx="85">
                  <c:v>0.85000000000000053</c:v>
                </c:pt>
                <c:pt idx="86">
                  <c:v>0.86000000000000054</c:v>
                </c:pt>
                <c:pt idx="87">
                  <c:v>0.87000000000000055</c:v>
                </c:pt>
                <c:pt idx="88">
                  <c:v>0.88000000000000056</c:v>
                </c:pt>
                <c:pt idx="89">
                  <c:v>0.89000000000000057</c:v>
                </c:pt>
                <c:pt idx="90">
                  <c:v>0.90000000000000058</c:v>
                </c:pt>
                <c:pt idx="91">
                  <c:v>0.91000000000000059</c:v>
                </c:pt>
                <c:pt idx="92">
                  <c:v>0.9200000000000006</c:v>
                </c:pt>
                <c:pt idx="93">
                  <c:v>0.9300000000000006</c:v>
                </c:pt>
                <c:pt idx="94">
                  <c:v>0.94000000000000061</c:v>
                </c:pt>
                <c:pt idx="95">
                  <c:v>0.95000000000000062</c:v>
                </c:pt>
                <c:pt idx="96">
                  <c:v>0.96000000000000063</c:v>
                </c:pt>
                <c:pt idx="97">
                  <c:v>0.97000000000000064</c:v>
                </c:pt>
                <c:pt idx="98">
                  <c:v>0.98000000000000065</c:v>
                </c:pt>
                <c:pt idx="99">
                  <c:v>0.99000000000000066</c:v>
                </c:pt>
                <c:pt idx="100">
                  <c:v>1.0000000000000007</c:v>
                </c:pt>
              </c:numCache>
            </c:numRef>
          </c:xVal>
          <c:yVal>
            <c:numRef>
              <c:f>Foglio1!$D$1:$D$1020</c:f>
              <c:numCache>
                <c:formatCode>General</c:formatCode>
                <c:ptCount val="1020"/>
                <c:pt idx="0">
                  <c:v>0</c:v>
                </c:pt>
                <c:pt idx="1">
                  <c:v>0.1</c:v>
                </c:pt>
                <c:pt idx="2">
                  <c:v>0.1414213562373095</c:v>
                </c:pt>
                <c:pt idx="3">
                  <c:v>0.17320508075688773</c:v>
                </c:pt>
                <c:pt idx="4">
                  <c:v>0.2</c:v>
                </c:pt>
                <c:pt idx="5">
                  <c:v>0.22360679774997896</c:v>
                </c:pt>
                <c:pt idx="6">
                  <c:v>0.24494897427831783</c:v>
                </c:pt>
                <c:pt idx="7">
                  <c:v>0.26457513110645908</c:v>
                </c:pt>
                <c:pt idx="8">
                  <c:v>0.28284271247461901</c:v>
                </c:pt>
                <c:pt idx="9">
                  <c:v>0.3</c:v>
                </c:pt>
                <c:pt idx="10">
                  <c:v>0.31622776601683794</c:v>
                </c:pt>
                <c:pt idx="11">
                  <c:v>0.33166247903553997</c:v>
                </c:pt>
                <c:pt idx="12">
                  <c:v>0.34641016151377541</c:v>
                </c:pt>
                <c:pt idx="13">
                  <c:v>0.3605551275463989</c:v>
                </c:pt>
                <c:pt idx="14">
                  <c:v>0.37416573867739411</c:v>
                </c:pt>
                <c:pt idx="15">
                  <c:v>0.3872983346207417</c:v>
                </c:pt>
                <c:pt idx="16">
                  <c:v>0.4</c:v>
                </c:pt>
                <c:pt idx="17">
                  <c:v>0.41231056256176607</c:v>
                </c:pt>
                <c:pt idx="18">
                  <c:v>0.42426406871192857</c:v>
                </c:pt>
                <c:pt idx="19">
                  <c:v>0.43588989435406739</c:v>
                </c:pt>
                <c:pt idx="20">
                  <c:v>0.44721359549995798</c:v>
                </c:pt>
                <c:pt idx="21">
                  <c:v>0.45825756949558405</c:v>
                </c:pt>
                <c:pt idx="22">
                  <c:v>0.46904157598234303</c:v>
                </c:pt>
                <c:pt idx="23">
                  <c:v>0.47958315233127202</c:v>
                </c:pt>
                <c:pt idx="24">
                  <c:v>0.48989794855663571</c:v>
                </c:pt>
                <c:pt idx="25">
                  <c:v>0.5</c:v>
                </c:pt>
                <c:pt idx="26">
                  <c:v>0.50990195135927852</c:v>
                </c:pt>
                <c:pt idx="27">
                  <c:v>0.51961524227066325</c:v>
                </c:pt>
                <c:pt idx="28">
                  <c:v>0.52915026221291817</c:v>
                </c:pt>
                <c:pt idx="29">
                  <c:v>0.53851648071345048</c:v>
                </c:pt>
                <c:pt idx="30">
                  <c:v>0.54772255750516619</c:v>
                </c:pt>
                <c:pt idx="31">
                  <c:v>0.55677643628300233</c:v>
                </c:pt>
                <c:pt idx="32">
                  <c:v>0.56568542494923812</c:v>
                </c:pt>
                <c:pt idx="33">
                  <c:v>0.57445626465380295</c:v>
                </c:pt>
                <c:pt idx="34">
                  <c:v>0.58309518948453021</c:v>
                </c:pt>
                <c:pt idx="35">
                  <c:v>0.5916079783099617</c:v>
                </c:pt>
                <c:pt idx="36">
                  <c:v>0.60000000000000009</c:v>
                </c:pt>
                <c:pt idx="37">
                  <c:v>0.60827625302982213</c:v>
                </c:pt>
                <c:pt idx="38">
                  <c:v>0.61644140029689776</c:v>
                </c:pt>
                <c:pt idx="39">
                  <c:v>0.62449979983983994</c:v>
                </c:pt>
                <c:pt idx="40">
                  <c:v>0.63245553203367599</c:v>
                </c:pt>
                <c:pt idx="41">
                  <c:v>0.64031242374328501</c:v>
                </c:pt>
                <c:pt idx="42">
                  <c:v>0.64807406984078619</c:v>
                </c:pt>
                <c:pt idx="43">
                  <c:v>0.65574385243020028</c:v>
                </c:pt>
                <c:pt idx="44">
                  <c:v>0.66332495807108016</c:v>
                </c:pt>
                <c:pt idx="45">
                  <c:v>0.67082039324993703</c:v>
                </c:pt>
                <c:pt idx="46">
                  <c:v>0.67823299831252704</c:v>
                </c:pt>
                <c:pt idx="47">
                  <c:v>0.68556546004010455</c:v>
                </c:pt>
                <c:pt idx="48">
                  <c:v>0.69282032302755114</c:v>
                </c:pt>
                <c:pt idx="49">
                  <c:v>0.70000000000000018</c:v>
                </c:pt>
                <c:pt idx="50">
                  <c:v>0.70710678118654768</c:v>
                </c:pt>
                <c:pt idx="51">
                  <c:v>0.7141428428542852</c:v>
                </c:pt>
                <c:pt idx="52">
                  <c:v>0.72111025509279802</c:v>
                </c:pt>
                <c:pt idx="53">
                  <c:v>0.72801098892805205</c:v>
                </c:pt>
                <c:pt idx="54">
                  <c:v>0.73484692283495356</c:v>
                </c:pt>
                <c:pt idx="55">
                  <c:v>0.74161984870956643</c:v>
                </c:pt>
                <c:pt idx="56">
                  <c:v>0.74833147735478844</c:v>
                </c:pt>
                <c:pt idx="57">
                  <c:v>0.75498344352707514</c:v>
                </c:pt>
                <c:pt idx="58">
                  <c:v>0.761577310586391</c:v>
                </c:pt>
                <c:pt idx="59">
                  <c:v>0.76811457478686096</c:v>
                </c:pt>
                <c:pt idx="60">
                  <c:v>0.77459666924148363</c:v>
                </c:pt>
                <c:pt idx="61">
                  <c:v>0.78102496759066564</c:v>
                </c:pt>
                <c:pt idx="62">
                  <c:v>0.78740078740118136</c:v>
                </c:pt>
                <c:pt idx="63">
                  <c:v>0.79372539331937741</c:v>
                </c:pt>
                <c:pt idx="64">
                  <c:v>0.80000000000000027</c:v>
                </c:pt>
                <c:pt idx="65">
                  <c:v>0.80622577482985514</c:v>
                </c:pt>
                <c:pt idx="66">
                  <c:v>0.81240384046359626</c:v>
                </c:pt>
                <c:pt idx="67">
                  <c:v>0.81853527718724517</c:v>
                </c:pt>
                <c:pt idx="68">
                  <c:v>0.82462112512353236</c:v>
                </c:pt>
                <c:pt idx="69">
                  <c:v>0.83066238629180777</c:v>
                </c:pt>
                <c:pt idx="70">
                  <c:v>0.83666002653407578</c:v>
                </c:pt>
                <c:pt idx="71">
                  <c:v>0.84261497731763613</c:v>
                </c:pt>
                <c:pt idx="72">
                  <c:v>0.84852813742385724</c:v>
                </c:pt>
                <c:pt idx="73">
                  <c:v>0.85440037453175333</c:v>
                </c:pt>
                <c:pt idx="74">
                  <c:v>0.86023252670426298</c:v>
                </c:pt>
                <c:pt idx="75">
                  <c:v>0.86602540378443893</c:v>
                </c:pt>
                <c:pt idx="76">
                  <c:v>0.871779788708135</c:v>
                </c:pt>
                <c:pt idx="77">
                  <c:v>0.87749643873921246</c:v>
                </c:pt>
                <c:pt idx="78">
                  <c:v>0.88317608663278491</c:v>
                </c:pt>
                <c:pt idx="79">
                  <c:v>0.88881944173155913</c:v>
                </c:pt>
                <c:pt idx="80">
                  <c:v>0.89442719099991619</c:v>
                </c:pt>
                <c:pt idx="81">
                  <c:v>0.90000000000000024</c:v>
                </c:pt>
                <c:pt idx="82">
                  <c:v>0.90553851381374195</c:v>
                </c:pt>
                <c:pt idx="83">
                  <c:v>0.91104335791443014</c:v>
                </c:pt>
                <c:pt idx="84">
                  <c:v>0.91651513899116832</c:v>
                </c:pt>
                <c:pt idx="85">
                  <c:v>0.92195444572928897</c:v>
                </c:pt>
                <c:pt idx="86">
                  <c:v>0.92736184954957068</c:v>
                </c:pt>
                <c:pt idx="87">
                  <c:v>0.93273790530888179</c:v>
                </c:pt>
                <c:pt idx="88">
                  <c:v>0.93808315196468617</c:v>
                </c:pt>
                <c:pt idx="89">
                  <c:v>0.94339811320566069</c:v>
                </c:pt>
                <c:pt idx="90">
                  <c:v>0.9486832980505141</c:v>
                </c:pt>
                <c:pt idx="91">
                  <c:v>0.95393920141694599</c:v>
                </c:pt>
                <c:pt idx="92">
                  <c:v>0.95916630466254427</c:v>
                </c:pt>
                <c:pt idx="93">
                  <c:v>0.96436507609929578</c:v>
                </c:pt>
                <c:pt idx="94">
                  <c:v>0.96953597148326609</c:v>
                </c:pt>
                <c:pt idx="95">
                  <c:v>0.97467943448089667</c:v>
                </c:pt>
                <c:pt idx="96">
                  <c:v>0.97979589711327153</c:v>
                </c:pt>
                <c:pt idx="97">
                  <c:v>0.98488578017961081</c:v>
                </c:pt>
                <c:pt idx="98">
                  <c:v>0.98994949366116691</c:v>
                </c:pt>
                <c:pt idx="99">
                  <c:v>0.9949874371066203</c:v>
                </c:pt>
                <c:pt idx="100">
                  <c:v>1.0000000000000004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A8C-49F3-97A1-A6CFA15252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7234112"/>
        <c:axId val="167234672"/>
      </c:scatterChart>
      <c:valAx>
        <c:axId val="167234112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7234672"/>
        <c:crosses val="autoZero"/>
        <c:crossBetween val="midCat"/>
      </c:valAx>
      <c:valAx>
        <c:axId val="167234672"/>
        <c:scaling>
          <c:orientation val="minMax"/>
          <c:max val="1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67234112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Foglio1!$A$1:$A$1020</c:f>
              <c:numCache>
                <c:formatCode>General</c:formatCode>
                <c:ptCount val="1020"/>
                <c:pt idx="0">
                  <c:v>1</c:v>
                </c:pt>
                <c:pt idx="1">
                  <c:v>1.1000000000000001</c:v>
                </c:pt>
                <c:pt idx="2">
                  <c:v>1.2000000000000002</c:v>
                </c:pt>
                <c:pt idx="3">
                  <c:v>1.3000000000000003</c:v>
                </c:pt>
                <c:pt idx="4">
                  <c:v>1.4000000000000004</c:v>
                </c:pt>
                <c:pt idx="5">
                  <c:v>1.5000000000000004</c:v>
                </c:pt>
                <c:pt idx="6">
                  <c:v>1.6000000000000005</c:v>
                </c:pt>
                <c:pt idx="7">
                  <c:v>1.7000000000000006</c:v>
                </c:pt>
                <c:pt idx="8">
                  <c:v>1.8000000000000007</c:v>
                </c:pt>
                <c:pt idx="9">
                  <c:v>1.9000000000000008</c:v>
                </c:pt>
                <c:pt idx="10">
                  <c:v>2.0000000000000009</c:v>
                </c:pt>
                <c:pt idx="11">
                  <c:v>2.100000000000001</c:v>
                </c:pt>
                <c:pt idx="12">
                  <c:v>2.2000000000000011</c:v>
                </c:pt>
                <c:pt idx="13">
                  <c:v>2.3000000000000012</c:v>
                </c:pt>
                <c:pt idx="14">
                  <c:v>2.4000000000000012</c:v>
                </c:pt>
                <c:pt idx="15">
                  <c:v>2.5000000000000013</c:v>
                </c:pt>
                <c:pt idx="16">
                  <c:v>2.6000000000000014</c:v>
                </c:pt>
                <c:pt idx="17">
                  <c:v>2.7000000000000015</c:v>
                </c:pt>
                <c:pt idx="18">
                  <c:v>2.8000000000000016</c:v>
                </c:pt>
                <c:pt idx="19">
                  <c:v>2.9000000000000017</c:v>
                </c:pt>
                <c:pt idx="20">
                  <c:v>3.0000000000000018</c:v>
                </c:pt>
                <c:pt idx="21">
                  <c:v>3.1000000000000019</c:v>
                </c:pt>
                <c:pt idx="22">
                  <c:v>3.200000000000002</c:v>
                </c:pt>
                <c:pt idx="23">
                  <c:v>3.300000000000002</c:v>
                </c:pt>
                <c:pt idx="24">
                  <c:v>3.4000000000000021</c:v>
                </c:pt>
                <c:pt idx="25">
                  <c:v>3.5000000000000022</c:v>
                </c:pt>
                <c:pt idx="26">
                  <c:v>3.6000000000000023</c:v>
                </c:pt>
                <c:pt idx="27">
                  <c:v>3.7000000000000024</c:v>
                </c:pt>
                <c:pt idx="28">
                  <c:v>3.8000000000000025</c:v>
                </c:pt>
                <c:pt idx="29">
                  <c:v>3.9000000000000026</c:v>
                </c:pt>
                <c:pt idx="30">
                  <c:v>4.0000000000000027</c:v>
                </c:pt>
                <c:pt idx="31">
                  <c:v>4.1000000000000023</c:v>
                </c:pt>
                <c:pt idx="32">
                  <c:v>4.200000000000002</c:v>
                </c:pt>
                <c:pt idx="33">
                  <c:v>4.3000000000000016</c:v>
                </c:pt>
                <c:pt idx="34">
                  <c:v>4.4000000000000012</c:v>
                </c:pt>
                <c:pt idx="35">
                  <c:v>4.5000000000000009</c:v>
                </c:pt>
                <c:pt idx="36">
                  <c:v>4.6000000000000005</c:v>
                </c:pt>
                <c:pt idx="37">
                  <c:v>4.7</c:v>
                </c:pt>
                <c:pt idx="38">
                  <c:v>4.8</c:v>
                </c:pt>
                <c:pt idx="39">
                  <c:v>4.8999999999999995</c:v>
                </c:pt>
                <c:pt idx="40">
                  <c:v>4.9999999999999991</c:v>
                </c:pt>
                <c:pt idx="41">
                  <c:v>5.0999999999999988</c:v>
                </c:pt>
                <c:pt idx="42">
                  <c:v>5.1999999999999984</c:v>
                </c:pt>
                <c:pt idx="43">
                  <c:v>5.299999999999998</c:v>
                </c:pt>
                <c:pt idx="44">
                  <c:v>5.3999999999999977</c:v>
                </c:pt>
                <c:pt idx="45">
                  <c:v>5.4999999999999973</c:v>
                </c:pt>
                <c:pt idx="46">
                  <c:v>5.599999999999997</c:v>
                </c:pt>
                <c:pt idx="47">
                  <c:v>5.6999999999999966</c:v>
                </c:pt>
                <c:pt idx="48">
                  <c:v>5.7999999999999963</c:v>
                </c:pt>
                <c:pt idx="49">
                  <c:v>5.8999999999999959</c:v>
                </c:pt>
                <c:pt idx="50">
                  <c:v>5.9999999999999956</c:v>
                </c:pt>
                <c:pt idx="51">
                  <c:v>6.0999999999999952</c:v>
                </c:pt>
                <c:pt idx="52">
                  <c:v>6.1999999999999948</c:v>
                </c:pt>
                <c:pt idx="53">
                  <c:v>6.2999999999999945</c:v>
                </c:pt>
                <c:pt idx="54">
                  <c:v>6.3999999999999941</c:v>
                </c:pt>
                <c:pt idx="55">
                  <c:v>6.4999999999999938</c:v>
                </c:pt>
                <c:pt idx="56">
                  <c:v>6.5999999999999934</c:v>
                </c:pt>
                <c:pt idx="57">
                  <c:v>6.6999999999999931</c:v>
                </c:pt>
                <c:pt idx="58">
                  <c:v>6.7999999999999927</c:v>
                </c:pt>
                <c:pt idx="59">
                  <c:v>6.8999999999999924</c:v>
                </c:pt>
                <c:pt idx="60">
                  <c:v>6.999999999999992</c:v>
                </c:pt>
                <c:pt idx="61">
                  <c:v>7.0999999999999917</c:v>
                </c:pt>
                <c:pt idx="62">
                  <c:v>7.1999999999999913</c:v>
                </c:pt>
                <c:pt idx="63">
                  <c:v>7.2999999999999909</c:v>
                </c:pt>
                <c:pt idx="64">
                  <c:v>7.3999999999999906</c:v>
                </c:pt>
                <c:pt idx="65">
                  <c:v>7.4999999999999902</c:v>
                </c:pt>
                <c:pt idx="66">
                  <c:v>7.5999999999999899</c:v>
                </c:pt>
                <c:pt idx="67">
                  <c:v>7.6999999999999895</c:v>
                </c:pt>
                <c:pt idx="68">
                  <c:v>7.7999999999999892</c:v>
                </c:pt>
                <c:pt idx="69">
                  <c:v>7.8999999999999888</c:v>
                </c:pt>
                <c:pt idx="70">
                  <c:v>7.9999999999999885</c:v>
                </c:pt>
                <c:pt idx="71">
                  <c:v>8.099999999999989</c:v>
                </c:pt>
                <c:pt idx="72">
                  <c:v>8.1999999999999886</c:v>
                </c:pt>
                <c:pt idx="73">
                  <c:v>8.2999999999999883</c:v>
                </c:pt>
                <c:pt idx="74">
                  <c:v>8.3999999999999879</c:v>
                </c:pt>
                <c:pt idx="75">
                  <c:v>8.4999999999999876</c:v>
                </c:pt>
                <c:pt idx="76">
                  <c:v>8.5999999999999872</c:v>
                </c:pt>
                <c:pt idx="77">
                  <c:v>8.6999999999999869</c:v>
                </c:pt>
                <c:pt idx="78">
                  <c:v>8.7999999999999865</c:v>
                </c:pt>
                <c:pt idx="79">
                  <c:v>8.8999999999999861</c:v>
                </c:pt>
                <c:pt idx="80">
                  <c:v>8.9999999999999858</c:v>
                </c:pt>
                <c:pt idx="81">
                  <c:v>9.0999999999999854</c:v>
                </c:pt>
                <c:pt idx="82">
                  <c:v>9.1999999999999851</c:v>
                </c:pt>
                <c:pt idx="83">
                  <c:v>9.2999999999999847</c:v>
                </c:pt>
                <c:pt idx="84">
                  <c:v>9.3999999999999844</c:v>
                </c:pt>
                <c:pt idx="85">
                  <c:v>9.499999999999984</c:v>
                </c:pt>
                <c:pt idx="86">
                  <c:v>9.5999999999999837</c:v>
                </c:pt>
                <c:pt idx="87">
                  <c:v>9.6999999999999833</c:v>
                </c:pt>
                <c:pt idx="88">
                  <c:v>9.7999999999999829</c:v>
                </c:pt>
                <c:pt idx="89">
                  <c:v>9.8999999999999826</c:v>
                </c:pt>
                <c:pt idx="90">
                  <c:v>9.9999999999999822</c:v>
                </c:pt>
                <c:pt idx="91">
                  <c:v>10.099999999999982</c:v>
                </c:pt>
                <c:pt idx="92">
                  <c:v>10.199999999999982</c:v>
                </c:pt>
                <c:pt idx="93">
                  <c:v>10.299999999999981</c:v>
                </c:pt>
                <c:pt idx="94">
                  <c:v>10.399999999999981</c:v>
                </c:pt>
                <c:pt idx="95">
                  <c:v>10.49999999999998</c:v>
                </c:pt>
                <c:pt idx="96">
                  <c:v>10.59999999999998</c:v>
                </c:pt>
                <c:pt idx="97">
                  <c:v>10.69999999999998</c:v>
                </c:pt>
                <c:pt idx="98">
                  <c:v>10.799999999999979</c:v>
                </c:pt>
                <c:pt idx="99">
                  <c:v>10.899999999999979</c:v>
                </c:pt>
                <c:pt idx="100">
                  <c:v>10.999999999999979</c:v>
                </c:pt>
                <c:pt idx="101">
                  <c:v>11.099999999999978</c:v>
                </c:pt>
                <c:pt idx="102">
                  <c:v>11.199999999999978</c:v>
                </c:pt>
                <c:pt idx="103">
                  <c:v>11.299999999999978</c:v>
                </c:pt>
                <c:pt idx="104">
                  <c:v>11.399999999999977</c:v>
                </c:pt>
                <c:pt idx="105">
                  <c:v>11.499999999999977</c:v>
                </c:pt>
                <c:pt idx="106">
                  <c:v>11.599999999999977</c:v>
                </c:pt>
                <c:pt idx="107">
                  <c:v>11.699999999999976</c:v>
                </c:pt>
                <c:pt idx="108">
                  <c:v>11.799999999999976</c:v>
                </c:pt>
                <c:pt idx="109">
                  <c:v>11.899999999999975</c:v>
                </c:pt>
                <c:pt idx="110">
                  <c:v>11.999999999999975</c:v>
                </c:pt>
                <c:pt idx="111">
                  <c:v>12.099999999999975</c:v>
                </c:pt>
                <c:pt idx="112">
                  <c:v>12.199999999999974</c:v>
                </c:pt>
                <c:pt idx="113">
                  <c:v>12.299999999999974</c:v>
                </c:pt>
                <c:pt idx="114">
                  <c:v>12.399999999999974</c:v>
                </c:pt>
                <c:pt idx="115">
                  <c:v>12.499999999999973</c:v>
                </c:pt>
                <c:pt idx="116">
                  <c:v>12.599999999999973</c:v>
                </c:pt>
                <c:pt idx="117">
                  <c:v>12.699999999999973</c:v>
                </c:pt>
                <c:pt idx="118">
                  <c:v>12.799999999999972</c:v>
                </c:pt>
                <c:pt idx="119">
                  <c:v>12.899999999999972</c:v>
                </c:pt>
                <c:pt idx="120">
                  <c:v>12.999999999999972</c:v>
                </c:pt>
                <c:pt idx="121">
                  <c:v>13.099999999999971</c:v>
                </c:pt>
                <c:pt idx="122">
                  <c:v>13.199999999999971</c:v>
                </c:pt>
                <c:pt idx="123">
                  <c:v>13.299999999999971</c:v>
                </c:pt>
                <c:pt idx="124">
                  <c:v>13.39999999999997</c:v>
                </c:pt>
                <c:pt idx="125">
                  <c:v>13.49999999999997</c:v>
                </c:pt>
                <c:pt idx="126">
                  <c:v>13.599999999999969</c:v>
                </c:pt>
                <c:pt idx="127">
                  <c:v>13.699999999999969</c:v>
                </c:pt>
                <c:pt idx="128">
                  <c:v>13.799999999999969</c:v>
                </c:pt>
                <c:pt idx="129">
                  <c:v>13.899999999999968</c:v>
                </c:pt>
                <c:pt idx="130">
                  <c:v>13.999999999999968</c:v>
                </c:pt>
                <c:pt idx="131">
                  <c:v>14.099999999999968</c:v>
                </c:pt>
                <c:pt idx="132">
                  <c:v>14.199999999999967</c:v>
                </c:pt>
                <c:pt idx="133">
                  <c:v>14.299999999999967</c:v>
                </c:pt>
                <c:pt idx="134">
                  <c:v>14.399999999999967</c:v>
                </c:pt>
                <c:pt idx="135">
                  <c:v>14.499999999999966</c:v>
                </c:pt>
                <c:pt idx="136">
                  <c:v>14.599999999999966</c:v>
                </c:pt>
                <c:pt idx="137">
                  <c:v>14.699999999999966</c:v>
                </c:pt>
                <c:pt idx="138">
                  <c:v>14.799999999999965</c:v>
                </c:pt>
                <c:pt idx="139">
                  <c:v>14.899999999999965</c:v>
                </c:pt>
                <c:pt idx="140">
                  <c:v>14.999999999999964</c:v>
                </c:pt>
                <c:pt idx="141">
                  <c:v>15.099999999999964</c:v>
                </c:pt>
                <c:pt idx="142">
                  <c:v>15.199999999999964</c:v>
                </c:pt>
                <c:pt idx="143">
                  <c:v>15.299999999999963</c:v>
                </c:pt>
                <c:pt idx="144">
                  <c:v>15.399999999999963</c:v>
                </c:pt>
                <c:pt idx="145">
                  <c:v>15.499999999999963</c:v>
                </c:pt>
                <c:pt idx="146">
                  <c:v>15.599999999999962</c:v>
                </c:pt>
                <c:pt idx="147">
                  <c:v>15.699999999999962</c:v>
                </c:pt>
                <c:pt idx="148">
                  <c:v>15.799999999999962</c:v>
                </c:pt>
                <c:pt idx="149">
                  <c:v>15.899999999999961</c:v>
                </c:pt>
                <c:pt idx="150">
                  <c:v>15.999999999999961</c:v>
                </c:pt>
                <c:pt idx="151">
                  <c:v>16.099999999999962</c:v>
                </c:pt>
                <c:pt idx="152">
                  <c:v>16.199999999999964</c:v>
                </c:pt>
                <c:pt idx="153">
                  <c:v>16.299999999999965</c:v>
                </c:pt>
                <c:pt idx="154">
                  <c:v>16.399999999999967</c:v>
                </c:pt>
                <c:pt idx="155">
                  <c:v>16.499999999999968</c:v>
                </c:pt>
                <c:pt idx="156">
                  <c:v>16.599999999999969</c:v>
                </c:pt>
                <c:pt idx="157">
                  <c:v>16.699999999999971</c:v>
                </c:pt>
                <c:pt idx="158">
                  <c:v>16.799999999999972</c:v>
                </c:pt>
                <c:pt idx="159">
                  <c:v>16.899999999999974</c:v>
                </c:pt>
                <c:pt idx="160">
                  <c:v>16.999999999999975</c:v>
                </c:pt>
                <c:pt idx="161">
                  <c:v>17.099999999999977</c:v>
                </c:pt>
                <c:pt idx="162">
                  <c:v>17.199999999999978</c:v>
                </c:pt>
                <c:pt idx="163">
                  <c:v>17.299999999999979</c:v>
                </c:pt>
                <c:pt idx="164">
                  <c:v>17.399999999999981</c:v>
                </c:pt>
                <c:pt idx="165">
                  <c:v>17.499999999999982</c:v>
                </c:pt>
                <c:pt idx="166">
                  <c:v>17.599999999999984</c:v>
                </c:pt>
                <c:pt idx="167">
                  <c:v>17.699999999999985</c:v>
                </c:pt>
                <c:pt idx="168">
                  <c:v>17.799999999999986</c:v>
                </c:pt>
                <c:pt idx="169">
                  <c:v>17.899999999999988</c:v>
                </c:pt>
                <c:pt idx="170">
                  <c:v>17.999999999999989</c:v>
                </c:pt>
                <c:pt idx="171">
                  <c:v>18.099999999999991</c:v>
                </c:pt>
                <c:pt idx="172">
                  <c:v>18.199999999999992</c:v>
                </c:pt>
                <c:pt idx="173">
                  <c:v>18.299999999999994</c:v>
                </c:pt>
                <c:pt idx="174">
                  <c:v>18.399999999999995</c:v>
                </c:pt>
                <c:pt idx="175">
                  <c:v>18.499999999999996</c:v>
                </c:pt>
                <c:pt idx="176">
                  <c:v>18.599999999999998</c:v>
                </c:pt>
                <c:pt idx="177">
                  <c:v>18.7</c:v>
                </c:pt>
                <c:pt idx="178">
                  <c:v>18.8</c:v>
                </c:pt>
                <c:pt idx="179">
                  <c:v>18.900000000000002</c:v>
                </c:pt>
                <c:pt idx="180">
                  <c:v>19.000000000000004</c:v>
                </c:pt>
                <c:pt idx="181">
                  <c:v>19.100000000000005</c:v>
                </c:pt>
                <c:pt idx="182">
                  <c:v>19.200000000000006</c:v>
                </c:pt>
                <c:pt idx="183">
                  <c:v>19.300000000000008</c:v>
                </c:pt>
                <c:pt idx="184">
                  <c:v>19.400000000000009</c:v>
                </c:pt>
                <c:pt idx="185">
                  <c:v>19.500000000000011</c:v>
                </c:pt>
                <c:pt idx="186">
                  <c:v>19.600000000000012</c:v>
                </c:pt>
                <c:pt idx="187">
                  <c:v>19.700000000000014</c:v>
                </c:pt>
                <c:pt idx="188">
                  <c:v>19.800000000000015</c:v>
                </c:pt>
                <c:pt idx="189">
                  <c:v>19.900000000000016</c:v>
                </c:pt>
                <c:pt idx="190">
                  <c:v>20.000000000000018</c:v>
                </c:pt>
                <c:pt idx="191">
                  <c:v>20.100000000000019</c:v>
                </c:pt>
                <c:pt idx="192">
                  <c:v>20.200000000000021</c:v>
                </c:pt>
                <c:pt idx="193">
                  <c:v>20.300000000000022</c:v>
                </c:pt>
                <c:pt idx="194">
                  <c:v>20.400000000000023</c:v>
                </c:pt>
                <c:pt idx="195">
                  <c:v>20.500000000000025</c:v>
                </c:pt>
                <c:pt idx="196">
                  <c:v>20.600000000000026</c:v>
                </c:pt>
                <c:pt idx="197">
                  <c:v>20.700000000000028</c:v>
                </c:pt>
                <c:pt idx="198">
                  <c:v>20.800000000000029</c:v>
                </c:pt>
                <c:pt idx="199">
                  <c:v>20.900000000000031</c:v>
                </c:pt>
                <c:pt idx="200">
                  <c:v>21.000000000000032</c:v>
                </c:pt>
                <c:pt idx="201">
                  <c:v>21.100000000000033</c:v>
                </c:pt>
                <c:pt idx="202">
                  <c:v>21.200000000000035</c:v>
                </c:pt>
                <c:pt idx="203">
                  <c:v>21.300000000000036</c:v>
                </c:pt>
                <c:pt idx="204">
                  <c:v>21.400000000000038</c:v>
                </c:pt>
                <c:pt idx="205">
                  <c:v>21.500000000000039</c:v>
                </c:pt>
                <c:pt idx="206">
                  <c:v>21.600000000000041</c:v>
                </c:pt>
                <c:pt idx="207">
                  <c:v>21.700000000000042</c:v>
                </c:pt>
                <c:pt idx="208">
                  <c:v>21.800000000000043</c:v>
                </c:pt>
                <c:pt idx="209">
                  <c:v>21.900000000000045</c:v>
                </c:pt>
                <c:pt idx="210">
                  <c:v>22.000000000000046</c:v>
                </c:pt>
                <c:pt idx="211">
                  <c:v>22.100000000000048</c:v>
                </c:pt>
                <c:pt idx="212">
                  <c:v>22.200000000000049</c:v>
                </c:pt>
                <c:pt idx="213">
                  <c:v>22.30000000000005</c:v>
                </c:pt>
                <c:pt idx="214">
                  <c:v>22.400000000000052</c:v>
                </c:pt>
                <c:pt idx="215">
                  <c:v>22.500000000000053</c:v>
                </c:pt>
                <c:pt idx="216">
                  <c:v>22.600000000000055</c:v>
                </c:pt>
                <c:pt idx="217">
                  <c:v>22.700000000000056</c:v>
                </c:pt>
                <c:pt idx="218">
                  <c:v>22.800000000000058</c:v>
                </c:pt>
                <c:pt idx="219">
                  <c:v>22.900000000000059</c:v>
                </c:pt>
                <c:pt idx="220">
                  <c:v>23.00000000000006</c:v>
                </c:pt>
                <c:pt idx="221">
                  <c:v>23.100000000000062</c:v>
                </c:pt>
                <c:pt idx="222">
                  <c:v>23.200000000000063</c:v>
                </c:pt>
                <c:pt idx="223">
                  <c:v>23.300000000000065</c:v>
                </c:pt>
                <c:pt idx="224">
                  <c:v>23.400000000000066</c:v>
                </c:pt>
                <c:pt idx="225">
                  <c:v>23.500000000000068</c:v>
                </c:pt>
                <c:pt idx="226">
                  <c:v>23.600000000000069</c:v>
                </c:pt>
                <c:pt idx="227">
                  <c:v>23.70000000000007</c:v>
                </c:pt>
                <c:pt idx="228">
                  <c:v>23.800000000000072</c:v>
                </c:pt>
                <c:pt idx="229">
                  <c:v>23.900000000000073</c:v>
                </c:pt>
                <c:pt idx="230">
                  <c:v>24.000000000000075</c:v>
                </c:pt>
                <c:pt idx="231">
                  <c:v>24.100000000000076</c:v>
                </c:pt>
                <c:pt idx="232">
                  <c:v>24.200000000000077</c:v>
                </c:pt>
                <c:pt idx="233">
                  <c:v>24.300000000000079</c:v>
                </c:pt>
                <c:pt idx="234">
                  <c:v>24.40000000000008</c:v>
                </c:pt>
                <c:pt idx="235">
                  <c:v>24.500000000000082</c:v>
                </c:pt>
                <c:pt idx="236">
                  <c:v>24.600000000000083</c:v>
                </c:pt>
                <c:pt idx="237">
                  <c:v>24.700000000000085</c:v>
                </c:pt>
                <c:pt idx="238">
                  <c:v>24.800000000000086</c:v>
                </c:pt>
                <c:pt idx="239">
                  <c:v>24.900000000000087</c:v>
                </c:pt>
                <c:pt idx="240">
                  <c:v>25.000000000000089</c:v>
                </c:pt>
                <c:pt idx="241">
                  <c:v>25.10000000000009</c:v>
                </c:pt>
                <c:pt idx="242">
                  <c:v>25.200000000000092</c:v>
                </c:pt>
                <c:pt idx="243">
                  <c:v>25.300000000000093</c:v>
                </c:pt>
                <c:pt idx="244">
                  <c:v>25.400000000000095</c:v>
                </c:pt>
                <c:pt idx="245">
                  <c:v>25.500000000000096</c:v>
                </c:pt>
                <c:pt idx="246">
                  <c:v>25.600000000000097</c:v>
                </c:pt>
                <c:pt idx="247">
                  <c:v>25.700000000000099</c:v>
                </c:pt>
                <c:pt idx="248">
                  <c:v>25.8000000000001</c:v>
                </c:pt>
                <c:pt idx="249">
                  <c:v>25.900000000000102</c:v>
                </c:pt>
                <c:pt idx="250">
                  <c:v>26.000000000000103</c:v>
                </c:pt>
                <c:pt idx="251">
                  <c:v>26.100000000000104</c:v>
                </c:pt>
                <c:pt idx="252">
                  <c:v>26.200000000000106</c:v>
                </c:pt>
                <c:pt idx="253">
                  <c:v>26.300000000000107</c:v>
                </c:pt>
                <c:pt idx="254">
                  <c:v>26.400000000000109</c:v>
                </c:pt>
                <c:pt idx="255">
                  <c:v>26.50000000000011</c:v>
                </c:pt>
                <c:pt idx="256">
                  <c:v>26.600000000000112</c:v>
                </c:pt>
                <c:pt idx="257">
                  <c:v>26.700000000000113</c:v>
                </c:pt>
                <c:pt idx="258">
                  <c:v>26.800000000000114</c:v>
                </c:pt>
                <c:pt idx="259">
                  <c:v>26.900000000000116</c:v>
                </c:pt>
                <c:pt idx="260">
                  <c:v>27.000000000000117</c:v>
                </c:pt>
                <c:pt idx="261">
                  <c:v>27.100000000000119</c:v>
                </c:pt>
                <c:pt idx="262">
                  <c:v>27.20000000000012</c:v>
                </c:pt>
                <c:pt idx="263">
                  <c:v>27.300000000000122</c:v>
                </c:pt>
                <c:pt idx="264">
                  <c:v>27.400000000000123</c:v>
                </c:pt>
                <c:pt idx="265">
                  <c:v>27.500000000000124</c:v>
                </c:pt>
                <c:pt idx="266">
                  <c:v>27.600000000000126</c:v>
                </c:pt>
                <c:pt idx="267">
                  <c:v>27.700000000000127</c:v>
                </c:pt>
                <c:pt idx="268">
                  <c:v>27.800000000000129</c:v>
                </c:pt>
                <c:pt idx="269">
                  <c:v>27.90000000000013</c:v>
                </c:pt>
                <c:pt idx="270">
                  <c:v>28.000000000000131</c:v>
                </c:pt>
                <c:pt idx="271">
                  <c:v>28.100000000000133</c:v>
                </c:pt>
                <c:pt idx="272">
                  <c:v>28.200000000000134</c:v>
                </c:pt>
                <c:pt idx="273">
                  <c:v>28.300000000000136</c:v>
                </c:pt>
                <c:pt idx="274">
                  <c:v>28.400000000000137</c:v>
                </c:pt>
                <c:pt idx="275">
                  <c:v>28.500000000000139</c:v>
                </c:pt>
                <c:pt idx="276">
                  <c:v>28.60000000000014</c:v>
                </c:pt>
                <c:pt idx="277">
                  <c:v>28.700000000000141</c:v>
                </c:pt>
                <c:pt idx="278">
                  <c:v>28.800000000000143</c:v>
                </c:pt>
                <c:pt idx="279">
                  <c:v>28.900000000000144</c:v>
                </c:pt>
                <c:pt idx="280">
                  <c:v>29.000000000000146</c:v>
                </c:pt>
                <c:pt idx="281">
                  <c:v>29.100000000000147</c:v>
                </c:pt>
                <c:pt idx="282">
                  <c:v>29.200000000000149</c:v>
                </c:pt>
                <c:pt idx="283">
                  <c:v>29.30000000000015</c:v>
                </c:pt>
                <c:pt idx="284">
                  <c:v>29.400000000000151</c:v>
                </c:pt>
                <c:pt idx="285">
                  <c:v>29.500000000000153</c:v>
                </c:pt>
                <c:pt idx="286">
                  <c:v>29.600000000000154</c:v>
                </c:pt>
                <c:pt idx="287">
                  <c:v>29.700000000000156</c:v>
                </c:pt>
                <c:pt idx="288">
                  <c:v>29.800000000000157</c:v>
                </c:pt>
                <c:pt idx="289">
                  <c:v>29.900000000000158</c:v>
                </c:pt>
                <c:pt idx="290">
                  <c:v>30.00000000000016</c:v>
                </c:pt>
                <c:pt idx="291">
                  <c:v>30.100000000000161</c:v>
                </c:pt>
                <c:pt idx="292">
                  <c:v>30.200000000000163</c:v>
                </c:pt>
                <c:pt idx="293">
                  <c:v>30.300000000000164</c:v>
                </c:pt>
                <c:pt idx="294">
                  <c:v>30.400000000000166</c:v>
                </c:pt>
                <c:pt idx="295">
                  <c:v>30.500000000000167</c:v>
                </c:pt>
                <c:pt idx="296">
                  <c:v>30.600000000000168</c:v>
                </c:pt>
                <c:pt idx="297">
                  <c:v>30.70000000000017</c:v>
                </c:pt>
                <c:pt idx="298">
                  <c:v>30.800000000000171</c:v>
                </c:pt>
                <c:pt idx="299">
                  <c:v>30.900000000000173</c:v>
                </c:pt>
                <c:pt idx="300">
                  <c:v>31.000000000000174</c:v>
                </c:pt>
                <c:pt idx="301">
                  <c:v>31.100000000000176</c:v>
                </c:pt>
                <c:pt idx="302">
                  <c:v>31.200000000000177</c:v>
                </c:pt>
                <c:pt idx="303">
                  <c:v>31.300000000000178</c:v>
                </c:pt>
                <c:pt idx="304">
                  <c:v>31.40000000000018</c:v>
                </c:pt>
                <c:pt idx="305">
                  <c:v>31.500000000000181</c:v>
                </c:pt>
                <c:pt idx="306">
                  <c:v>31.600000000000183</c:v>
                </c:pt>
                <c:pt idx="307">
                  <c:v>31.700000000000184</c:v>
                </c:pt>
                <c:pt idx="308">
                  <c:v>31.800000000000185</c:v>
                </c:pt>
                <c:pt idx="309">
                  <c:v>31.900000000000187</c:v>
                </c:pt>
                <c:pt idx="310">
                  <c:v>32.000000000000185</c:v>
                </c:pt>
                <c:pt idx="311">
                  <c:v>32.100000000000186</c:v>
                </c:pt>
                <c:pt idx="312">
                  <c:v>32.200000000000188</c:v>
                </c:pt>
                <c:pt idx="313">
                  <c:v>32.300000000000189</c:v>
                </c:pt>
                <c:pt idx="314">
                  <c:v>32.40000000000019</c:v>
                </c:pt>
                <c:pt idx="315">
                  <c:v>32.500000000000192</c:v>
                </c:pt>
                <c:pt idx="316">
                  <c:v>32.600000000000193</c:v>
                </c:pt>
                <c:pt idx="317">
                  <c:v>32.700000000000195</c:v>
                </c:pt>
                <c:pt idx="318">
                  <c:v>32.800000000000196</c:v>
                </c:pt>
                <c:pt idx="319">
                  <c:v>32.900000000000198</c:v>
                </c:pt>
                <c:pt idx="320">
                  <c:v>33.000000000000199</c:v>
                </c:pt>
                <c:pt idx="321">
                  <c:v>33.1000000000002</c:v>
                </c:pt>
                <c:pt idx="322">
                  <c:v>33.200000000000202</c:v>
                </c:pt>
                <c:pt idx="323">
                  <c:v>33.300000000000203</c:v>
                </c:pt>
                <c:pt idx="324">
                  <c:v>33.400000000000205</c:v>
                </c:pt>
                <c:pt idx="325">
                  <c:v>33.500000000000206</c:v>
                </c:pt>
                <c:pt idx="326">
                  <c:v>33.600000000000207</c:v>
                </c:pt>
                <c:pt idx="327">
                  <c:v>33.700000000000209</c:v>
                </c:pt>
                <c:pt idx="328">
                  <c:v>33.80000000000021</c:v>
                </c:pt>
                <c:pt idx="329">
                  <c:v>33.900000000000212</c:v>
                </c:pt>
                <c:pt idx="330">
                  <c:v>34.000000000000213</c:v>
                </c:pt>
                <c:pt idx="331">
                  <c:v>34.100000000000215</c:v>
                </c:pt>
                <c:pt idx="332">
                  <c:v>34.200000000000216</c:v>
                </c:pt>
                <c:pt idx="333">
                  <c:v>34.300000000000217</c:v>
                </c:pt>
                <c:pt idx="334">
                  <c:v>34.400000000000219</c:v>
                </c:pt>
                <c:pt idx="335">
                  <c:v>34.50000000000022</c:v>
                </c:pt>
                <c:pt idx="336">
                  <c:v>34.600000000000222</c:v>
                </c:pt>
                <c:pt idx="337">
                  <c:v>34.700000000000223</c:v>
                </c:pt>
                <c:pt idx="338">
                  <c:v>34.800000000000225</c:v>
                </c:pt>
                <c:pt idx="339">
                  <c:v>34.900000000000226</c:v>
                </c:pt>
                <c:pt idx="340">
                  <c:v>35.000000000000227</c:v>
                </c:pt>
                <c:pt idx="341">
                  <c:v>35.100000000000229</c:v>
                </c:pt>
                <c:pt idx="342">
                  <c:v>35.20000000000023</c:v>
                </c:pt>
                <c:pt idx="343">
                  <c:v>35.300000000000232</c:v>
                </c:pt>
                <c:pt idx="344">
                  <c:v>35.400000000000233</c:v>
                </c:pt>
                <c:pt idx="345">
                  <c:v>35.500000000000234</c:v>
                </c:pt>
                <c:pt idx="346">
                  <c:v>35.600000000000236</c:v>
                </c:pt>
                <c:pt idx="347">
                  <c:v>35.700000000000237</c:v>
                </c:pt>
                <c:pt idx="348">
                  <c:v>35.800000000000239</c:v>
                </c:pt>
                <c:pt idx="349">
                  <c:v>35.90000000000024</c:v>
                </c:pt>
                <c:pt idx="350">
                  <c:v>36.000000000000242</c:v>
                </c:pt>
                <c:pt idx="351">
                  <c:v>36.100000000000243</c:v>
                </c:pt>
                <c:pt idx="352">
                  <c:v>36.200000000000244</c:v>
                </c:pt>
                <c:pt idx="353">
                  <c:v>36.300000000000246</c:v>
                </c:pt>
                <c:pt idx="354">
                  <c:v>36.400000000000247</c:v>
                </c:pt>
                <c:pt idx="355">
                  <c:v>36.500000000000249</c:v>
                </c:pt>
                <c:pt idx="356">
                  <c:v>36.60000000000025</c:v>
                </c:pt>
                <c:pt idx="357">
                  <c:v>36.700000000000252</c:v>
                </c:pt>
                <c:pt idx="358">
                  <c:v>36.800000000000253</c:v>
                </c:pt>
                <c:pt idx="359">
                  <c:v>36.900000000000254</c:v>
                </c:pt>
                <c:pt idx="360">
                  <c:v>37.000000000000256</c:v>
                </c:pt>
                <c:pt idx="361">
                  <c:v>37.100000000000257</c:v>
                </c:pt>
                <c:pt idx="362">
                  <c:v>37.200000000000259</c:v>
                </c:pt>
                <c:pt idx="363">
                  <c:v>37.30000000000026</c:v>
                </c:pt>
                <c:pt idx="364">
                  <c:v>37.400000000000261</c:v>
                </c:pt>
                <c:pt idx="365">
                  <c:v>37.500000000000263</c:v>
                </c:pt>
                <c:pt idx="366">
                  <c:v>37.600000000000264</c:v>
                </c:pt>
                <c:pt idx="367">
                  <c:v>37.700000000000266</c:v>
                </c:pt>
                <c:pt idx="368">
                  <c:v>37.800000000000267</c:v>
                </c:pt>
                <c:pt idx="369">
                  <c:v>37.900000000000269</c:v>
                </c:pt>
                <c:pt idx="370">
                  <c:v>38.00000000000027</c:v>
                </c:pt>
                <c:pt idx="371">
                  <c:v>38.100000000000271</c:v>
                </c:pt>
                <c:pt idx="372">
                  <c:v>38.200000000000273</c:v>
                </c:pt>
                <c:pt idx="373">
                  <c:v>38.300000000000274</c:v>
                </c:pt>
                <c:pt idx="374">
                  <c:v>38.400000000000276</c:v>
                </c:pt>
                <c:pt idx="375">
                  <c:v>38.500000000000277</c:v>
                </c:pt>
                <c:pt idx="376">
                  <c:v>38.600000000000279</c:v>
                </c:pt>
                <c:pt idx="377">
                  <c:v>38.70000000000028</c:v>
                </c:pt>
                <c:pt idx="378">
                  <c:v>38.800000000000281</c:v>
                </c:pt>
                <c:pt idx="379">
                  <c:v>38.900000000000283</c:v>
                </c:pt>
                <c:pt idx="380">
                  <c:v>39.000000000000284</c:v>
                </c:pt>
                <c:pt idx="381">
                  <c:v>39.100000000000286</c:v>
                </c:pt>
                <c:pt idx="382">
                  <c:v>39.200000000000287</c:v>
                </c:pt>
                <c:pt idx="383">
                  <c:v>39.300000000000288</c:v>
                </c:pt>
                <c:pt idx="384">
                  <c:v>39.40000000000029</c:v>
                </c:pt>
                <c:pt idx="385">
                  <c:v>39.500000000000291</c:v>
                </c:pt>
                <c:pt idx="386">
                  <c:v>39.600000000000293</c:v>
                </c:pt>
                <c:pt idx="387">
                  <c:v>39.700000000000294</c:v>
                </c:pt>
                <c:pt idx="388">
                  <c:v>39.800000000000296</c:v>
                </c:pt>
                <c:pt idx="389">
                  <c:v>39.900000000000297</c:v>
                </c:pt>
                <c:pt idx="390">
                  <c:v>40.000000000000298</c:v>
                </c:pt>
                <c:pt idx="391">
                  <c:v>40.1000000000003</c:v>
                </c:pt>
                <c:pt idx="392">
                  <c:v>40.200000000000301</c:v>
                </c:pt>
                <c:pt idx="393">
                  <c:v>40.300000000000303</c:v>
                </c:pt>
                <c:pt idx="394">
                  <c:v>40.400000000000304</c:v>
                </c:pt>
                <c:pt idx="395">
                  <c:v>40.500000000000306</c:v>
                </c:pt>
                <c:pt idx="396">
                  <c:v>40.600000000000307</c:v>
                </c:pt>
                <c:pt idx="397">
                  <c:v>40.700000000000308</c:v>
                </c:pt>
                <c:pt idx="398">
                  <c:v>40.80000000000031</c:v>
                </c:pt>
                <c:pt idx="399">
                  <c:v>40.900000000000311</c:v>
                </c:pt>
                <c:pt idx="400">
                  <c:v>41.000000000000313</c:v>
                </c:pt>
                <c:pt idx="401">
                  <c:v>41.100000000000314</c:v>
                </c:pt>
                <c:pt idx="402">
                  <c:v>41.200000000000315</c:v>
                </c:pt>
                <c:pt idx="403">
                  <c:v>41.300000000000317</c:v>
                </c:pt>
                <c:pt idx="404">
                  <c:v>41.400000000000318</c:v>
                </c:pt>
                <c:pt idx="405">
                  <c:v>41.50000000000032</c:v>
                </c:pt>
                <c:pt idx="406">
                  <c:v>41.600000000000321</c:v>
                </c:pt>
                <c:pt idx="407">
                  <c:v>41.700000000000323</c:v>
                </c:pt>
                <c:pt idx="408">
                  <c:v>41.800000000000324</c:v>
                </c:pt>
                <c:pt idx="409">
                  <c:v>41.900000000000325</c:v>
                </c:pt>
                <c:pt idx="410">
                  <c:v>42.000000000000327</c:v>
                </c:pt>
                <c:pt idx="411">
                  <c:v>42.100000000000328</c:v>
                </c:pt>
                <c:pt idx="412">
                  <c:v>42.20000000000033</c:v>
                </c:pt>
                <c:pt idx="413">
                  <c:v>42.300000000000331</c:v>
                </c:pt>
                <c:pt idx="414">
                  <c:v>42.400000000000333</c:v>
                </c:pt>
                <c:pt idx="415">
                  <c:v>42.500000000000334</c:v>
                </c:pt>
                <c:pt idx="416">
                  <c:v>42.600000000000335</c:v>
                </c:pt>
                <c:pt idx="417">
                  <c:v>42.700000000000337</c:v>
                </c:pt>
                <c:pt idx="418">
                  <c:v>42.800000000000338</c:v>
                </c:pt>
                <c:pt idx="419">
                  <c:v>42.90000000000034</c:v>
                </c:pt>
                <c:pt idx="420">
                  <c:v>43.000000000000341</c:v>
                </c:pt>
                <c:pt idx="421">
                  <c:v>43.100000000000342</c:v>
                </c:pt>
                <c:pt idx="422">
                  <c:v>43.200000000000344</c:v>
                </c:pt>
                <c:pt idx="423">
                  <c:v>43.300000000000345</c:v>
                </c:pt>
                <c:pt idx="424">
                  <c:v>43.400000000000347</c:v>
                </c:pt>
                <c:pt idx="425">
                  <c:v>43.500000000000348</c:v>
                </c:pt>
                <c:pt idx="426">
                  <c:v>43.60000000000035</c:v>
                </c:pt>
                <c:pt idx="427">
                  <c:v>43.700000000000351</c:v>
                </c:pt>
                <c:pt idx="428">
                  <c:v>43.800000000000352</c:v>
                </c:pt>
                <c:pt idx="429">
                  <c:v>43.900000000000354</c:v>
                </c:pt>
                <c:pt idx="430">
                  <c:v>44.000000000000355</c:v>
                </c:pt>
                <c:pt idx="431">
                  <c:v>44.100000000000357</c:v>
                </c:pt>
                <c:pt idx="432">
                  <c:v>44.200000000000358</c:v>
                </c:pt>
                <c:pt idx="433">
                  <c:v>44.30000000000036</c:v>
                </c:pt>
                <c:pt idx="434">
                  <c:v>44.400000000000361</c:v>
                </c:pt>
                <c:pt idx="435">
                  <c:v>44.500000000000362</c:v>
                </c:pt>
                <c:pt idx="436">
                  <c:v>44.600000000000364</c:v>
                </c:pt>
                <c:pt idx="437">
                  <c:v>44.700000000000365</c:v>
                </c:pt>
                <c:pt idx="438">
                  <c:v>44.800000000000367</c:v>
                </c:pt>
                <c:pt idx="439">
                  <c:v>44.900000000000368</c:v>
                </c:pt>
                <c:pt idx="440">
                  <c:v>45.000000000000369</c:v>
                </c:pt>
                <c:pt idx="441">
                  <c:v>45.100000000000371</c:v>
                </c:pt>
                <c:pt idx="442">
                  <c:v>45.200000000000372</c:v>
                </c:pt>
                <c:pt idx="443">
                  <c:v>45.300000000000374</c:v>
                </c:pt>
                <c:pt idx="444">
                  <c:v>45.400000000000375</c:v>
                </c:pt>
                <c:pt idx="445">
                  <c:v>45.500000000000377</c:v>
                </c:pt>
                <c:pt idx="446">
                  <c:v>45.600000000000378</c:v>
                </c:pt>
                <c:pt idx="447">
                  <c:v>45.700000000000379</c:v>
                </c:pt>
                <c:pt idx="448">
                  <c:v>45.800000000000381</c:v>
                </c:pt>
                <c:pt idx="449">
                  <c:v>45.900000000000382</c:v>
                </c:pt>
                <c:pt idx="450">
                  <c:v>46.000000000000384</c:v>
                </c:pt>
                <c:pt idx="451">
                  <c:v>46.100000000000385</c:v>
                </c:pt>
                <c:pt idx="452">
                  <c:v>46.200000000000387</c:v>
                </c:pt>
                <c:pt idx="453">
                  <c:v>46.300000000000388</c:v>
                </c:pt>
                <c:pt idx="454">
                  <c:v>46.400000000000389</c:v>
                </c:pt>
                <c:pt idx="455">
                  <c:v>46.500000000000391</c:v>
                </c:pt>
                <c:pt idx="456">
                  <c:v>46.600000000000392</c:v>
                </c:pt>
                <c:pt idx="457">
                  <c:v>46.700000000000394</c:v>
                </c:pt>
                <c:pt idx="458">
                  <c:v>46.800000000000395</c:v>
                </c:pt>
                <c:pt idx="459">
                  <c:v>46.900000000000396</c:v>
                </c:pt>
                <c:pt idx="460">
                  <c:v>47.000000000000398</c:v>
                </c:pt>
                <c:pt idx="461">
                  <c:v>47.100000000000399</c:v>
                </c:pt>
                <c:pt idx="462">
                  <c:v>47.200000000000401</c:v>
                </c:pt>
                <c:pt idx="463">
                  <c:v>47.300000000000402</c:v>
                </c:pt>
                <c:pt idx="464">
                  <c:v>47.400000000000404</c:v>
                </c:pt>
                <c:pt idx="465">
                  <c:v>47.500000000000405</c:v>
                </c:pt>
                <c:pt idx="466">
                  <c:v>47.600000000000406</c:v>
                </c:pt>
                <c:pt idx="467">
                  <c:v>47.700000000000408</c:v>
                </c:pt>
                <c:pt idx="468">
                  <c:v>47.800000000000409</c:v>
                </c:pt>
                <c:pt idx="469">
                  <c:v>47.900000000000411</c:v>
                </c:pt>
                <c:pt idx="470">
                  <c:v>48.000000000000412</c:v>
                </c:pt>
                <c:pt idx="471">
                  <c:v>48.100000000000414</c:v>
                </c:pt>
                <c:pt idx="472">
                  <c:v>48.200000000000415</c:v>
                </c:pt>
                <c:pt idx="473">
                  <c:v>48.300000000000416</c:v>
                </c:pt>
                <c:pt idx="474">
                  <c:v>48.400000000000418</c:v>
                </c:pt>
                <c:pt idx="475">
                  <c:v>48.500000000000419</c:v>
                </c:pt>
                <c:pt idx="476">
                  <c:v>48.600000000000421</c:v>
                </c:pt>
                <c:pt idx="477">
                  <c:v>48.700000000000422</c:v>
                </c:pt>
                <c:pt idx="478">
                  <c:v>48.800000000000423</c:v>
                </c:pt>
                <c:pt idx="479">
                  <c:v>48.900000000000425</c:v>
                </c:pt>
                <c:pt idx="480">
                  <c:v>49.000000000000426</c:v>
                </c:pt>
                <c:pt idx="481">
                  <c:v>49.100000000000428</c:v>
                </c:pt>
                <c:pt idx="482">
                  <c:v>49.200000000000429</c:v>
                </c:pt>
                <c:pt idx="483">
                  <c:v>49.300000000000431</c:v>
                </c:pt>
                <c:pt idx="484">
                  <c:v>49.400000000000432</c:v>
                </c:pt>
                <c:pt idx="485">
                  <c:v>49.500000000000433</c:v>
                </c:pt>
                <c:pt idx="486">
                  <c:v>49.600000000000435</c:v>
                </c:pt>
                <c:pt idx="487">
                  <c:v>49.700000000000436</c:v>
                </c:pt>
                <c:pt idx="488">
                  <c:v>49.800000000000438</c:v>
                </c:pt>
                <c:pt idx="489">
                  <c:v>49.900000000000439</c:v>
                </c:pt>
                <c:pt idx="490">
                  <c:v>50.000000000000441</c:v>
                </c:pt>
                <c:pt idx="491">
                  <c:v>50.100000000000442</c:v>
                </c:pt>
                <c:pt idx="492">
                  <c:v>50.200000000000443</c:v>
                </c:pt>
                <c:pt idx="493">
                  <c:v>50.300000000000445</c:v>
                </c:pt>
                <c:pt idx="494">
                  <c:v>50.400000000000446</c:v>
                </c:pt>
                <c:pt idx="495">
                  <c:v>50.500000000000448</c:v>
                </c:pt>
                <c:pt idx="496">
                  <c:v>50.600000000000449</c:v>
                </c:pt>
                <c:pt idx="497">
                  <c:v>50.70000000000045</c:v>
                </c:pt>
                <c:pt idx="498">
                  <c:v>50.800000000000452</c:v>
                </c:pt>
                <c:pt idx="499">
                  <c:v>50.900000000000453</c:v>
                </c:pt>
                <c:pt idx="500">
                  <c:v>51.000000000000455</c:v>
                </c:pt>
                <c:pt idx="501">
                  <c:v>51.100000000000456</c:v>
                </c:pt>
                <c:pt idx="502">
                  <c:v>51.200000000000458</c:v>
                </c:pt>
                <c:pt idx="503">
                  <c:v>51.300000000000459</c:v>
                </c:pt>
                <c:pt idx="504">
                  <c:v>51.40000000000046</c:v>
                </c:pt>
                <c:pt idx="505">
                  <c:v>51.500000000000462</c:v>
                </c:pt>
                <c:pt idx="506">
                  <c:v>51.600000000000463</c:v>
                </c:pt>
                <c:pt idx="507">
                  <c:v>51.700000000000465</c:v>
                </c:pt>
                <c:pt idx="508">
                  <c:v>51.800000000000466</c:v>
                </c:pt>
                <c:pt idx="509">
                  <c:v>51.900000000000468</c:v>
                </c:pt>
                <c:pt idx="510">
                  <c:v>52.000000000000469</c:v>
                </c:pt>
                <c:pt idx="511">
                  <c:v>52.10000000000047</c:v>
                </c:pt>
                <c:pt idx="512">
                  <c:v>52.200000000000472</c:v>
                </c:pt>
                <c:pt idx="513">
                  <c:v>52.300000000000473</c:v>
                </c:pt>
                <c:pt idx="514">
                  <c:v>52.400000000000475</c:v>
                </c:pt>
                <c:pt idx="515">
                  <c:v>52.500000000000476</c:v>
                </c:pt>
                <c:pt idx="516">
                  <c:v>52.600000000000477</c:v>
                </c:pt>
                <c:pt idx="517">
                  <c:v>52.700000000000479</c:v>
                </c:pt>
                <c:pt idx="518">
                  <c:v>52.80000000000048</c:v>
                </c:pt>
                <c:pt idx="519">
                  <c:v>52.900000000000482</c:v>
                </c:pt>
                <c:pt idx="520">
                  <c:v>53.000000000000483</c:v>
                </c:pt>
                <c:pt idx="521">
                  <c:v>53.100000000000485</c:v>
                </c:pt>
                <c:pt idx="522">
                  <c:v>53.200000000000486</c:v>
                </c:pt>
                <c:pt idx="523">
                  <c:v>53.300000000000487</c:v>
                </c:pt>
                <c:pt idx="524">
                  <c:v>53.400000000000489</c:v>
                </c:pt>
                <c:pt idx="525">
                  <c:v>53.50000000000049</c:v>
                </c:pt>
                <c:pt idx="526">
                  <c:v>53.600000000000492</c:v>
                </c:pt>
                <c:pt idx="527">
                  <c:v>53.700000000000493</c:v>
                </c:pt>
                <c:pt idx="528">
                  <c:v>53.800000000000495</c:v>
                </c:pt>
                <c:pt idx="529">
                  <c:v>53.900000000000496</c:v>
                </c:pt>
                <c:pt idx="530">
                  <c:v>54.000000000000497</c:v>
                </c:pt>
                <c:pt idx="531">
                  <c:v>54.100000000000499</c:v>
                </c:pt>
                <c:pt idx="532">
                  <c:v>54.2000000000005</c:v>
                </c:pt>
                <c:pt idx="533">
                  <c:v>54.300000000000502</c:v>
                </c:pt>
                <c:pt idx="534">
                  <c:v>54.400000000000503</c:v>
                </c:pt>
                <c:pt idx="535">
                  <c:v>54.500000000000504</c:v>
                </c:pt>
                <c:pt idx="536">
                  <c:v>54.600000000000506</c:v>
                </c:pt>
                <c:pt idx="537">
                  <c:v>54.700000000000507</c:v>
                </c:pt>
                <c:pt idx="538">
                  <c:v>54.800000000000509</c:v>
                </c:pt>
                <c:pt idx="539">
                  <c:v>54.90000000000051</c:v>
                </c:pt>
                <c:pt idx="540">
                  <c:v>55.000000000000512</c:v>
                </c:pt>
                <c:pt idx="541">
                  <c:v>55.100000000000513</c:v>
                </c:pt>
                <c:pt idx="542">
                  <c:v>55.200000000000514</c:v>
                </c:pt>
                <c:pt idx="543">
                  <c:v>55.300000000000516</c:v>
                </c:pt>
                <c:pt idx="544">
                  <c:v>55.400000000000517</c:v>
                </c:pt>
                <c:pt idx="545">
                  <c:v>55.500000000000519</c:v>
                </c:pt>
                <c:pt idx="546">
                  <c:v>55.60000000000052</c:v>
                </c:pt>
                <c:pt idx="547">
                  <c:v>55.700000000000522</c:v>
                </c:pt>
                <c:pt idx="548">
                  <c:v>55.800000000000523</c:v>
                </c:pt>
                <c:pt idx="549">
                  <c:v>55.900000000000524</c:v>
                </c:pt>
                <c:pt idx="550">
                  <c:v>56.000000000000526</c:v>
                </c:pt>
                <c:pt idx="551">
                  <c:v>56.100000000000527</c:v>
                </c:pt>
                <c:pt idx="552">
                  <c:v>56.200000000000529</c:v>
                </c:pt>
                <c:pt idx="553">
                  <c:v>56.30000000000053</c:v>
                </c:pt>
                <c:pt idx="554">
                  <c:v>56.400000000000531</c:v>
                </c:pt>
                <c:pt idx="555">
                  <c:v>56.500000000000533</c:v>
                </c:pt>
                <c:pt idx="556">
                  <c:v>56.600000000000534</c:v>
                </c:pt>
                <c:pt idx="557">
                  <c:v>56.700000000000536</c:v>
                </c:pt>
                <c:pt idx="558">
                  <c:v>56.800000000000537</c:v>
                </c:pt>
                <c:pt idx="559">
                  <c:v>56.900000000000539</c:v>
                </c:pt>
                <c:pt idx="560">
                  <c:v>57.00000000000054</c:v>
                </c:pt>
                <c:pt idx="561">
                  <c:v>57.100000000000541</c:v>
                </c:pt>
                <c:pt idx="562">
                  <c:v>57.200000000000543</c:v>
                </c:pt>
                <c:pt idx="563">
                  <c:v>57.300000000000544</c:v>
                </c:pt>
                <c:pt idx="564">
                  <c:v>57.400000000000546</c:v>
                </c:pt>
                <c:pt idx="565">
                  <c:v>57.500000000000547</c:v>
                </c:pt>
                <c:pt idx="566">
                  <c:v>57.600000000000549</c:v>
                </c:pt>
                <c:pt idx="567">
                  <c:v>57.70000000000055</c:v>
                </c:pt>
                <c:pt idx="568">
                  <c:v>57.800000000000551</c:v>
                </c:pt>
                <c:pt idx="569">
                  <c:v>57.900000000000553</c:v>
                </c:pt>
                <c:pt idx="570">
                  <c:v>58.000000000000554</c:v>
                </c:pt>
                <c:pt idx="571">
                  <c:v>58.100000000000556</c:v>
                </c:pt>
                <c:pt idx="572">
                  <c:v>58.200000000000557</c:v>
                </c:pt>
                <c:pt idx="573">
                  <c:v>58.300000000000558</c:v>
                </c:pt>
                <c:pt idx="574">
                  <c:v>58.40000000000056</c:v>
                </c:pt>
                <c:pt idx="575">
                  <c:v>58.500000000000561</c:v>
                </c:pt>
                <c:pt idx="576">
                  <c:v>58.600000000000563</c:v>
                </c:pt>
                <c:pt idx="577">
                  <c:v>58.700000000000564</c:v>
                </c:pt>
                <c:pt idx="578">
                  <c:v>58.800000000000566</c:v>
                </c:pt>
                <c:pt idx="579">
                  <c:v>58.900000000000567</c:v>
                </c:pt>
                <c:pt idx="580">
                  <c:v>59.000000000000568</c:v>
                </c:pt>
                <c:pt idx="581">
                  <c:v>59.10000000000057</c:v>
                </c:pt>
                <c:pt idx="582">
                  <c:v>59.200000000000571</c:v>
                </c:pt>
                <c:pt idx="583">
                  <c:v>59.300000000000573</c:v>
                </c:pt>
                <c:pt idx="584">
                  <c:v>59.400000000000574</c:v>
                </c:pt>
                <c:pt idx="585">
                  <c:v>59.500000000000576</c:v>
                </c:pt>
                <c:pt idx="586">
                  <c:v>59.600000000000577</c:v>
                </c:pt>
                <c:pt idx="587">
                  <c:v>59.700000000000578</c:v>
                </c:pt>
                <c:pt idx="588">
                  <c:v>59.80000000000058</c:v>
                </c:pt>
                <c:pt idx="589">
                  <c:v>59.900000000000581</c:v>
                </c:pt>
                <c:pt idx="590">
                  <c:v>60.000000000000583</c:v>
                </c:pt>
                <c:pt idx="591">
                  <c:v>60.100000000000584</c:v>
                </c:pt>
                <c:pt idx="592">
                  <c:v>60.200000000000585</c:v>
                </c:pt>
                <c:pt idx="593">
                  <c:v>60.300000000000587</c:v>
                </c:pt>
                <c:pt idx="594">
                  <c:v>60.400000000000588</c:v>
                </c:pt>
                <c:pt idx="595">
                  <c:v>60.50000000000059</c:v>
                </c:pt>
                <c:pt idx="596">
                  <c:v>60.600000000000591</c:v>
                </c:pt>
                <c:pt idx="597">
                  <c:v>60.700000000000593</c:v>
                </c:pt>
                <c:pt idx="598">
                  <c:v>60.800000000000594</c:v>
                </c:pt>
                <c:pt idx="599">
                  <c:v>60.900000000000595</c:v>
                </c:pt>
                <c:pt idx="600">
                  <c:v>61.000000000000597</c:v>
                </c:pt>
                <c:pt idx="601">
                  <c:v>61.100000000000598</c:v>
                </c:pt>
                <c:pt idx="602">
                  <c:v>61.2000000000006</c:v>
                </c:pt>
                <c:pt idx="603">
                  <c:v>61.300000000000601</c:v>
                </c:pt>
                <c:pt idx="604">
                  <c:v>61.400000000000603</c:v>
                </c:pt>
                <c:pt idx="605">
                  <c:v>61.500000000000604</c:v>
                </c:pt>
                <c:pt idx="606">
                  <c:v>61.600000000000605</c:v>
                </c:pt>
                <c:pt idx="607">
                  <c:v>61.700000000000607</c:v>
                </c:pt>
                <c:pt idx="608">
                  <c:v>61.800000000000608</c:v>
                </c:pt>
                <c:pt idx="609">
                  <c:v>61.90000000000061</c:v>
                </c:pt>
                <c:pt idx="610">
                  <c:v>62.000000000000611</c:v>
                </c:pt>
                <c:pt idx="611">
                  <c:v>62.100000000000612</c:v>
                </c:pt>
                <c:pt idx="612">
                  <c:v>62.200000000000614</c:v>
                </c:pt>
                <c:pt idx="613">
                  <c:v>62.300000000000615</c:v>
                </c:pt>
                <c:pt idx="614">
                  <c:v>62.400000000000617</c:v>
                </c:pt>
                <c:pt idx="615">
                  <c:v>62.500000000000618</c:v>
                </c:pt>
                <c:pt idx="616">
                  <c:v>62.60000000000062</c:v>
                </c:pt>
                <c:pt idx="617">
                  <c:v>62.700000000000621</c:v>
                </c:pt>
                <c:pt idx="618">
                  <c:v>62.800000000000622</c:v>
                </c:pt>
                <c:pt idx="619">
                  <c:v>62.900000000000624</c:v>
                </c:pt>
                <c:pt idx="620">
                  <c:v>63.000000000000625</c:v>
                </c:pt>
                <c:pt idx="621">
                  <c:v>63.100000000000627</c:v>
                </c:pt>
                <c:pt idx="622">
                  <c:v>63.200000000000628</c:v>
                </c:pt>
                <c:pt idx="623">
                  <c:v>63.30000000000063</c:v>
                </c:pt>
                <c:pt idx="624">
                  <c:v>63.400000000000631</c:v>
                </c:pt>
                <c:pt idx="625">
                  <c:v>63.500000000000632</c:v>
                </c:pt>
                <c:pt idx="626">
                  <c:v>63.600000000000634</c:v>
                </c:pt>
                <c:pt idx="627">
                  <c:v>63.700000000000635</c:v>
                </c:pt>
                <c:pt idx="628">
                  <c:v>63.800000000000637</c:v>
                </c:pt>
                <c:pt idx="629">
                  <c:v>63.900000000000638</c:v>
                </c:pt>
                <c:pt idx="630">
                  <c:v>64.000000000000639</c:v>
                </c:pt>
                <c:pt idx="631">
                  <c:v>64.100000000000634</c:v>
                </c:pt>
                <c:pt idx="632">
                  <c:v>64.200000000000628</c:v>
                </c:pt>
                <c:pt idx="633">
                  <c:v>64.300000000000622</c:v>
                </c:pt>
                <c:pt idx="634">
                  <c:v>64.400000000000617</c:v>
                </c:pt>
                <c:pt idx="635">
                  <c:v>64.500000000000611</c:v>
                </c:pt>
                <c:pt idx="636">
                  <c:v>64.600000000000605</c:v>
                </c:pt>
                <c:pt idx="637">
                  <c:v>64.7000000000006</c:v>
                </c:pt>
                <c:pt idx="638">
                  <c:v>64.800000000000594</c:v>
                </c:pt>
                <c:pt idx="639">
                  <c:v>64.900000000000588</c:v>
                </c:pt>
                <c:pt idx="640">
                  <c:v>65.000000000000583</c:v>
                </c:pt>
                <c:pt idx="641">
                  <c:v>65.100000000000577</c:v>
                </c:pt>
                <c:pt idx="642">
                  <c:v>65.200000000000571</c:v>
                </c:pt>
                <c:pt idx="643">
                  <c:v>65.300000000000566</c:v>
                </c:pt>
                <c:pt idx="644">
                  <c:v>65.40000000000056</c:v>
                </c:pt>
                <c:pt idx="645">
                  <c:v>65.500000000000554</c:v>
                </c:pt>
                <c:pt idx="646">
                  <c:v>65.600000000000549</c:v>
                </c:pt>
                <c:pt idx="647">
                  <c:v>65.700000000000543</c:v>
                </c:pt>
                <c:pt idx="648">
                  <c:v>65.800000000000537</c:v>
                </c:pt>
                <c:pt idx="649">
                  <c:v>65.900000000000531</c:v>
                </c:pt>
                <c:pt idx="650">
                  <c:v>66.000000000000526</c:v>
                </c:pt>
                <c:pt idx="651">
                  <c:v>66.10000000000052</c:v>
                </c:pt>
                <c:pt idx="652">
                  <c:v>66.200000000000514</c:v>
                </c:pt>
                <c:pt idx="653">
                  <c:v>66.300000000000509</c:v>
                </c:pt>
                <c:pt idx="654">
                  <c:v>66.400000000000503</c:v>
                </c:pt>
                <c:pt idx="655">
                  <c:v>66.500000000000497</c:v>
                </c:pt>
                <c:pt idx="656">
                  <c:v>66.600000000000492</c:v>
                </c:pt>
                <c:pt idx="657">
                  <c:v>66.700000000000486</c:v>
                </c:pt>
                <c:pt idx="658">
                  <c:v>66.80000000000048</c:v>
                </c:pt>
                <c:pt idx="659">
                  <c:v>66.900000000000475</c:v>
                </c:pt>
                <c:pt idx="660">
                  <c:v>67.000000000000469</c:v>
                </c:pt>
                <c:pt idx="661">
                  <c:v>67.100000000000463</c:v>
                </c:pt>
                <c:pt idx="662">
                  <c:v>67.200000000000458</c:v>
                </c:pt>
                <c:pt idx="663">
                  <c:v>67.300000000000452</c:v>
                </c:pt>
                <c:pt idx="664">
                  <c:v>67.400000000000446</c:v>
                </c:pt>
                <c:pt idx="665">
                  <c:v>67.500000000000441</c:v>
                </c:pt>
                <c:pt idx="666">
                  <c:v>67.600000000000435</c:v>
                </c:pt>
                <c:pt idx="667">
                  <c:v>67.700000000000429</c:v>
                </c:pt>
                <c:pt idx="668">
                  <c:v>67.800000000000423</c:v>
                </c:pt>
                <c:pt idx="669">
                  <c:v>67.900000000000418</c:v>
                </c:pt>
                <c:pt idx="670">
                  <c:v>68.000000000000412</c:v>
                </c:pt>
                <c:pt idx="671">
                  <c:v>68.100000000000406</c:v>
                </c:pt>
                <c:pt idx="672">
                  <c:v>68.200000000000401</c:v>
                </c:pt>
                <c:pt idx="673">
                  <c:v>68.300000000000395</c:v>
                </c:pt>
                <c:pt idx="674">
                  <c:v>68.400000000000389</c:v>
                </c:pt>
                <c:pt idx="675">
                  <c:v>68.500000000000384</c:v>
                </c:pt>
                <c:pt idx="676">
                  <c:v>68.600000000000378</c:v>
                </c:pt>
                <c:pt idx="677">
                  <c:v>68.700000000000372</c:v>
                </c:pt>
                <c:pt idx="678">
                  <c:v>68.800000000000367</c:v>
                </c:pt>
                <c:pt idx="679">
                  <c:v>68.900000000000361</c:v>
                </c:pt>
                <c:pt idx="680">
                  <c:v>69.000000000000355</c:v>
                </c:pt>
                <c:pt idx="681">
                  <c:v>69.10000000000035</c:v>
                </c:pt>
                <c:pt idx="682">
                  <c:v>69.200000000000344</c:v>
                </c:pt>
                <c:pt idx="683">
                  <c:v>69.300000000000338</c:v>
                </c:pt>
                <c:pt idx="684">
                  <c:v>69.400000000000333</c:v>
                </c:pt>
                <c:pt idx="685">
                  <c:v>69.500000000000327</c:v>
                </c:pt>
                <c:pt idx="686">
                  <c:v>69.600000000000321</c:v>
                </c:pt>
                <c:pt idx="687">
                  <c:v>69.700000000000315</c:v>
                </c:pt>
                <c:pt idx="688">
                  <c:v>69.80000000000031</c:v>
                </c:pt>
                <c:pt idx="689">
                  <c:v>69.900000000000304</c:v>
                </c:pt>
                <c:pt idx="690">
                  <c:v>70.000000000000298</c:v>
                </c:pt>
                <c:pt idx="691">
                  <c:v>70.100000000000293</c:v>
                </c:pt>
                <c:pt idx="692">
                  <c:v>70.200000000000287</c:v>
                </c:pt>
                <c:pt idx="693">
                  <c:v>70.300000000000281</c:v>
                </c:pt>
                <c:pt idx="694">
                  <c:v>70.400000000000276</c:v>
                </c:pt>
                <c:pt idx="695">
                  <c:v>70.50000000000027</c:v>
                </c:pt>
                <c:pt idx="696">
                  <c:v>70.600000000000264</c:v>
                </c:pt>
                <c:pt idx="697">
                  <c:v>70.700000000000259</c:v>
                </c:pt>
                <c:pt idx="698">
                  <c:v>70.800000000000253</c:v>
                </c:pt>
                <c:pt idx="699">
                  <c:v>70.900000000000247</c:v>
                </c:pt>
                <c:pt idx="700">
                  <c:v>71.000000000000242</c:v>
                </c:pt>
                <c:pt idx="701">
                  <c:v>71.100000000000236</c:v>
                </c:pt>
                <c:pt idx="702">
                  <c:v>71.20000000000023</c:v>
                </c:pt>
                <c:pt idx="703">
                  <c:v>71.300000000000225</c:v>
                </c:pt>
                <c:pt idx="704">
                  <c:v>71.400000000000219</c:v>
                </c:pt>
                <c:pt idx="705">
                  <c:v>71.500000000000213</c:v>
                </c:pt>
                <c:pt idx="706">
                  <c:v>71.600000000000207</c:v>
                </c:pt>
                <c:pt idx="707">
                  <c:v>71.700000000000202</c:v>
                </c:pt>
                <c:pt idx="708">
                  <c:v>71.800000000000196</c:v>
                </c:pt>
                <c:pt idx="709">
                  <c:v>71.90000000000019</c:v>
                </c:pt>
                <c:pt idx="710">
                  <c:v>72.000000000000185</c:v>
                </c:pt>
                <c:pt idx="711">
                  <c:v>72.100000000000179</c:v>
                </c:pt>
                <c:pt idx="712">
                  <c:v>72.200000000000173</c:v>
                </c:pt>
                <c:pt idx="713">
                  <c:v>72.300000000000168</c:v>
                </c:pt>
                <c:pt idx="714">
                  <c:v>72.400000000000162</c:v>
                </c:pt>
                <c:pt idx="715">
                  <c:v>72.500000000000156</c:v>
                </c:pt>
                <c:pt idx="716">
                  <c:v>72.600000000000151</c:v>
                </c:pt>
                <c:pt idx="717">
                  <c:v>72.700000000000145</c:v>
                </c:pt>
                <c:pt idx="718">
                  <c:v>72.800000000000139</c:v>
                </c:pt>
                <c:pt idx="719">
                  <c:v>72.900000000000134</c:v>
                </c:pt>
                <c:pt idx="720">
                  <c:v>73.000000000000128</c:v>
                </c:pt>
                <c:pt idx="721">
                  <c:v>73.100000000000122</c:v>
                </c:pt>
                <c:pt idx="722">
                  <c:v>73.200000000000117</c:v>
                </c:pt>
                <c:pt idx="723">
                  <c:v>73.300000000000111</c:v>
                </c:pt>
                <c:pt idx="724">
                  <c:v>73.400000000000105</c:v>
                </c:pt>
                <c:pt idx="725">
                  <c:v>73.500000000000099</c:v>
                </c:pt>
                <c:pt idx="726">
                  <c:v>73.600000000000094</c:v>
                </c:pt>
                <c:pt idx="727">
                  <c:v>73.700000000000088</c:v>
                </c:pt>
                <c:pt idx="728">
                  <c:v>73.800000000000082</c:v>
                </c:pt>
                <c:pt idx="729">
                  <c:v>73.900000000000077</c:v>
                </c:pt>
                <c:pt idx="730">
                  <c:v>74.000000000000071</c:v>
                </c:pt>
                <c:pt idx="731">
                  <c:v>74.100000000000065</c:v>
                </c:pt>
                <c:pt idx="732">
                  <c:v>74.20000000000006</c:v>
                </c:pt>
                <c:pt idx="733">
                  <c:v>74.300000000000054</c:v>
                </c:pt>
                <c:pt idx="734">
                  <c:v>74.400000000000048</c:v>
                </c:pt>
                <c:pt idx="735">
                  <c:v>74.500000000000043</c:v>
                </c:pt>
                <c:pt idx="736">
                  <c:v>74.600000000000037</c:v>
                </c:pt>
                <c:pt idx="737">
                  <c:v>74.700000000000031</c:v>
                </c:pt>
                <c:pt idx="738">
                  <c:v>74.800000000000026</c:v>
                </c:pt>
                <c:pt idx="739">
                  <c:v>74.90000000000002</c:v>
                </c:pt>
                <c:pt idx="740">
                  <c:v>75.000000000000014</c:v>
                </c:pt>
                <c:pt idx="741">
                  <c:v>75.100000000000009</c:v>
                </c:pt>
                <c:pt idx="742">
                  <c:v>75.2</c:v>
                </c:pt>
                <c:pt idx="743">
                  <c:v>75.3</c:v>
                </c:pt>
                <c:pt idx="744">
                  <c:v>75.399999999999991</c:v>
                </c:pt>
                <c:pt idx="745">
                  <c:v>75.499999999999986</c:v>
                </c:pt>
                <c:pt idx="746">
                  <c:v>75.59999999999998</c:v>
                </c:pt>
                <c:pt idx="747">
                  <c:v>75.699999999999974</c:v>
                </c:pt>
                <c:pt idx="748">
                  <c:v>75.799999999999969</c:v>
                </c:pt>
                <c:pt idx="749">
                  <c:v>75.899999999999963</c:v>
                </c:pt>
                <c:pt idx="750">
                  <c:v>75.999999999999957</c:v>
                </c:pt>
                <c:pt idx="751">
                  <c:v>76.099999999999952</c:v>
                </c:pt>
                <c:pt idx="752">
                  <c:v>76.199999999999946</c:v>
                </c:pt>
                <c:pt idx="753">
                  <c:v>76.29999999999994</c:v>
                </c:pt>
                <c:pt idx="754">
                  <c:v>76.399999999999935</c:v>
                </c:pt>
                <c:pt idx="755">
                  <c:v>76.499999999999929</c:v>
                </c:pt>
                <c:pt idx="756">
                  <c:v>76.599999999999923</c:v>
                </c:pt>
                <c:pt idx="757">
                  <c:v>76.699999999999918</c:v>
                </c:pt>
                <c:pt idx="758">
                  <c:v>76.799999999999912</c:v>
                </c:pt>
                <c:pt idx="759">
                  <c:v>76.899999999999906</c:v>
                </c:pt>
                <c:pt idx="760">
                  <c:v>76.999999999999901</c:v>
                </c:pt>
                <c:pt idx="761">
                  <c:v>77.099999999999895</c:v>
                </c:pt>
                <c:pt idx="762">
                  <c:v>77.199999999999889</c:v>
                </c:pt>
                <c:pt idx="763">
                  <c:v>77.299999999999883</c:v>
                </c:pt>
                <c:pt idx="764">
                  <c:v>77.399999999999878</c:v>
                </c:pt>
                <c:pt idx="765">
                  <c:v>77.499999999999872</c:v>
                </c:pt>
                <c:pt idx="766">
                  <c:v>77.599999999999866</c:v>
                </c:pt>
                <c:pt idx="767">
                  <c:v>77.699999999999861</c:v>
                </c:pt>
                <c:pt idx="768">
                  <c:v>77.799999999999855</c:v>
                </c:pt>
                <c:pt idx="769">
                  <c:v>77.899999999999849</c:v>
                </c:pt>
                <c:pt idx="770">
                  <c:v>77.999999999999844</c:v>
                </c:pt>
                <c:pt idx="771">
                  <c:v>78.099999999999838</c:v>
                </c:pt>
                <c:pt idx="772">
                  <c:v>78.199999999999832</c:v>
                </c:pt>
                <c:pt idx="773">
                  <c:v>78.299999999999827</c:v>
                </c:pt>
                <c:pt idx="774">
                  <c:v>78.399999999999821</c:v>
                </c:pt>
                <c:pt idx="775">
                  <c:v>78.499999999999815</c:v>
                </c:pt>
                <c:pt idx="776">
                  <c:v>78.59999999999981</c:v>
                </c:pt>
                <c:pt idx="777">
                  <c:v>78.699999999999804</c:v>
                </c:pt>
                <c:pt idx="778">
                  <c:v>78.799999999999798</c:v>
                </c:pt>
                <c:pt idx="779">
                  <c:v>78.899999999999793</c:v>
                </c:pt>
                <c:pt idx="780">
                  <c:v>78.999999999999787</c:v>
                </c:pt>
                <c:pt idx="781">
                  <c:v>79.099999999999781</c:v>
                </c:pt>
                <c:pt idx="782">
                  <c:v>79.199999999999775</c:v>
                </c:pt>
                <c:pt idx="783">
                  <c:v>79.29999999999977</c:v>
                </c:pt>
                <c:pt idx="784">
                  <c:v>79.399999999999764</c:v>
                </c:pt>
                <c:pt idx="785">
                  <c:v>79.499999999999758</c:v>
                </c:pt>
                <c:pt idx="786">
                  <c:v>79.599999999999753</c:v>
                </c:pt>
                <c:pt idx="787">
                  <c:v>79.699999999999747</c:v>
                </c:pt>
                <c:pt idx="788">
                  <c:v>79.799999999999741</c:v>
                </c:pt>
                <c:pt idx="789">
                  <c:v>79.899999999999736</c:v>
                </c:pt>
                <c:pt idx="790">
                  <c:v>79.99999999999973</c:v>
                </c:pt>
                <c:pt idx="791">
                  <c:v>80.099999999999724</c:v>
                </c:pt>
                <c:pt idx="792">
                  <c:v>80.199999999999719</c:v>
                </c:pt>
                <c:pt idx="793">
                  <c:v>80.299999999999713</c:v>
                </c:pt>
                <c:pt idx="794">
                  <c:v>80.399999999999707</c:v>
                </c:pt>
                <c:pt idx="795">
                  <c:v>80.499999999999702</c:v>
                </c:pt>
                <c:pt idx="796">
                  <c:v>80.599999999999696</c:v>
                </c:pt>
                <c:pt idx="797">
                  <c:v>80.69999999999969</c:v>
                </c:pt>
                <c:pt idx="798">
                  <c:v>80.799999999999685</c:v>
                </c:pt>
                <c:pt idx="799">
                  <c:v>80.899999999999679</c:v>
                </c:pt>
                <c:pt idx="800">
                  <c:v>80.999999999999673</c:v>
                </c:pt>
                <c:pt idx="801">
                  <c:v>81.099999999999667</c:v>
                </c:pt>
                <c:pt idx="802">
                  <c:v>81.199999999999662</c:v>
                </c:pt>
                <c:pt idx="803">
                  <c:v>81.299999999999656</c:v>
                </c:pt>
                <c:pt idx="804">
                  <c:v>81.39999999999965</c:v>
                </c:pt>
                <c:pt idx="805">
                  <c:v>81.499999999999645</c:v>
                </c:pt>
                <c:pt idx="806">
                  <c:v>81.599999999999639</c:v>
                </c:pt>
                <c:pt idx="807">
                  <c:v>81.699999999999633</c:v>
                </c:pt>
                <c:pt idx="808">
                  <c:v>81.799999999999628</c:v>
                </c:pt>
                <c:pt idx="809">
                  <c:v>81.899999999999622</c:v>
                </c:pt>
                <c:pt idx="810">
                  <c:v>81.999999999999616</c:v>
                </c:pt>
                <c:pt idx="811">
                  <c:v>82.099999999999611</c:v>
                </c:pt>
                <c:pt idx="812">
                  <c:v>82.199999999999605</c:v>
                </c:pt>
                <c:pt idx="813">
                  <c:v>82.299999999999599</c:v>
                </c:pt>
                <c:pt idx="814">
                  <c:v>82.399999999999594</c:v>
                </c:pt>
                <c:pt idx="815">
                  <c:v>82.499999999999588</c:v>
                </c:pt>
                <c:pt idx="816">
                  <c:v>82.599999999999582</c:v>
                </c:pt>
                <c:pt idx="817">
                  <c:v>82.699999999999577</c:v>
                </c:pt>
                <c:pt idx="818">
                  <c:v>82.799999999999571</c:v>
                </c:pt>
                <c:pt idx="819">
                  <c:v>82.899999999999565</c:v>
                </c:pt>
                <c:pt idx="820">
                  <c:v>82.999999999999559</c:v>
                </c:pt>
                <c:pt idx="821">
                  <c:v>83.099999999999554</c:v>
                </c:pt>
                <c:pt idx="822">
                  <c:v>83.199999999999548</c:v>
                </c:pt>
                <c:pt idx="823">
                  <c:v>83.299999999999542</c:v>
                </c:pt>
                <c:pt idx="824">
                  <c:v>83.399999999999537</c:v>
                </c:pt>
                <c:pt idx="825">
                  <c:v>83.499999999999531</c:v>
                </c:pt>
                <c:pt idx="826">
                  <c:v>83.599999999999525</c:v>
                </c:pt>
                <c:pt idx="827">
                  <c:v>83.69999999999952</c:v>
                </c:pt>
                <c:pt idx="828">
                  <c:v>83.799999999999514</c:v>
                </c:pt>
                <c:pt idx="829">
                  <c:v>83.899999999999508</c:v>
                </c:pt>
                <c:pt idx="830">
                  <c:v>83.999999999999503</c:v>
                </c:pt>
                <c:pt idx="831">
                  <c:v>84.099999999999497</c:v>
                </c:pt>
                <c:pt idx="832">
                  <c:v>84.199999999999491</c:v>
                </c:pt>
                <c:pt idx="833">
                  <c:v>84.299999999999486</c:v>
                </c:pt>
                <c:pt idx="834">
                  <c:v>84.39999999999948</c:v>
                </c:pt>
                <c:pt idx="835">
                  <c:v>84.499999999999474</c:v>
                </c:pt>
                <c:pt idx="836">
                  <c:v>84.599999999999469</c:v>
                </c:pt>
                <c:pt idx="837">
                  <c:v>84.699999999999463</c:v>
                </c:pt>
                <c:pt idx="838">
                  <c:v>84.799999999999457</c:v>
                </c:pt>
                <c:pt idx="839">
                  <c:v>84.899999999999451</c:v>
                </c:pt>
                <c:pt idx="840">
                  <c:v>84.999999999999446</c:v>
                </c:pt>
                <c:pt idx="841">
                  <c:v>85.09999999999944</c:v>
                </c:pt>
                <c:pt idx="842">
                  <c:v>85.199999999999434</c:v>
                </c:pt>
                <c:pt idx="843">
                  <c:v>85.299999999999429</c:v>
                </c:pt>
                <c:pt idx="844">
                  <c:v>85.399999999999423</c:v>
                </c:pt>
                <c:pt idx="845">
                  <c:v>85.499999999999417</c:v>
                </c:pt>
                <c:pt idx="846">
                  <c:v>85.599999999999412</c:v>
                </c:pt>
                <c:pt idx="847">
                  <c:v>85.699999999999406</c:v>
                </c:pt>
                <c:pt idx="848">
                  <c:v>85.7999999999994</c:v>
                </c:pt>
                <c:pt idx="849">
                  <c:v>85.899999999999395</c:v>
                </c:pt>
                <c:pt idx="850">
                  <c:v>85.999999999999389</c:v>
                </c:pt>
                <c:pt idx="851">
                  <c:v>86.099999999999383</c:v>
                </c:pt>
                <c:pt idx="852">
                  <c:v>86.199999999999378</c:v>
                </c:pt>
                <c:pt idx="853">
                  <c:v>86.299999999999372</c:v>
                </c:pt>
                <c:pt idx="854">
                  <c:v>86.399999999999366</c:v>
                </c:pt>
                <c:pt idx="855">
                  <c:v>86.499999999999361</c:v>
                </c:pt>
                <c:pt idx="856">
                  <c:v>86.599999999999355</c:v>
                </c:pt>
                <c:pt idx="857">
                  <c:v>86.699999999999349</c:v>
                </c:pt>
                <c:pt idx="858">
                  <c:v>86.799999999999343</c:v>
                </c:pt>
                <c:pt idx="859">
                  <c:v>86.899999999999338</c:v>
                </c:pt>
                <c:pt idx="860">
                  <c:v>86.999999999999332</c:v>
                </c:pt>
                <c:pt idx="861">
                  <c:v>87.099999999999326</c:v>
                </c:pt>
                <c:pt idx="862">
                  <c:v>87.199999999999321</c:v>
                </c:pt>
                <c:pt idx="863">
                  <c:v>87.299999999999315</c:v>
                </c:pt>
                <c:pt idx="864">
                  <c:v>87.399999999999309</c:v>
                </c:pt>
                <c:pt idx="865">
                  <c:v>87.499999999999304</c:v>
                </c:pt>
                <c:pt idx="866">
                  <c:v>87.599999999999298</c:v>
                </c:pt>
                <c:pt idx="867">
                  <c:v>87.699999999999292</c:v>
                </c:pt>
                <c:pt idx="868">
                  <c:v>87.799999999999287</c:v>
                </c:pt>
                <c:pt idx="869">
                  <c:v>87.899999999999281</c:v>
                </c:pt>
                <c:pt idx="870">
                  <c:v>87.999999999999275</c:v>
                </c:pt>
                <c:pt idx="871">
                  <c:v>88.09999999999927</c:v>
                </c:pt>
                <c:pt idx="872">
                  <c:v>88.199999999999264</c:v>
                </c:pt>
                <c:pt idx="873">
                  <c:v>88.299999999999258</c:v>
                </c:pt>
                <c:pt idx="874">
                  <c:v>88.399999999999253</c:v>
                </c:pt>
                <c:pt idx="875">
                  <c:v>88.499999999999247</c:v>
                </c:pt>
                <c:pt idx="876">
                  <c:v>88.599999999999241</c:v>
                </c:pt>
                <c:pt idx="877">
                  <c:v>88.699999999999235</c:v>
                </c:pt>
                <c:pt idx="878">
                  <c:v>88.79999999999923</c:v>
                </c:pt>
                <c:pt idx="879">
                  <c:v>88.899999999999224</c:v>
                </c:pt>
                <c:pt idx="880">
                  <c:v>88.999999999999218</c:v>
                </c:pt>
                <c:pt idx="881">
                  <c:v>89.099999999999213</c:v>
                </c:pt>
                <c:pt idx="882">
                  <c:v>89.199999999999207</c:v>
                </c:pt>
                <c:pt idx="883">
                  <c:v>89.299999999999201</c:v>
                </c:pt>
                <c:pt idx="884">
                  <c:v>89.399999999999196</c:v>
                </c:pt>
                <c:pt idx="885">
                  <c:v>89.49999999999919</c:v>
                </c:pt>
                <c:pt idx="886">
                  <c:v>89.599999999999184</c:v>
                </c:pt>
                <c:pt idx="887">
                  <c:v>89.699999999999179</c:v>
                </c:pt>
                <c:pt idx="888">
                  <c:v>89.799999999999173</c:v>
                </c:pt>
                <c:pt idx="889">
                  <c:v>89.899999999999167</c:v>
                </c:pt>
                <c:pt idx="890">
                  <c:v>89.999999999999162</c:v>
                </c:pt>
                <c:pt idx="891">
                  <c:v>90.099999999999156</c:v>
                </c:pt>
                <c:pt idx="892">
                  <c:v>90.19999999999915</c:v>
                </c:pt>
                <c:pt idx="893">
                  <c:v>90.299999999999145</c:v>
                </c:pt>
                <c:pt idx="894">
                  <c:v>90.399999999999139</c:v>
                </c:pt>
                <c:pt idx="895">
                  <c:v>90.499999999999133</c:v>
                </c:pt>
                <c:pt idx="896">
                  <c:v>90.599999999999127</c:v>
                </c:pt>
                <c:pt idx="897">
                  <c:v>90.699999999999122</c:v>
                </c:pt>
                <c:pt idx="898">
                  <c:v>90.799999999999116</c:v>
                </c:pt>
                <c:pt idx="899">
                  <c:v>90.89999999999911</c:v>
                </c:pt>
                <c:pt idx="900">
                  <c:v>90.999999999999105</c:v>
                </c:pt>
                <c:pt idx="901">
                  <c:v>91.099999999999099</c:v>
                </c:pt>
                <c:pt idx="902">
                  <c:v>91.199999999999093</c:v>
                </c:pt>
                <c:pt idx="903">
                  <c:v>91.299999999999088</c:v>
                </c:pt>
                <c:pt idx="904">
                  <c:v>91.399999999999082</c:v>
                </c:pt>
                <c:pt idx="905">
                  <c:v>91.499999999999076</c:v>
                </c:pt>
                <c:pt idx="906">
                  <c:v>91.599999999999071</c:v>
                </c:pt>
                <c:pt idx="907">
                  <c:v>91.699999999999065</c:v>
                </c:pt>
                <c:pt idx="908">
                  <c:v>91.799999999999059</c:v>
                </c:pt>
                <c:pt idx="909">
                  <c:v>91.899999999999054</c:v>
                </c:pt>
                <c:pt idx="910">
                  <c:v>91.999999999999048</c:v>
                </c:pt>
                <c:pt idx="911">
                  <c:v>92.099999999999042</c:v>
                </c:pt>
                <c:pt idx="912">
                  <c:v>92.199999999999037</c:v>
                </c:pt>
                <c:pt idx="913">
                  <c:v>92.299999999999031</c:v>
                </c:pt>
                <c:pt idx="914">
                  <c:v>92.399999999999025</c:v>
                </c:pt>
                <c:pt idx="915">
                  <c:v>92.499999999999019</c:v>
                </c:pt>
                <c:pt idx="916">
                  <c:v>92.599999999999014</c:v>
                </c:pt>
                <c:pt idx="917">
                  <c:v>92.699999999999008</c:v>
                </c:pt>
                <c:pt idx="918">
                  <c:v>92.799999999999002</c:v>
                </c:pt>
                <c:pt idx="919">
                  <c:v>92.899999999998997</c:v>
                </c:pt>
                <c:pt idx="920">
                  <c:v>92.999999999998991</c:v>
                </c:pt>
                <c:pt idx="921">
                  <c:v>93.099999999998985</c:v>
                </c:pt>
                <c:pt idx="922">
                  <c:v>93.19999999999898</c:v>
                </c:pt>
                <c:pt idx="923">
                  <c:v>93.299999999998974</c:v>
                </c:pt>
                <c:pt idx="924">
                  <c:v>93.399999999998968</c:v>
                </c:pt>
                <c:pt idx="925">
                  <c:v>93.499999999998963</c:v>
                </c:pt>
                <c:pt idx="926">
                  <c:v>93.599999999998957</c:v>
                </c:pt>
                <c:pt idx="927">
                  <c:v>93.699999999998951</c:v>
                </c:pt>
                <c:pt idx="928">
                  <c:v>93.799999999998946</c:v>
                </c:pt>
                <c:pt idx="929">
                  <c:v>93.89999999999894</c:v>
                </c:pt>
                <c:pt idx="930">
                  <c:v>93.999999999998934</c:v>
                </c:pt>
                <c:pt idx="931">
                  <c:v>94.099999999998929</c:v>
                </c:pt>
                <c:pt idx="932">
                  <c:v>94.199999999998923</c:v>
                </c:pt>
                <c:pt idx="933">
                  <c:v>94.299999999998917</c:v>
                </c:pt>
                <c:pt idx="934">
                  <c:v>94.399999999998911</c:v>
                </c:pt>
                <c:pt idx="935">
                  <c:v>94.499999999998906</c:v>
                </c:pt>
                <c:pt idx="936">
                  <c:v>94.5999999999989</c:v>
                </c:pt>
                <c:pt idx="937">
                  <c:v>94.699999999998894</c:v>
                </c:pt>
                <c:pt idx="938">
                  <c:v>94.799999999998889</c:v>
                </c:pt>
                <c:pt idx="939">
                  <c:v>94.899999999998883</c:v>
                </c:pt>
                <c:pt idx="940">
                  <c:v>94.999999999998877</c:v>
                </c:pt>
                <c:pt idx="941">
                  <c:v>95.099999999998872</c:v>
                </c:pt>
                <c:pt idx="942">
                  <c:v>95.199999999998866</c:v>
                </c:pt>
                <c:pt idx="943">
                  <c:v>95.29999999999886</c:v>
                </c:pt>
                <c:pt idx="944">
                  <c:v>95.399999999998855</c:v>
                </c:pt>
                <c:pt idx="945">
                  <c:v>95.499999999998849</c:v>
                </c:pt>
                <c:pt idx="946">
                  <c:v>95.599999999998843</c:v>
                </c:pt>
                <c:pt idx="947">
                  <c:v>95.699999999998838</c:v>
                </c:pt>
                <c:pt idx="948">
                  <c:v>95.799999999998832</c:v>
                </c:pt>
                <c:pt idx="949">
                  <c:v>95.899999999998826</c:v>
                </c:pt>
                <c:pt idx="950">
                  <c:v>95.99999999999882</c:v>
                </c:pt>
                <c:pt idx="951">
                  <c:v>96.099999999998815</c:v>
                </c:pt>
                <c:pt idx="952">
                  <c:v>96.199999999998809</c:v>
                </c:pt>
                <c:pt idx="953">
                  <c:v>96.299999999998803</c:v>
                </c:pt>
                <c:pt idx="954">
                  <c:v>96.399999999998798</c:v>
                </c:pt>
                <c:pt idx="955">
                  <c:v>96.499999999998792</c:v>
                </c:pt>
                <c:pt idx="956">
                  <c:v>96.599999999998786</c:v>
                </c:pt>
                <c:pt idx="957">
                  <c:v>96.699999999998781</c:v>
                </c:pt>
                <c:pt idx="958">
                  <c:v>96.799999999998775</c:v>
                </c:pt>
                <c:pt idx="959">
                  <c:v>96.899999999998769</c:v>
                </c:pt>
                <c:pt idx="960">
                  <c:v>96.999999999998764</c:v>
                </c:pt>
                <c:pt idx="961">
                  <c:v>97.099999999998758</c:v>
                </c:pt>
                <c:pt idx="962">
                  <c:v>97.199999999998752</c:v>
                </c:pt>
                <c:pt idx="963">
                  <c:v>97.299999999998747</c:v>
                </c:pt>
                <c:pt idx="964">
                  <c:v>97.399999999998741</c:v>
                </c:pt>
                <c:pt idx="965">
                  <c:v>97.499999999998735</c:v>
                </c:pt>
                <c:pt idx="966">
                  <c:v>97.59999999999873</c:v>
                </c:pt>
                <c:pt idx="967">
                  <c:v>97.699999999998724</c:v>
                </c:pt>
                <c:pt idx="968">
                  <c:v>97.799999999998718</c:v>
                </c:pt>
                <c:pt idx="969">
                  <c:v>97.899999999998712</c:v>
                </c:pt>
                <c:pt idx="970">
                  <c:v>97.999999999998707</c:v>
                </c:pt>
                <c:pt idx="971">
                  <c:v>98.099999999998701</c:v>
                </c:pt>
                <c:pt idx="972">
                  <c:v>98.199999999998695</c:v>
                </c:pt>
                <c:pt idx="973">
                  <c:v>98.29999999999869</c:v>
                </c:pt>
                <c:pt idx="974">
                  <c:v>98.399999999998684</c:v>
                </c:pt>
                <c:pt idx="975">
                  <c:v>98.499999999998678</c:v>
                </c:pt>
                <c:pt idx="976">
                  <c:v>98.599999999998673</c:v>
                </c:pt>
                <c:pt idx="977">
                  <c:v>98.699999999998667</c:v>
                </c:pt>
                <c:pt idx="978">
                  <c:v>98.799999999998661</c:v>
                </c:pt>
                <c:pt idx="979">
                  <c:v>98.899999999998656</c:v>
                </c:pt>
                <c:pt idx="980">
                  <c:v>98.99999999999865</c:v>
                </c:pt>
                <c:pt idx="981">
                  <c:v>99.099999999998644</c:v>
                </c:pt>
                <c:pt idx="982">
                  <c:v>99.199999999998639</c:v>
                </c:pt>
                <c:pt idx="983">
                  <c:v>99.299999999998633</c:v>
                </c:pt>
                <c:pt idx="984">
                  <c:v>99.399999999998627</c:v>
                </c:pt>
                <c:pt idx="985">
                  <c:v>99.499999999998622</c:v>
                </c:pt>
                <c:pt idx="986">
                  <c:v>99.599999999998616</c:v>
                </c:pt>
                <c:pt idx="987">
                  <c:v>99.69999999999861</c:v>
                </c:pt>
                <c:pt idx="988">
                  <c:v>99.799999999998604</c:v>
                </c:pt>
                <c:pt idx="989">
                  <c:v>99.899999999998599</c:v>
                </c:pt>
                <c:pt idx="990">
                  <c:v>99.999999999998593</c:v>
                </c:pt>
              </c:numCache>
            </c:numRef>
          </c:xVal>
          <c:yVal>
            <c:numRef>
              <c:f>Foglio1!$B$1:$B$1020</c:f>
              <c:numCache>
                <c:formatCode>General</c:formatCode>
                <c:ptCount val="1020"/>
                <c:pt idx="0">
                  <c:v>1</c:v>
                </c:pt>
                <c:pt idx="1">
                  <c:v>0.73258108215331352</c:v>
                </c:pt>
                <c:pt idx="2">
                  <c:v>0.64823151951037428</c:v>
                </c:pt>
                <c:pt idx="3">
                  <c:v>0.59245286759397164</c:v>
                </c:pt>
                <c:pt idx="4">
                  <c:v>0.55076042458624719</c:v>
                </c:pt>
                <c:pt idx="5">
                  <c:v>0.51763809020504148</c:v>
                </c:pt>
                <c:pt idx="6">
                  <c:v>0.49031439482586825</c:v>
                </c:pt>
                <c:pt idx="7">
                  <c:v>0.46718045450645407</c:v>
                </c:pt>
                <c:pt idx="8">
                  <c:v>0.44721359549995776</c:v>
                </c:pt>
                <c:pt idx="9">
                  <c:v>0.42972157715850823</c:v>
                </c:pt>
                <c:pt idx="10">
                  <c:v>0.41421356237309492</c:v>
                </c:pt>
                <c:pt idx="11">
                  <c:v>0.40032882644879209</c:v>
                </c:pt>
                <c:pt idx="12">
                  <c:v>0.38779458240880027</c:v>
                </c:pt>
                <c:pt idx="13">
                  <c:v>0.37639966371117195</c:v>
                </c:pt>
                <c:pt idx="14">
                  <c:v>0.36597738186304357</c:v>
                </c:pt>
                <c:pt idx="15">
                  <c:v>0.35639395869260049</c:v>
                </c:pt>
                <c:pt idx="16">
                  <c:v>0.34754048559235801</c:v>
                </c:pt>
                <c:pt idx="17">
                  <c:v>0.33932719147496854</c:v>
                </c:pt>
                <c:pt idx="18">
                  <c:v>0.33167926656827712</c:v>
                </c:pt>
                <c:pt idx="19">
                  <c:v>0.32453376138361784</c:v>
                </c:pt>
                <c:pt idx="20">
                  <c:v>0.31783724519578216</c:v>
                </c:pt>
                <c:pt idx="21">
                  <c:v>0.31154401154695693</c:v>
                </c:pt>
                <c:pt idx="22">
                  <c:v>0.30561468458069907</c:v>
                </c:pt>
                <c:pt idx="23">
                  <c:v>0.30001512364818461</c:v>
                </c:pt>
                <c:pt idx="24">
                  <c:v>0.29471555297561058</c:v>
                </c:pt>
                <c:pt idx="25">
                  <c:v>0.2896898633027809</c:v>
                </c:pt>
                <c:pt idx="26">
                  <c:v>0.28491504644131771</c:v>
                </c:pt>
                <c:pt idx="27">
                  <c:v>0.28037073365163606</c:v>
                </c:pt>
                <c:pt idx="28">
                  <c:v>0.2760388158936416</c:v>
                </c:pt>
                <c:pt idx="29">
                  <c:v>0.27190312922050958</c:v>
                </c:pt>
                <c:pt idx="30">
                  <c:v>0.26794919243112247</c:v>
                </c:pt>
                <c:pt idx="31">
                  <c:v>0.26416398696575771</c:v>
                </c:pt>
                <c:pt idx="32">
                  <c:v>0.26053577119208771</c:v>
                </c:pt>
                <c:pt idx="33">
                  <c:v>0.25705392287427714</c:v>
                </c:pt>
                <c:pt idx="34">
                  <c:v>0.25370880488172565</c:v>
                </c:pt>
                <c:pt idx="35">
                  <c:v>0.25049165017267189</c:v>
                </c:pt>
                <c:pt idx="36">
                  <c:v>0.24739446285169403</c:v>
                </c:pt>
                <c:pt idx="37">
                  <c:v>0.24440993270074554</c:v>
                </c:pt>
                <c:pt idx="38">
                  <c:v>0.24153136105887166</c:v>
                </c:pt>
                <c:pt idx="39">
                  <c:v>0.23875259630471571</c:v>
                </c:pt>
                <c:pt idx="40">
                  <c:v>0.23606797749978972</c:v>
                </c:pt>
                <c:pt idx="41">
                  <c:v>0.23347228499558439</c:v>
                </c:pt>
                <c:pt idx="42">
                  <c:v>0.23096069700635644</c:v>
                </c:pt>
                <c:pt idx="43">
                  <c:v>0.22852875131149564</c:v>
                </c:pt>
                <c:pt idx="44">
                  <c:v>0.22617231138414712</c:v>
                </c:pt>
                <c:pt idx="45">
                  <c:v>0.22388753635207212</c:v>
                </c:pt>
                <c:pt idx="46">
                  <c:v>0.22167085428712469</c:v>
                </c:pt>
                <c:pt idx="47">
                  <c:v>0.21951893839478445</c:v>
                </c:pt>
                <c:pt idx="48">
                  <c:v>0.21742868573779467</c:v>
                </c:pt>
                <c:pt idx="49">
                  <c:v>0.21539719818035838</c:v>
                </c:pt>
                <c:pt idx="50">
                  <c:v>0.21342176528338846</c:v>
                </c:pt>
                <c:pt idx="51">
                  <c:v>0.21149984891845097</c:v>
                </c:pt>
                <c:pt idx="52">
                  <c:v>0.20962906939947065</c:v>
                </c:pt>
                <c:pt idx="53">
                  <c:v>0.20780719295795902</c:v>
                </c:pt>
                <c:pt idx="54">
                  <c:v>0.20603212041025343</c:v>
                </c:pt>
                <c:pt idx="55">
                  <c:v>0.2043018768846778</c:v>
                </c:pt>
                <c:pt idx="56">
                  <c:v>0.20261460249317934</c:v>
                </c:pt>
                <c:pt idx="57">
                  <c:v>0.20096854384629259</c:v>
                </c:pt>
                <c:pt idx="58">
                  <c:v>0.19936204632260054</c:v>
                </c:pt>
                <c:pt idx="59">
                  <c:v>0.19779354701451576</c:v>
                </c:pt>
                <c:pt idx="60">
                  <c:v>0.19626156828141247</c:v>
                </c:pt>
                <c:pt idx="61">
                  <c:v>0.19476471184915201</c:v>
                </c:pt>
                <c:pt idx="62">
                  <c:v>0.19330165340200131</c:v>
                </c:pt>
                <c:pt idx="63">
                  <c:v>0.19187113761903263</c:v>
                </c:pt>
                <c:pt idx="64">
                  <c:v>0.1904719736123853</c:v>
                </c:pt>
                <c:pt idx="65">
                  <c:v>0.18910303072943832</c:v>
                </c:pt>
                <c:pt idx="66">
                  <c:v>0.18776323468501871</c:v>
                </c:pt>
                <c:pt idx="67">
                  <c:v>0.18645156399336477</c:v>
                </c:pt>
                <c:pt idx="68">
                  <c:v>0.18516704667272896</c:v>
                </c:pt>
                <c:pt idx="69">
                  <c:v>0.18390875719830002</c:v>
                </c:pt>
                <c:pt idx="70">
                  <c:v>0.18267581368159974</c:v>
                </c:pt>
                <c:pt idx="71">
                  <c:v>0.18146737525669598</c:v>
                </c:pt>
                <c:pt idx="72">
                  <c:v>0.18028263965552294</c:v>
                </c:pt>
                <c:pt idx="73">
                  <c:v>0.1791208409563276</c:v>
                </c:pt>
                <c:pt idx="74">
                  <c:v>0.17798124749079899</c:v>
                </c:pt>
                <c:pt idx="75">
                  <c:v>0.1768631598968198</c:v>
                </c:pt>
                <c:pt idx="76">
                  <c:v>0.17576590930499186</c:v>
                </c:pt>
                <c:pt idx="77">
                  <c:v>0.17468885564820388</c:v>
                </c:pt>
                <c:pt idx="78">
                  <c:v>0.17363138608447709</c:v>
                </c:pt>
                <c:pt idx="79">
                  <c:v>0.17259291352422038</c:v>
                </c:pt>
                <c:pt idx="80">
                  <c:v>0.17157287525381013</c:v>
                </c:pt>
                <c:pt idx="81">
                  <c:v>0.17057073164812983</c:v>
                </c:pt>
                <c:pt idx="82">
                  <c:v>0.16958596496534958</c:v>
                </c:pt>
                <c:pt idx="83">
                  <c:v>0.16861807821779473</c:v>
                </c:pt>
                <c:pt idx="84">
                  <c:v>0.16766659411329077</c:v>
                </c:pt>
                <c:pt idx="85">
                  <c:v>0.16673105406183808</c:v>
                </c:pt>
                <c:pt idx="86">
                  <c:v>0.16581101724289771</c:v>
                </c:pt>
                <c:pt idx="87">
                  <c:v>0.16490605972896227</c:v>
                </c:pt>
                <c:pt idx="88">
                  <c:v>0.1640157736614406</c:v>
                </c:pt>
                <c:pt idx="89">
                  <c:v>0.16313976647519537</c:v>
                </c:pt>
                <c:pt idx="90">
                  <c:v>0.16227766016837963</c:v>
                </c:pt>
                <c:pt idx="91">
                  <c:v>0.16142909061446967</c:v>
                </c:pt>
                <c:pt idx="92">
                  <c:v>0.16059370691364222</c:v>
                </c:pt>
                <c:pt idx="93">
                  <c:v>0.15977117078086153</c:v>
                </c:pt>
                <c:pt idx="94">
                  <c:v>0.15896115596824165</c:v>
                </c:pt>
                <c:pt idx="95">
                  <c:v>0.15816334771944204</c:v>
                </c:pt>
                <c:pt idx="96">
                  <c:v>0.15737744225400782</c:v>
                </c:pt>
                <c:pt idx="97">
                  <c:v>0.15660314627973804</c:v>
                </c:pt>
                <c:pt idx="98">
                  <c:v>0.15584017653129131</c:v>
                </c:pt>
                <c:pt idx="99">
                  <c:v>0.1550882593333808</c:v>
                </c:pt>
                <c:pt idx="100">
                  <c:v>0.15434713018702062</c:v>
                </c:pt>
                <c:pt idx="101">
                  <c:v>0.15361653337739603</c:v>
                </c:pt>
                <c:pt idx="102">
                  <c:v>0.15289622160204003</c:v>
                </c:pt>
                <c:pt idx="103">
                  <c:v>0.15218595561807968</c:v>
                </c:pt>
                <c:pt idx="104">
                  <c:v>0.15148550390740675</c:v>
                </c:pt>
                <c:pt idx="105">
                  <c:v>0.15079464235870427</c:v>
                </c:pt>
                <c:pt idx="106">
                  <c:v>0.15011315396533925</c:v>
                </c:pt>
                <c:pt idx="107">
                  <c:v>0.14944082853818871</c:v>
                </c:pt>
                <c:pt idx="108">
                  <c:v>0.14877746243253737</c:v>
                </c:pt>
                <c:pt idx="109">
                  <c:v>0.14812285828823255</c:v>
                </c:pt>
                <c:pt idx="110">
                  <c:v>0.14747682478235499</c:v>
                </c:pt>
                <c:pt idx="111">
                  <c:v>0.14683917639368113</c:v>
                </c:pt>
                <c:pt idx="112">
                  <c:v>0.14620973317829414</c:v>
                </c:pt>
                <c:pt idx="113">
                  <c:v>0.14558832055571452</c:v>
                </c:pt>
                <c:pt idx="114">
                  <c:v>0.1449747691049757</c:v>
                </c:pt>
                <c:pt idx="115">
                  <c:v>0.14436891437010368</c:v>
                </c:pt>
                <c:pt idx="116">
                  <c:v>0.14377059667448944</c:v>
                </c:pt>
                <c:pt idx="117">
                  <c:v>0.14317966094367851</c:v>
                </c:pt>
                <c:pt idx="118">
                  <c:v>0.14259595653613025</c:v>
                </c:pt>
                <c:pt idx="119">
                  <c:v>0.14201933708152617</c:v>
                </c:pt>
                <c:pt idx="120">
                  <c:v>0.14144966032623482</c:v>
                </c:pt>
                <c:pt idx="121">
                  <c:v>0.14088678798555437</c:v>
                </c:pt>
                <c:pt idx="122">
                  <c:v>0.14033058560239392</c:v>
                </c:pt>
                <c:pt idx="123">
                  <c:v>0.13978092241205747</c:v>
                </c:pt>
                <c:pt idx="124">
                  <c:v>0.13923767121282385</c:v>
                </c:pt>
                <c:pt idx="125">
                  <c:v>0.13870070824202943</c:v>
                </c:pt>
                <c:pt idx="126">
                  <c:v>0.13816991305738549</c:v>
                </c:pt>
                <c:pt idx="127">
                  <c:v>0.13764516842325739</c:v>
                </c:pt>
                <c:pt idx="128">
                  <c:v>0.13712636020167882</c:v>
                </c:pt>
                <c:pt idx="129">
                  <c:v>0.13661337724785586</c:v>
                </c:pt>
                <c:pt idx="130">
                  <c:v>0.13610611130995243</c:v>
                </c:pt>
                <c:pt idx="131">
                  <c:v>0.13560445693294612</c:v>
                </c:pt>
                <c:pt idx="132">
                  <c:v>0.1351083113663647</c:v>
                </c:pt>
                <c:pt idx="133">
                  <c:v>0.13461757447571365</c:v>
                </c:pt>
                <c:pt idx="134">
                  <c:v>0.13413214865743026</c:v>
                </c:pt>
                <c:pt idx="135">
                  <c:v>0.13365193875718698</c:v>
                </c:pt>
                <c:pt idx="136">
                  <c:v>0.13317685199140522</c:v>
                </c:pt>
                <c:pt idx="137">
                  <c:v>0.13270679787181369</c:v>
                </c:pt>
                <c:pt idx="138">
                  <c:v>0.13224168813292728</c:v>
                </c:pt>
                <c:pt idx="139">
                  <c:v>0.13178143666230679</c:v>
                </c:pt>
                <c:pt idx="140">
                  <c:v>0.13132595943347586</c:v>
                </c:pt>
                <c:pt idx="141">
                  <c:v>0.13087517444137198</c:v>
                </c:pt>
                <c:pt idx="142">
                  <c:v>0.13042900164023144</c:v>
                </c:pt>
                <c:pt idx="143">
                  <c:v>0.12998736288378196</c:v>
                </c:pt>
                <c:pt idx="144">
                  <c:v>0.1295501818676614</c:v>
                </c:pt>
                <c:pt idx="145">
                  <c:v>0.12911738407395174</c:v>
                </c:pt>
                <c:pt idx="146">
                  <c:v>0.1286888967177402</c:v>
                </c:pt>
                <c:pt idx="147">
                  <c:v>0.12826464869562729</c:v>
                </c:pt>
                <c:pt idx="148">
                  <c:v>0.12784457053608919</c:v>
                </c:pt>
                <c:pt idx="149">
                  <c:v>0.12742859435162107</c:v>
                </c:pt>
                <c:pt idx="150">
                  <c:v>0.12701665379258326</c:v>
                </c:pt>
                <c:pt idx="151">
                  <c:v>0.12660868400268643</c:v>
                </c:pt>
                <c:pt idx="152">
                  <c:v>0.1262046215760359</c:v>
                </c:pt>
                <c:pt idx="153">
                  <c:v>0.12580440451568062</c:v>
                </c:pt>
                <c:pt idx="154">
                  <c:v>0.125407972193601</c:v>
                </c:pt>
                <c:pt idx="155">
                  <c:v>0.12501526531207496</c:v>
                </c:pt>
                <c:pt idx="156">
                  <c:v>0.12462622586637277</c:v>
                </c:pt>
                <c:pt idx="157">
                  <c:v>0.12424079710872049</c:v>
                </c:pt>
                <c:pt idx="158">
                  <c:v>0.12385892351348131</c:v>
                </c:pt>
                <c:pt idx="159">
                  <c:v>0.12348055074351601</c:v>
                </c:pt>
                <c:pt idx="160">
                  <c:v>0.12310562561766054</c:v>
                </c:pt>
                <c:pt idx="161">
                  <c:v>0.12273409607929059</c:v>
                </c:pt>
                <c:pt idx="162">
                  <c:v>0.12236591116592273</c:v>
                </c:pt>
                <c:pt idx="163">
                  <c:v>0.12200102097981445</c:v>
                </c:pt>
                <c:pt idx="164">
                  <c:v>0.12163937665952468</c:v>
                </c:pt>
                <c:pt idx="165">
                  <c:v>0.12128093035239763</c:v>
                </c:pt>
                <c:pt idx="166">
                  <c:v>0.12092563518793392</c:v>
                </c:pt>
                <c:pt idx="167">
                  <c:v>0.12057344525201595</c:v>
                </c:pt>
                <c:pt idx="168">
                  <c:v>0.12022431556195806</c:v>
                </c:pt>
                <c:pt idx="169">
                  <c:v>0.11987820204234287</c:v>
                </c:pt>
                <c:pt idx="170">
                  <c:v>0.11953506150162468</c:v>
                </c:pt>
                <c:pt idx="171">
                  <c:v>0.11919485160946328</c:v>
                </c:pt>
                <c:pt idx="172">
                  <c:v>0.11885753087476413</c:v>
                </c:pt>
                <c:pt idx="173">
                  <c:v>0.11852305862440346</c:v>
                </c:pt>
                <c:pt idx="174">
                  <c:v>0.11819139498260138</c:v>
                </c:pt>
                <c:pt idx="175">
                  <c:v>0.11786250085093571</c:v>
                </c:pt>
                <c:pt idx="176">
                  <c:v>0.11753633788895884</c:v>
                </c:pt>
                <c:pt idx="177">
                  <c:v>0.11721286849540452</c:v>
                </c:pt>
                <c:pt idx="178">
                  <c:v>0.11689205578996247</c:v>
                </c:pt>
                <c:pt idx="179">
                  <c:v>0.11657386359559577</c:v>
                </c:pt>
                <c:pt idx="180">
                  <c:v>0.11625825642138826</c:v>
                </c:pt>
                <c:pt idx="181">
                  <c:v>0.1159451994459018</c:v>
                </c:pt>
                <c:pt idx="182">
                  <c:v>0.11563465850102064</c:v>
                </c:pt>
                <c:pt idx="183">
                  <c:v>0.11532660005627189</c:v>
                </c:pt>
                <c:pt idx="184">
                  <c:v>0.11502099120360461</c:v>
                </c:pt>
                <c:pt idx="185">
                  <c:v>0.11471779964260995</c:v>
                </c:pt>
                <c:pt idx="186">
                  <c:v>0.11441699366616592</c:v>
                </c:pt>
                <c:pt idx="187">
                  <c:v>0.11411854214649869</c:v>
                </c:pt>
                <c:pt idx="188">
                  <c:v>0.11382241452163795</c:v>
                </c:pt>
                <c:pt idx="189">
                  <c:v>0.11352858078226097</c:v>
                </c:pt>
                <c:pt idx="190">
                  <c:v>0.11323701145890565</c:v>
                </c:pt>
                <c:pt idx="191">
                  <c:v>0.11294767760954753</c:v>
                </c:pt>
                <c:pt idx="192">
                  <c:v>0.11266055080751738</c:v>
                </c:pt>
                <c:pt idx="193">
                  <c:v>0.11237560312976444</c:v>
                </c:pt>
                <c:pt idx="194">
                  <c:v>0.11209280714543797</c:v>
                </c:pt>
                <c:pt idx="195">
                  <c:v>0.11181213590478502</c:v>
                </c:pt>
                <c:pt idx="196">
                  <c:v>0.11153356292835584</c:v>
                </c:pt>
                <c:pt idx="197">
                  <c:v>0.11125706219650104</c:v>
                </c:pt>
                <c:pt idx="198">
                  <c:v>0.11098260813915385</c:v>
                </c:pt>
                <c:pt idx="199">
                  <c:v>0.11071017562589183</c:v>
                </c:pt>
                <c:pt idx="200">
                  <c:v>0.11043973995626058</c:v>
                </c:pt>
                <c:pt idx="201">
                  <c:v>0.11017127685036174</c:v>
                </c:pt>
                <c:pt idx="202">
                  <c:v>0.10990476243968884</c:v>
                </c:pt>
                <c:pt idx="203">
                  <c:v>0.10964017325820621</c:v>
                </c:pt>
                <c:pt idx="204">
                  <c:v>0.10937748623366468</c:v>
                </c:pt>
                <c:pt idx="205">
                  <c:v>0.10911667867914357</c:v>
                </c:pt>
                <c:pt idx="206">
                  <c:v>0.10885772828481315</c:v>
                </c:pt>
                <c:pt idx="207">
                  <c:v>0.10860061310991613</c:v>
                </c:pt>
                <c:pt idx="208">
                  <c:v>0.10834531157494891</c:v>
                </c:pt>
                <c:pt idx="209">
                  <c:v>0.10809180245405166</c:v>
                </c:pt>
                <c:pt idx="210">
                  <c:v>0.10784006486758942</c:v>
                </c:pt>
                <c:pt idx="211">
                  <c:v>0.10759007827492265</c:v>
                </c:pt>
                <c:pt idx="212">
                  <c:v>0.10734182246736318</c:v>
                </c:pt>
                <c:pt idx="213">
                  <c:v>0.10709527756130729</c:v>
                </c:pt>
                <c:pt idx="214">
                  <c:v>0.10685042399154156</c:v>
                </c:pt>
                <c:pt idx="215">
                  <c:v>0.10660724250471708</c:v>
                </c:pt>
                <c:pt idx="216">
                  <c:v>0.1063657141529845</c:v>
                </c:pt>
                <c:pt idx="217">
                  <c:v>0.10612582028779151</c:v>
                </c:pt>
                <c:pt idx="218">
                  <c:v>0.10588754255382807</c:v>
                </c:pt>
                <c:pt idx="219">
                  <c:v>0.10565086288312336</c:v>
                </c:pt>
                <c:pt idx="220">
                  <c:v>0.10541576348928974</c:v>
                </c:pt>
                <c:pt idx="221">
                  <c:v>0.10518222686190302</c:v>
                </c:pt>
                <c:pt idx="222">
                  <c:v>0.10495023576101953</c:v>
                </c:pt>
                <c:pt idx="223">
                  <c:v>0.1047197732118299</c:v>
                </c:pt>
                <c:pt idx="224">
                  <c:v>0.10449082249943654</c:v>
                </c:pt>
                <c:pt idx="225">
                  <c:v>0.10426336716375958</c:v>
                </c:pt>
                <c:pt idx="226">
                  <c:v>0.10403739099456256</c:v>
                </c:pt>
                <c:pt idx="227">
                  <c:v>0.10381287802659557</c:v>
                </c:pt>
                <c:pt idx="228">
                  <c:v>0.10358981253485806</c:v>
                </c:pt>
                <c:pt idx="229">
                  <c:v>0.10336817902996688</c:v>
                </c:pt>
                <c:pt idx="230">
                  <c:v>0.1031479622536363</c:v>
                </c:pt>
                <c:pt idx="231">
                  <c:v>0.10292914717426439</c:v>
                </c:pt>
                <c:pt idx="232">
                  <c:v>0.10271171898261891</c:v>
                </c:pt>
                <c:pt idx="233">
                  <c:v>0.10249566308762678</c:v>
                </c:pt>
                <c:pt idx="234">
                  <c:v>0.10228096511225727</c:v>
                </c:pt>
                <c:pt idx="235">
                  <c:v>0.10206761088950311</c:v>
                </c:pt>
                <c:pt idx="236">
                  <c:v>0.10185558645845011</c:v>
                </c:pt>
                <c:pt idx="237">
                  <c:v>0.10164487806043672</c:v>
                </c:pt>
                <c:pt idx="238">
                  <c:v>0.10143547213530539</c:v>
                </c:pt>
                <c:pt idx="239">
                  <c:v>0.1012273553177325</c:v>
                </c:pt>
                <c:pt idx="240">
                  <c:v>0.10102051443364364</c:v>
                </c:pt>
                <c:pt idx="241">
                  <c:v>0.10081493649670863</c:v>
                </c:pt>
                <c:pt idx="242">
                  <c:v>0.10061060870491555</c:v>
                </c:pt>
                <c:pt idx="243">
                  <c:v>0.1004075184372217</c:v>
                </c:pt>
                <c:pt idx="244">
                  <c:v>0.10020565325027314</c:v>
                </c:pt>
                <c:pt idx="245">
                  <c:v>0.10000500087520621</c:v>
                </c:pt>
                <c:pt idx="246">
                  <c:v>9.980554921450914E-2</c:v>
                </c:pt>
                <c:pt idx="247">
                  <c:v>9.9607286338959322E-2</c:v>
                </c:pt>
                <c:pt idx="248">
                  <c:v>9.9410200484624608E-2</c:v>
                </c:pt>
                <c:pt idx="249">
                  <c:v>9.921428004992934E-2</c:v>
                </c:pt>
                <c:pt idx="250">
                  <c:v>9.9019513592784714E-2</c:v>
                </c:pt>
                <c:pt idx="251">
                  <c:v>9.8825889827780622E-2</c:v>
                </c:pt>
                <c:pt idx="252">
                  <c:v>9.863339762343766E-2</c:v>
                </c:pt>
                <c:pt idx="253">
                  <c:v>9.8442025999517443E-2</c:v>
                </c:pt>
                <c:pt idx="254">
                  <c:v>9.8251764124390156E-2</c:v>
                </c:pt>
                <c:pt idx="255">
                  <c:v>9.8062601312461251E-2</c:v>
                </c:pt>
                <c:pt idx="256">
                  <c:v>9.7874527021643398E-2</c:v>
                </c:pt>
                <c:pt idx="257">
                  <c:v>9.7687530850894613E-2</c:v>
                </c:pt>
                <c:pt idx="258">
                  <c:v>9.7501602537796328E-2</c:v>
                </c:pt>
                <c:pt idx="259">
                  <c:v>9.731673195618655E-2</c:v>
                </c:pt>
                <c:pt idx="260">
                  <c:v>9.7132909113846949E-2</c:v>
                </c:pt>
                <c:pt idx="261">
                  <c:v>9.6950124150227218E-2</c:v>
                </c:pt>
                <c:pt idx="262">
                  <c:v>9.6768367334227959E-2</c:v>
                </c:pt>
                <c:pt idx="263">
                  <c:v>9.658762906201844E-2</c:v>
                </c:pt>
                <c:pt idx="264">
                  <c:v>9.6407899854908177E-2</c:v>
                </c:pt>
                <c:pt idx="265">
                  <c:v>9.6229170357257393E-2</c:v>
                </c:pt>
                <c:pt idx="266">
                  <c:v>9.6051431334427742E-2</c:v>
                </c:pt>
                <c:pt idx="267">
                  <c:v>9.5874673670781466E-2</c:v>
                </c:pt>
                <c:pt idx="268">
                  <c:v>9.5698888367712662E-2</c:v>
                </c:pt>
                <c:pt idx="269">
                  <c:v>9.5524066541726779E-2</c:v>
                </c:pt>
                <c:pt idx="270">
                  <c:v>9.5350199422549395E-2</c:v>
                </c:pt>
                <c:pt idx="271">
                  <c:v>9.5177278351280439E-2</c:v>
                </c:pt>
                <c:pt idx="272">
                  <c:v>9.5005294778582036E-2</c:v>
                </c:pt>
                <c:pt idx="273">
                  <c:v>9.4834240262901576E-2</c:v>
                </c:pt>
                <c:pt idx="274">
                  <c:v>9.4664106468730622E-2</c:v>
                </c:pt>
                <c:pt idx="275">
                  <c:v>9.4494885164897874E-2</c:v>
                </c:pt>
                <c:pt idx="276">
                  <c:v>9.4326568222895965E-2</c:v>
                </c:pt>
                <c:pt idx="277">
                  <c:v>9.4159147615242203E-2</c:v>
                </c:pt>
                <c:pt idx="278">
                  <c:v>9.3992615413868066E-2</c:v>
                </c:pt>
                <c:pt idx="279">
                  <c:v>9.3826963788541717E-2</c:v>
                </c:pt>
                <c:pt idx="280">
                  <c:v>9.3662185005322654E-2</c:v>
                </c:pt>
                <c:pt idx="281">
                  <c:v>9.3498271425042218E-2</c:v>
                </c:pt>
                <c:pt idx="282">
                  <c:v>9.3335215501816463E-2</c:v>
                </c:pt>
                <c:pt idx="283">
                  <c:v>9.3173009781588212E-2</c:v>
                </c:pt>
                <c:pt idx="284">
                  <c:v>9.3011646900692108E-2</c:v>
                </c:pt>
                <c:pt idx="285">
                  <c:v>9.2851119584451927E-2</c:v>
                </c:pt>
                <c:pt idx="286">
                  <c:v>9.2691420645801714E-2</c:v>
                </c:pt>
                <c:pt idx="287">
                  <c:v>9.2532542983935151E-2</c:v>
                </c:pt>
                <c:pt idx="288">
                  <c:v>9.2374479582976898E-2</c:v>
                </c:pt>
                <c:pt idx="289">
                  <c:v>9.2217223510681179E-2</c:v>
                </c:pt>
                <c:pt idx="290">
                  <c:v>9.2060767917156949E-2</c:v>
                </c:pt>
                <c:pt idx="291">
                  <c:v>9.1905106033609518E-2</c:v>
                </c:pt>
                <c:pt idx="292">
                  <c:v>9.1750231171115956E-2</c:v>
                </c:pt>
                <c:pt idx="293">
                  <c:v>9.1596136719410512E-2</c:v>
                </c:pt>
                <c:pt idx="294">
                  <c:v>9.1442816145704764E-2</c:v>
                </c:pt>
                <c:pt idx="295">
                  <c:v>9.129026299352215E-2</c:v>
                </c:pt>
                <c:pt idx="296">
                  <c:v>9.1138470881554592E-2</c:v>
                </c:pt>
                <c:pt idx="297">
                  <c:v>9.0987433502541945E-2</c:v>
                </c:pt>
                <c:pt idx="298">
                  <c:v>9.0837144622170587E-2</c:v>
                </c:pt>
                <c:pt idx="299">
                  <c:v>9.0687598077991885E-2</c:v>
                </c:pt>
                <c:pt idx="300">
                  <c:v>9.0538787778360372E-2</c:v>
                </c:pt>
                <c:pt idx="301">
                  <c:v>9.0390707701392875E-2</c:v>
                </c:pt>
                <c:pt idx="302">
                  <c:v>9.0243351893941615E-2</c:v>
                </c:pt>
                <c:pt idx="303">
                  <c:v>9.0096714470591643E-2</c:v>
                </c:pt>
                <c:pt idx="304">
                  <c:v>8.9950789612670667E-2</c:v>
                </c:pt>
                <c:pt idx="305">
                  <c:v>8.9805571567281056E-2</c:v>
                </c:pt>
                <c:pt idx="306">
                  <c:v>8.9661054646346008E-2</c:v>
                </c:pt>
                <c:pt idx="307">
                  <c:v>8.9517233225671317E-2</c:v>
                </c:pt>
                <c:pt idx="308">
                  <c:v>8.9374101744029918E-2</c:v>
                </c:pt>
                <c:pt idx="309">
                  <c:v>8.923165470225701E-2</c:v>
                </c:pt>
                <c:pt idx="310">
                  <c:v>8.9089886662357828E-2</c:v>
                </c:pt>
                <c:pt idx="311">
                  <c:v>8.8948792246643288E-2</c:v>
                </c:pt>
                <c:pt idx="312">
                  <c:v>8.8808366136866213E-2</c:v>
                </c:pt>
                <c:pt idx="313">
                  <c:v>8.8668603073382549E-2</c:v>
                </c:pt>
                <c:pt idx="314">
                  <c:v>8.8529497854322237E-2</c:v>
                </c:pt>
                <c:pt idx="315">
                  <c:v>8.8391045334777193E-2</c:v>
                </c:pt>
                <c:pt idx="316">
                  <c:v>8.8253240426000329E-2</c:v>
                </c:pt>
                <c:pt idx="317">
                  <c:v>8.8116078094619715E-2</c:v>
                </c:pt>
                <c:pt idx="318">
                  <c:v>8.7979553361867344E-2</c:v>
                </c:pt>
                <c:pt idx="319">
                  <c:v>8.7843661302819093E-2</c:v>
                </c:pt>
                <c:pt idx="320">
                  <c:v>8.7708397045648506E-2</c:v>
                </c:pt>
                <c:pt idx="321">
                  <c:v>8.7573755770892533E-2</c:v>
                </c:pt>
                <c:pt idx="322">
                  <c:v>8.74397327107303E-2</c:v>
                </c:pt>
                <c:pt idx="323">
                  <c:v>8.7306323148274148E-2</c:v>
                </c:pt>
                <c:pt idx="324">
                  <c:v>8.7173522416873039E-2</c:v>
                </c:pt>
                <c:pt idx="325">
                  <c:v>8.7041325899422844E-2</c:v>
                </c:pt>
                <c:pt idx="326">
                  <c:v>8.6909729027696281E-2</c:v>
                </c:pt>
                <c:pt idx="327">
                  <c:v>8.6778727281677584E-2</c:v>
                </c:pt>
                <c:pt idx="328">
                  <c:v>8.6648316188911362E-2</c:v>
                </c:pt>
                <c:pt idx="329">
                  <c:v>8.6518491323860192E-2</c:v>
                </c:pt>
                <c:pt idx="330">
                  <c:v>8.6389248307271349E-2</c:v>
                </c:pt>
                <c:pt idx="331">
                  <c:v>8.6260582805562466E-2</c:v>
                </c:pt>
                <c:pt idx="332">
                  <c:v>8.6132490530204539E-2</c:v>
                </c:pt>
                <c:pt idx="333">
                  <c:v>8.6004967237125265E-2</c:v>
                </c:pt>
                <c:pt idx="334">
                  <c:v>8.587800872611577E-2</c:v>
                </c:pt>
                <c:pt idx="335">
                  <c:v>8.5751610840252485E-2</c:v>
                </c:pt>
                <c:pt idx="336">
                  <c:v>8.5625769465321674E-2</c:v>
                </c:pt>
                <c:pt idx="337">
                  <c:v>8.5500480529259154E-2</c:v>
                </c:pt>
                <c:pt idx="338">
                  <c:v>8.5375740001596492E-2</c:v>
                </c:pt>
                <c:pt idx="339">
                  <c:v>8.5251543892916518E-2</c:v>
                </c:pt>
                <c:pt idx="340">
                  <c:v>8.5127888254315137E-2</c:v>
                </c:pt>
                <c:pt idx="341">
                  <c:v>8.5004769176876813E-2</c:v>
                </c:pt>
                <c:pt idx="342">
                  <c:v>8.4882182791151825E-2</c:v>
                </c:pt>
                <c:pt idx="343">
                  <c:v>8.4760125266650055E-2</c:v>
                </c:pt>
                <c:pt idx="344">
                  <c:v>8.4638592811334457E-2</c:v>
                </c:pt>
                <c:pt idx="345">
                  <c:v>8.4517581671126982E-2</c:v>
                </c:pt>
                <c:pt idx="346">
                  <c:v>8.4397088129421594E-2</c:v>
                </c:pt>
                <c:pt idx="347">
                  <c:v>8.4277108506605553E-2</c:v>
                </c:pt>
                <c:pt idx="348">
                  <c:v>8.4157639159585684E-2</c:v>
                </c:pt>
                <c:pt idx="349">
                  <c:v>8.4038676481325056E-2</c:v>
                </c:pt>
                <c:pt idx="350">
                  <c:v>8.3920216900383496E-2</c:v>
                </c:pt>
                <c:pt idx="351">
                  <c:v>8.3802256880471063E-2</c:v>
                </c:pt>
                <c:pt idx="352">
                  <c:v>8.3684792919998918E-2</c:v>
                </c:pt>
                <c:pt idx="353">
                  <c:v>8.356782155164777E-2</c:v>
                </c:pt>
                <c:pt idx="354">
                  <c:v>8.345133934193559E-2</c:v>
                </c:pt>
                <c:pt idx="355">
                  <c:v>8.3335342890793015E-2</c:v>
                </c:pt>
                <c:pt idx="356">
                  <c:v>8.3219828831150117E-2</c:v>
                </c:pt>
                <c:pt idx="357">
                  <c:v>8.3104793828521109E-2</c:v>
                </c:pt>
                <c:pt idx="358">
                  <c:v>8.2990234580603825E-2</c:v>
                </c:pt>
                <c:pt idx="359">
                  <c:v>8.2876147816878715E-2</c:v>
                </c:pt>
                <c:pt idx="360">
                  <c:v>8.27625302982192E-2</c:v>
                </c:pt>
                <c:pt idx="361">
                  <c:v>8.264937881650318E-2</c:v>
                </c:pt>
                <c:pt idx="362">
                  <c:v>8.2536690194233153E-2</c:v>
                </c:pt>
                <c:pt idx="363">
                  <c:v>8.2424461284160866E-2</c:v>
                </c:pt>
                <c:pt idx="364">
                  <c:v>8.2312688968919495E-2</c:v>
                </c:pt>
                <c:pt idx="365">
                  <c:v>8.220137016065876E-2</c:v>
                </c:pt>
                <c:pt idx="366">
                  <c:v>8.2090501800687166E-2</c:v>
                </c:pt>
                <c:pt idx="367">
                  <c:v>8.1980080859116317E-2</c:v>
                </c:pt>
                <c:pt idx="368">
                  <c:v>8.1870104334518412E-2</c:v>
                </c:pt>
                <c:pt idx="369">
                  <c:v>8.1760569253577275E-2</c:v>
                </c:pt>
                <c:pt idx="370">
                  <c:v>8.1651472670756883E-2</c:v>
                </c:pt>
                <c:pt idx="371">
                  <c:v>8.1542811667961471E-2</c:v>
                </c:pt>
                <c:pt idx="372">
                  <c:v>8.1434583354214635E-2</c:v>
                </c:pt>
                <c:pt idx="373">
                  <c:v>8.1326784865332347E-2</c:v>
                </c:pt>
                <c:pt idx="374">
                  <c:v>8.1219413363604831E-2</c:v>
                </c:pt>
                <c:pt idx="375">
                  <c:v>8.1112466037482386E-2</c:v>
                </c:pt>
                <c:pt idx="376">
                  <c:v>8.1005940101270033E-2</c:v>
                </c:pt>
                <c:pt idx="377">
                  <c:v>8.0899832794815676E-2</c:v>
                </c:pt>
                <c:pt idx="378">
                  <c:v>8.0794141383215126E-2</c:v>
                </c:pt>
                <c:pt idx="379">
                  <c:v>8.0688863156516022E-2</c:v>
                </c:pt>
                <c:pt idx="380">
                  <c:v>8.0583995429421268E-2</c:v>
                </c:pt>
                <c:pt idx="381">
                  <c:v>8.0479535541006286E-2</c:v>
                </c:pt>
                <c:pt idx="382">
                  <c:v>8.037548085443362E-2</c:v>
                </c:pt>
                <c:pt idx="383">
                  <c:v>8.0271828756670716E-2</c:v>
                </c:pt>
                <c:pt idx="384">
                  <c:v>8.0168576658219345E-2</c:v>
                </c:pt>
                <c:pt idx="385">
                  <c:v>8.0065721992838401E-2</c:v>
                </c:pt>
                <c:pt idx="386">
                  <c:v>7.9963262217282186E-2</c:v>
                </c:pt>
                <c:pt idx="387">
                  <c:v>7.9861194811029088E-2</c:v>
                </c:pt>
                <c:pt idx="388">
                  <c:v>7.9759517276026815E-2</c:v>
                </c:pt>
                <c:pt idx="389">
                  <c:v>7.9658227136432086E-2</c:v>
                </c:pt>
                <c:pt idx="390">
                  <c:v>7.9557321938360209E-2</c:v>
                </c:pt>
                <c:pt idx="391">
                  <c:v>7.9456799249632393E-2</c:v>
                </c:pt>
                <c:pt idx="392">
                  <c:v>7.9356656659531927E-2</c:v>
                </c:pt>
                <c:pt idx="393">
                  <c:v>7.9256891778559213E-2</c:v>
                </c:pt>
                <c:pt idx="394">
                  <c:v>7.9157502238194719E-2</c:v>
                </c:pt>
                <c:pt idx="395">
                  <c:v>7.905848569065968E-2</c:v>
                </c:pt>
                <c:pt idx="396">
                  <c:v>7.895983980868726E-2</c:v>
                </c:pt>
                <c:pt idx="397">
                  <c:v>7.8861562285286901E-2</c:v>
                </c:pt>
                <c:pt idx="398">
                  <c:v>7.8763650833523088E-2</c:v>
                </c:pt>
                <c:pt idx="399">
                  <c:v>7.8666103186289624E-2</c:v>
                </c:pt>
                <c:pt idx="400">
                  <c:v>7.8568917096089708E-2</c:v>
                </c:pt>
                <c:pt idx="401">
                  <c:v>7.8472090334816696E-2</c:v>
                </c:pt>
                <c:pt idx="402">
                  <c:v>7.8375620693540982E-2</c:v>
                </c:pt>
                <c:pt idx="403">
                  <c:v>7.8279505982299366E-2</c:v>
                </c:pt>
                <c:pt idx="404">
                  <c:v>7.8183744029883054E-2</c:v>
                </c:pt>
                <c:pt idx="405">
                  <c:v>7.8088332683634978E-2</c:v>
                </c:pt>
                <c:pt idx="406">
                  <c:v>7.7993269809242996E-2</c:v>
                </c:pt>
                <c:pt idx="407">
                  <c:v>7.7898553290543626E-2</c:v>
                </c:pt>
                <c:pt idx="408">
                  <c:v>7.7804181029320463E-2</c:v>
                </c:pt>
                <c:pt idx="409">
                  <c:v>7.7710150945110551E-2</c:v>
                </c:pt>
                <c:pt idx="410">
                  <c:v>7.7616460975011556E-2</c:v>
                </c:pt>
                <c:pt idx="411">
                  <c:v>7.7523109073491386E-2</c:v>
                </c:pt>
                <c:pt idx="412">
                  <c:v>7.7430093212200277E-2</c:v>
                </c:pt>
                <c:pt idx="413">
                  <c:v>7.733741137978789E-2</c:v>
                </c:pt>
                <c:pt idx="414">
                  <c:v>7.7245061581717386E-2</c:v>
                </c:pt>
                <c:pt idx="415">
                  <c:v>7.7153041840085326E-2</c:v>
                </c:pt>
                <c:pt idx="416">
                  <c:v>7.706135019344762E-2</c:v>
                </c:pt>
                <c:pt idx="417">
                  <c:v>7.6969984696640098E-2</c:v>
                </c:pt>
                <c:pt idx="418">
                  <c:v>7.6878943420605209E-2</c:v>
                </c:pt>
                <c:pt idx="419">
                  <c:v>7.6788224452222262E-2</c:v>
                </c:pt>
                <c:pt idx="420">
                  <c:v>7.6697825894139926E-2</c:v>
                </c:pt>
                <c:pt idx="421">
                  <c:v>7.6607745864606544E-2</c:v>
                </c:pt>
                <c:pt idx="422">
                  <c:v>7.6517982497307235E-2</c:v>
                </c:pt>
                <c:pt idx="423">
                  <c:v>7.6428533941199944E-2</c:v>
                </c:pt>
                <c:pt idx="424">
                  <c:v>7.6339398360358426E-2</c:v>
                </c:pt>
                <c:pt idx="425">
                  <c:v>7.6250573933810753E-2</c:v>
                </c:pt>
                <c:pt idx="426">
                  <c:v>7.6162058855382853E-2</c:v>
                </c:pt>
                <c:pt idx="427">
                  <c:v>7.6073851333547188E-2</c:v>
                </c:pt>
                <c:pt idx="428">
                  <c:v>7.5985949591268004E-2</c:v>
                </c:pt>
                <c:pt idx="429">
                  <c:v>7.5898351865851837E-2</c:v>
                </c:pt>
                <c:pt idx="430">
                  <c:v>7.5811056408798552E-2</c:v>
                </c:pt>
                <c:pt idx="431">
                  <c:v>7.5724061485655678E-2</c:v>
                </c:pt>
                <c:pt idx="432">
                  <c:v>7.5637365375871055E-2</c:v>
                </c:pt>
                <c:pt idx="433">
                  <c:v>7.55509663726536E-2</c:v>
                </c:pt>
                <c:pt idx="434">
                  <c:v>7.5464862782830391E-2</c:v>
                </c:pt>
                <c:pt idx="435">
                  <c:v>7.5379052926706672E-2</c:v>
                </c:pt>
                <c:pt idx="436">
                  <c:v>7.5293535137928524E-2</c:v>
                </c:pt>
                <c:pt idx="437">
                  <c:v>7.5208307763346999E-2</c:v>
                </c:pt>
                <c:pt idx="438">
                  <c:v>7.5123369162885159E-2</c:v>
                </c:pt>
                <c:pt idx="439">
                  <c:v>7.5038717709403124E-2</c:v>
                </c:pt>
                <c:pt idx="440">
                  <c:v>7.4954351788568976E-2</c:v>
                </c:pt>
                <c:pt idx="441">
                  <c:v>7.4870269798728795E-2</c:v>
                </c:pt>
                <c:pt idx="442">
                  <c:v>7.4786470150779633E-2</c:v>
                </c:pt>
                <c:pt idx="443">
                  <c:v>7.4702951268041107E-2</c:v>
                </c:pt>
                <c:pt idx="444">
                  <c:v>7.4619711586133675E-2</c:v>
                </c:pt>
                <c:pt idx="445">
                  <c:v>7.4536749552853693E-2</c:v>
                </c:pt>
                <c:pt idx="446">
                  <c:v>7.4454063628052916E-2</c:v>
                </c:pt>
                <c:pt idx="447">
                  <c:v>7.4371652283516332E-2</c:v>
                </c:pt>
                <c:pt idx="448">
                  <c:v>7.4289514002847917E-2</c:v>
                </c:pt>
                <c:pt idx="449">
                  <c:v>7.4207647281347072E-2</c:v>
                </c:pt>
                <c:pt idx="450">
                  <c:v>7.412605062589922E-2</c:v>
                </c:pt>
                <c:pt idx="451">
                  <c:v>7.404472255485578E-2</c:v>
                </c:pt>
                <c:pt idx="452">
                  <c:v>7.3963661597926958E-2</c:v>
                </c:pt>
                <c:pt idx="453">
                  <c:v>7.3882866296063943E-2</c:v>
                </c:pt>
                <c:pt idx="454">
                  <c:v>7.3802335201353375E-2</c:v>
                </c:pt>
                <c:pt idx="455">
                  <c:v>7.3722066876907438E-2</c:v>
                </c:pt>
                <c:pt idx="456">
                  <c:v>7.3642059896751197E-2</c:v>
                </c:pt>
                <c:pt idx="457">
                  <c:v>7.3562312845726854E-2</c:v>
                </c:pt>
                <c:pt idx="458">
                  <c:v>7.3482824319374931E-2</c:v>
                </c:pt>
                <c:pt idx="459">
                  <c:v>7.3403592923843949E-2</c:v>
                </c:pt>
                <c:pt idx="460">
                  <c:v>7.3324617275775605E-2</c:v>
                </c:pt>
                <c:pt idx="461">
                  <c:v>7.3245896002213179E-2</c:v>
                </c:pt>
                <c:pt idx="462">
                  <c:v>7.3167427740495533E-2</c:v>
                </c:pt>
                <c:pt idx="463">
                  <c:v>7.3089211138159221E-2</c:v>
                </c:pt>
                <c:pt idx="464">
                  <c:v>7.3011244852841536E-2</c:v>
                </c:pt>
                <c:pt idx="465">
                  <c:v>7.2933527552182659E-2</c:v>
                </c:pt>
                <c:pt idx="466">
                  <c:v>7.2856057913731065E-2</c:v>
                </c:pt>
                <c:pt idx="467">
                  <c:v>7.2778834624847508E-2</c:v>
                </c:pt>
                <c:pt idx="468">
                  <c:v>7.2701856382613783E-2</c:v>
                </c:pt>
                <c:pt idx="469">
                  <c:v>7.2625121893737987E-2</c:v>
                </c:pt>
                <c:pt idx="470">
                  <c:v>7.2548629874464574E-2</c:v>
                </c:pt>
                <c:pt idx="471">
                  <c:v>7.2472379050484884E-2</c:v>
                </c:pt>
                <c:pt idx="472">
                  <c:v>7.239636815684497E-2</c:v>
                </c:pt>
                <c:pt idx="473">
                  <c:v>7.2320595937861526E-2</c:v>
                </c:pt>
                <c:pt idx="474">
                  <c:v>7.2245061147032261E-2</c:v>
                </c:pt>
                <c:pt idx="475">
                  <c:v>7.2169762546948305E-2</c:v>
                </c:pt>
                <c:pt idx="476">
                  <c:v>7.2094698909214189E-2</c:v>
                </c:pt>
                <c:pt idx="477">
                  <c:v>7.2019869014357682E-2</c:v>
                </c:pt>
                <c:pt idx="478">
                  <c:v>7.1945271651750367E-2</c:v>
                </c:pt>
                <c:pt idx="479">
                  <c:v>7.1870905619524333E-2</c:v>
                </c:pt>
                <c:pt idx="480">
                  <c:v>7.1796769724490422E-2</c:v>
                </c:pt>
                <c:pt idx="481">
                  <c:v>7.1722862782059707E-2</c:v>
                </c:pt>
                <c:pt idx="482">
                  <c:v>7.1649183616159462E-2</c:v>
                </c:pt>
                <c:pt idx="483">
                  <c:v>7.1575731059161249E-2</c:v>
                </c:pt>
                <c:pt idx="484">
                  <c:v>7.1502503951797178E-2</c:v>
                </c:pt>
                <c:pt idx="485">
                  <c:v>7.1429501143084481E-2</c:v>
                </c:pt>
                <c:pt idx="486">
                  <c:v>7.1356721490253336E-2</c:v>
                </c:pt>
                <c:pt idx="487">
                  <c:v>7.1284163858665595E-2</c:v>
                </c:pt>
                <c:pt idx="488">
                  <c:v>7.1211827121747326E-2</c:v>
                </c:pt>
                <c:pt idx="489">
                  <c:v>7.1139710160908282E-2</c:v>
                </c:pt>
                <c:pt idx="490">
                  <c:v>7.1067811865474451E-2</c:v>
                </c:pt>
                <c:pt idx="491">
                  <c:v>7.0996131132614701E-2</c:v>
                </c:pt>
                <c:pt idx="492">
                  <c:v>7.0924666867267297E-2</c:v>
                </c:pt>
                <c:pt idx="493">
                  <c:v>7.0853417982073813E-2</c:v>
                </c:pt>
                <c:pt idx="494">
                  <c:v>7.0782383397307636E-2</c:v>
                </c:pt>
                <c:pt idx="495">
                  <c:v>7.0711562040802811E-2</c:v>
                </c:pt>
                <c:pt idx="496">
                  <c:v>7.0640952847891583E-2</c:v>
                </c:pt>
                <c:pt idx="497">
                  <c:v>7.0570554761332352E-2</c:v>
                </c:pt>
                <c:pt idx="498">
                  <c:v>7.0500366731244601E-2</c:v>
                </c:pt>
                <c:pt idx="499">
                  <c:v>7.0430387715043091E-2</c:v>
                </c:pt>
                <c:pt idx="500">
                  <c:v>7.0360616677374421E-2</c:v>
                </c:pt>
                <c:pt idx="501">
                  <c:v>7.029105259005039E-2</c:v>
                </c:pt>
                <c:pt idx="502">
                  <c:v>7.0221694431986267E-2</c:v>
                </c:pt>
                <c:pt idx="503">
                  <c:v>7.0152541189135137E-2</c:v>
                </c:pt>
                <c:pt idx="504">
                  <c:v>7.0083591854428751E-2</c:v>
                </c:pt>
                <c:pt idx="505">
                  <c:v>7.0014845427713746E-2</c:v>
                </c:pt>
                <c:pt idx="506">
                  <c:v>6.994630091569215E-2</c:v>
                </c:pt>
                <c:pt idx="507">
                  <c:v>6.9877957331860308E-2</c:v>
                </c:pt>
                <c:pt idx="508">
                  <c:v>6.9809813696447481E-2</c:v>
                </c:pt>
                <c:pt idx="509">
                  <c:v>6.974186903636255E-2</c:v>
                </c:pt>
                <c:pt idx="510">
                  <c:v>6.9674122385128323E-2</c:v>
                </c:pt>
                <c:pt idx="511">
                  <c:v>6.9606572782829002E-2</c:v>
                </c:pt>
                <c:pt idx="512">
                  <c:v>6.9539219276049863E-2</c:v>
                </c:pt>
                <c:pt idx="513">
                  <c:v>6.9472060917824818E-2</c:v>
                </c:pt>
                <c:pt idx="514">
                  <c:v>6.9405096767574448E-2</c:v>
                </c:pt>
                <c:pt idx="515">
                  <c:v>6.933832589105679E-2</c:v>
                </c:pt>
                <c:pt idx="516">
                  <c:v>6.927174736030961E-2</c:v>
                </c:pt>
                <c:pt idx="517">
                  <c:v>6.9205360253594056E-2</c:v>
                </c:pt>
                <c:pt idx="518">
                  <c:v>6.913916365534685E-2</c:v>
                </c:pt>
                <c:pt idx="519">
                  <c:v>6.9073156656121792E-2</c:v>
                </c:pt>
                <c:pt idx="520">
                  <c:v>6.9007338352538999E-2</c:v>
                </c:pt>
                <c:pt idx="521">
                  <c:v>6.8941707847235772E-2</c:v>
                </c:pt>
                <c:pt idx="522">
                  <c:v>6.8876264248809743E-2</c:v>
                </c:pt>
                <c:pt idx="523">
                  <c:v>6.8811006671774186E-2</c:v>
                </c:pt>
                <c:pt idx="524">
                  <c:v>6.8745934236501008E-2</c:v>
                </c:pt>
                <c:pt idx="525">
                  <c:v>6.8681046069176535E-2</c:v>
                </c:pt>
                <c:pt idx="526">
                  <c:v>6.861634130175244E-2</c:v>
                </c:pt>
                <c:pt idx="527">
                  <c:v>6.8551819071889994E-2</c:v>
                </c:pt>
                <c:pt idx="528">
                  <c:v>6.848747852291906E-2</c:v>
                </c:pt>
                <c:pt idx="529">
                  <c:v>6.8423318803787936E-2</c:v>
                </c:pt>
                <c:pt idx="530">
                  <c:v>6.8359339069015826E-2</c:v>
                </c:pt>
                <c:pt idx="531">
                  <c:v>6.8295538478645113E-2</c:v>
                </c:pt>
                <c:pt idx="532">
                  <c:v>6.8231916198196393E-2</c:v>
                </c:pt>
                <c:pt idx="533">
                  <c:v>6.8168471398624114E-2</c:v>
                </c:pt>
                <c:pt idx="534">
                  <c:v>6.8105203256265165E-2</c:v>
                </c:pt>
                <c:pt idx="535">
                  <c:v>6.8042110952802937E-2</c:v>
                </c:pt>
                <c:pt idx="536">
                  <c:v>6.7979193675215266E-2</c:v>
                </c:pt>
                <c:pt idx="537">
                  <c:v>6.7916450615733953E-2</c:v>
                </c:pt>
                <c:pt idx="538">
                  <c:v>6.7853880971799424E-2</c:v>
                </c:pt>
                <c:pt idx="539">
                  <c:v>6.7791483946020664E-2</c:v>
                </c:pt>
                <c:pt idx="540">
                  <c:v>6.7729258746127841E-2</c:v>
                </c:pt>
                <c:pt idx="541">
                  <c:v>6.7667204584936663E-2</c:v>
                </c:pt>
                <c:pt idx="542">
                  <c:v>6.7605320680299119E-2</c:v>
                </c:pt>
                <c:pt idx="543">
                  <c:v>6.7543606255066557E-2</c:v>
                </c:pt>
                <c:pt idx="544">
                  <c:v>6.748206053704757E-2</c:v>
                </c:pt>
                <c:pt idx="545">
                  <c:v>6.7420682758969286E-2</c:v>
                </c:pt>
                <c:pt idx="546">
                  <c:v>6.7359472158433228E-2</c:v>
                </c:pt>
                <c:pt idx="547">
                  <c:v>6.7298427977877273E-2</c:v>
                </c:pt>
                <c:pt idx="548">
                  <c:v>6.7237549464540497E-2</c:v>
                </c:pt>
                <c:pt idx="549">
                  <c:v>6.7176835870415869E-2</c:v>
                </c:pt>
                <c:pt idx="550">
                  <c:v>6.7116286452219162E-2</c:v>
                </c:pt>
                <c:pt idx="551">
                  <c:v>6.705590047134817E-2</c:v>
                </c:pt>
                <c:pt idx="552">
                  <c:v>6.6995677193840877E-2</c:v>
                </c:pt>
                <c:pt idx="553">
                  <c:v>6.6935615890344607E-2</c:v>
                </c:pt>
                <c:pt idx="554">
                  <c:v>6.6875715836076682E-2</c:v>
                </c:pt>
                <c:pt idx="555">
                  <c:v>6.6815976310783745E-2</c:v>
                </c:pt>
                <c:pt idx="556">
                  <c:v>6.6756396598711562E-2</c:v>
                </c:pt>
                <c:pt idx="557">
                  <c:v>6.6696975988563695E-2</c:v>
                </c:pt>
                <c:pt idx="558">
                  <c:v>6.6637713773468998E-2</c:v>
                </c:pt>
                <c:pt idx="559">
                  <c:v>6.6578609250946233E-2</c:v>
                </c:pt>
                <c:pt idx="560">
                  <c:v>6.6519661722866788E-2</c:v>
                </c:pt>
                <c:pt idx="561">
                  <c:v>6.6460870495422084E-2</c:v>
                </c:pt>
                <c:pt idx="562">
                  <c:v>6.6402234879089875E-2</c:v>
                </c:pt>
                <c:pt idx="563">
                  <c:v>6.6343754188596921E-2</c:v>
                </c:pt>
                <c:pt idx="564">
                  <c:v>6.6285427742888994E-2</c:v>
                </c:pt>
                <c:pt idx="565">
                  <c:v>6.6227254865095536E-2</c:v>
                </c:pt>
                <c:pt idx="566">
                  <c:v>6.6169234882499234E-2</c:v>
                </c:pt>
                <c:pt idx="567">
                  <c:v>6.6111367126496887E-2</c:v>
                </c:pt>
                <c:pt idx="568">
                  <c:v>6.6053650932576133E-2</c:v>
                </c:pt>
                <c:pt idx="569">
                  <c:v>6.5996085640275051E-2</c:v>
                </c:pt>
                <c:pt idx="570">
                  <c:v>6.5938670593158583E-2</c:v>
                </c:pt>
                <c:pt idx="571">
                  <c:v>6.5881405138776925E-2</c:v>
                </c:pt>
                <c:pt idx="572">
                  <c:v>6.582428862864502E-2</c:v>
                </c:pt>
                <c:pt idx="573">
                  <c:v>6.5767320418204905E-2</c:v>
                </c:pt>
                <c:pt idx="574">
                  <c:v>6.5710499866795585E-2</c:v>
                </c:pt>
                <c:pt idx="575">
                  <c:v>6.5653826337626189E-2</c:v>
                </c:pt>
                <c:pt idx="576">
                  <c:v>6.5597299197743889E-2</c:v>
                </c:pt>
                <c:pt idx="577">
                  <c:v>6.554091781800353E-2</c:v>
                </c:pt>
                <c:pt idx="578">
                  <c:v>6.5484681573040437E-2</c:v>
                </c:pt>
                <c:pt idx="579">
                  <c:v>6.5428589841237283E-2</c:v>
                </c:pt>
                <c:pt idx="580">
                  <c:v>6.5372642004699444E-2</c:v>
                </c:pt>
                <c:pt idx="581">
                  <c:v>6.5316837449225895E-2</c:v>
                </c:pt>
                <c:pt idx="582">
                  <c:v>6.5261175564277712E-2</c:v>
                </c:pt>
                <c:pt idx="583">
                  <c:v>6.5205655742952354E-2</c:v>
                </c:pt>
                <c:pt idx="584">
                  <c:v>6.5150277381957153E-2</c:v>
                </c:pt>
                <c:pt idx="585">
                  <c:v>6.5095039881578512E-2</c:v>
                </c:pt>
                <c:pt idx="586">
                  <c:v>6.5039942645657975E-2</c:v>
                </c:pt>
                <c:pt idx="587">
                  <c:v>6.4984985081561336E-2</c:v>
                </c:pt>
                <c:pt idx="588">
                  <c:v>6.4930166600156575E-2</c:v>
                </c:pt>
                <c:pt idx="589">
                  <c:v>6.4875486615782116E-2</c:v>
                </c:pt>
                <c:pt idx="590">
                  <c:v>6.4820944546225667E-2</c:v>
                </c:pt>
                <c:pt idx="591">
                  <c:v>6.4766539812694368E-2</c:v>
                </c:pt>
                <c:pt idx="592">
                  <c:v>6.4712271839791072E-2</c:v>
                </c:pt>
                <c:pt idx="593">
                  <c:v>6.4658140055488159E-2</c:v>
                </c:pt>
                <c:pt idx="594">
                  <c:v>6.4604143891101307E-2</c:v>
                </c:pt>
                <c:pt idx="595">
                  <c:v>6.4550282781266108E-2</c:v>
                </c:pt>
                <c:pt idx="596">
                  <c:v>6.4496556163912047E-2</c:v>
                </c:pt>
                <c:pt idx="597">
                  <c:v>6.4442963480238369E-2</c:v>
                </c:pt>
                <c:pt idx="598">
                  <c:v>6.4389504174688375E-2</c:v>
                </c:pt>
                <c:pt idx="599">
                  <c:v>6.4336177694928956E-2</c:v>
                </c:pt>
                <c:pt idx="600">
                  <c:v>6.4282983491819948E-2</c:v>
                </c:pt>
                <c:pt idx="601">
                  <c:v>6.422992101939827E-2</c:v>
                </c:pt>
                <c:pt idx="602">
                  <c:v>6.417698973484845E-2</c:v>
                </c:pt>
                <c:pt idx="603">
                  <c:v>6.4124189098482734E-2</c:v>
                </c:pt>
                <c:pt idx="604">
                  <c:v>6.4071518573713682E-2</c:v>
                </c:pt>
                <c:pt idx="605">
                  <c:v>6.4018977627038079E-2</c:v>
                </c:pt>
                <c:pt idx="606">
                  <c:v>6.3966565728007269E-2</c:v>
                </c:pt>
                <c:pt idx="607">
                  <c:v>6.391428234921058E-2</c:v>
                </c:pt>
                <c:pt idx="608">
                  <c:v>6.3862126966246963E-2</c:v>
                </c:pt>
                <c:pt idx="609">
                  <c:v>6.3810099057708805E-2</c:v>
                </c:pt>
                <c:pt idx="610">
                  <c:v>6.3758198105156511E-2</c:v>
                </c:pt>
                <c:pt idx="611">
                  <c:v>6.3706423593096764E-2</c:v>
                </c:pt>
                <c:pt idx="612">
                  <c:v>6.3654775008962786E-2</c:v>
                </c:pt>
                <c:pt idx="613">
                  <c:v>6.3603251843092998E-2</c:v>
                </c:pt>
                <c:pt idx="614">
                  <c:v>6.3551853588706547E-2</c:v>
                </c:pt>
                <c:pt idx="615">
                  <c:v>6.3500579741886887E-2</c:v>
                </c:pt>
                <c:pt idx="616">
                  <c:v>6.3449429801559501E-2</c:v>
                </c:pt>
                <c:pt idx="617">
                  <c:v>6.3398403269468148E-2</c:v>
                </c:pt>
                <c:pt idx="618">
                  <c:v>6.3347499650160982E-2</c:v>
                </c:pt>
                <c:pt idx="619">
                  <c:v>6.3296718450962186E-2</c:v>
                </c:pt>
                <c:pt idx="620">
                  <c:v>6.3246059181960329E-2</c:v>
                </c:pt>
                <c:pt idx="621">
                  <c:v>6.3195521355981416E-2</c:v>
                </c:pt>
                <c:pt idx="622">
                  <c:v>6.3145104488574466E-2</c:v>
                </c:pt>
                <c:pt idx="623">
                  <c:v>6.309480809798769E-2</c:v>
                </c:pt>
                <c:pt idx="624">
                  <c:v>6.3044631705152968E-2</c:v>
                </c:pt>
                <c:pt idx="625">
                  <c:v>6.2994574833665329E-2</c:v>
                </c:pt>
                <c:pt idx="626">
                  <c:v>6.2944637009760968E-2</c:v>
                </c:pt>
                <c:pt idx="627">
                  <c:v>6.2894817762304475E-2</c:v>
                </c:pt>
                <c:pt idx="628">
                  <c:v>6.2845116622763139E-2</c:v>
                </c:pt>
                <c:pt idx="629">
                  <c:v>6.2795533125195674E-2</c:v>
                </c:pt>
                <c:pt idx="630">
                  <c:v>6.2746066806228157E-2</c:v>
                </c:pt>
                <c:pt idx="631">
                  <c:v>6.2696717205037292E-2</c:v>
                </c:pt>
                <c:pt idx="632">
                  <c:v>6.2647483863335865E-2</c:v>
                </c:pt>
                <c:pt idx="633">
                  <c:v>6.2598366325347876E-2</c:v>
                </c:pt>
                <c:pt idx="634">
                  <c:v>6.2549364137798366E-2</c:v>
                </c:pt>
                <c:pt idx="635">
                  <c:v>6.2500476849891032E-2</c:v>
                </c:pt>
                <c:pt idx="636">
                  <c:v>6.2451704013293433E-2</c:v>
                </c:pt>
                <c:pt idx="637">
                  <c:v>6.2403045182115528E-2</c:v>
                </c:pt>
                <c:pt idx="638">
                  <c:v>6.2354499912899125E-2</c:v>
                </c:pt>
                <c:pt idx="639">
                  <c:v>6.2306067764595442E-2</c:v>
                </c:pt>
                <c:pt idx="640">
                  <c:v>6.2257748298549215E-2</c:v>
                </c:pt>
                <c:pt idx="641">
                  <c:v>6.2209541078484989E-2</c:v>
                </c:pt>
                <c:pt idx="642">
                  <c:v>6.2161445670487696E-2</c:v>
                </c:pt>
                <c:pt idx="643">
                  <c:v>6.2113461642986249E-2</c:v>
                </c:pt>
                <c:pt idx="644">
                  <c:v>6.206558856673932E-2</c:v>
                </c:pt>
                <c:pt idx="645">
                  <c:v>6.2017826014817222E-2</c:v>
                </c:pt>
                <c:pt idx="646">
                  <c:v>6.1970173562586744E-2</c:v>
                </c:pt>
                <c:pt idx="647">
                  <c:v>6.1922630787695693E-2</c:v>
                </c:pt>
                <c:pt idx="648">
                  <c:v>6.1875197270056005E-2</c:v>
                </c:pt>
                <c:pt idx="649">
                  <c:v>6.1827872591829147E-2</c:v>
                </c:pt>
                <c:pt idx="650">
                  <c:v>6.1780656337410138E-2</c:v>
                </c:pt>
                <c:pt idx="651">
                  <c:v>6.1733548093413894E-2</c:v>
                </c:pt>
                <c:pt idx="652">
                  <c:v>6.1686547448656641E-2</c:v>
                </c:pt>
                <c:pt idx="653">
                  <c:v>6.1639653994144041E-2</c:v>
                </c:pt>
                <c:pt idx="654">
                  <c:v>6.1592867323053586E-2</c:v>
                </c:pt>
                <c:pt idx="655">
                  <c:v>6.154618703072192E-2</c:v>
                </c:pt>
                <c:pt idx="656">
                  <c:v>6.1499612714630891E-2</c:v>
                </c:pt>
                <c:pt idx="657">
                  <c:v>6.1453143974388634E-2</c:v>
                </c:pt>
                <c:pt idx="658">
                  <c:v>6.1406780411720249E-2</c:v>
                </c:pt>
                <c:pt idx="659">
                  <c:v>6.1360521630450832E-2</c:v>
                </c:pt>
                <c:pt idx="660">
                  <c:v>6.1314367236489822E-2</c:v>
                </c:pt>
                <c:pt idx="661">
                  <c:v>6.1268316837819692E-2</c:v>
                </c:pt>
                <c:pt idx="662">
                  <c:v>6.1222370044481327E-2</c:v>
                </c:pt>
                <c:pt idx="663">
                  <c:v>6.1176526468560949E-2</c:v>
                </c:pt>
                <c:pt idx="664">
                  <c:v>6.113078572417209E-2</c:v>
                </c:pt>
                <c:pt idx="665">
                  <c:v>6.1085147427446272E-2</c:v>
                </c:pt>
                <c:pt idx="666">
                  <c:v>6.1039611196519697E-2</c:v>
                </c:pt>
                <c:pt idx="667">
                  <c:v>6.099417665151774E-2</c:v>
                </c:pt>
                <c:pt idx="668">
                  <c:v>6.0948843414540842E-2</c:v>
                </c:pt>
                <c:pt idx="669">
                  <c:v>6.0903611109653817E-2</c:v>
                </c:pt>
                <c:pt idx="670">
                  <c:v>6.0858479362871025E-2</c:v>
                </c:pt>
                <c:pt idx="671">
                  <c:v>6.0813447802144871E-2</c:v>
                </c:pt>
                <c:pt idx="672">
                  <c:v>6.0768516057352215E-2</c:v>
                </c:pt>
                <c:pt idx="673">
                  <c:v>6.0723683760280277E-2</c:v>
                </c:pt>
                <c:pt idx="674">
                  <c:v>6.0678950544616035E-2</c:v>
                </c:pt>
                <c:pt idx="675">
                  <c:v>6.0634316045932342E-2</c:v>
                </c:pt>
                <c:pt idx="676">
                  <c:v>6.0589779901675737E-2</c:v>
                </c:pt>
                <c:pt idx="677">
                  <c:v>6.0545341751155578E-2</c:v>
                </c:pt>
                <c:pt idx="678">
                  <c:v>6.0501001235527464E-2</c:v>
                </c:pt>
                <c:pt idx="679">
                  <c:v>6.0456757997787283E-2</c:v>
                </c:pt>
                <c:pt idx="680">
                  <c:v>6.0412611682753914E-2</c:v>
                </c:pt>
                <c:pt idx="681">
                  <c:v>6.036856193705898E-2</c:v>
                </c:pt>
                <c:pt idx="682">
                  <c:v>6.0324608409137226E-2</c:v>
                </c:pt>
                <c:pt idx="683">
                  <c:v>6.0280750749210021E-2</c:v>
                </c:pt>
                <c:pt idx="684">
                  <c:v>6.0236988609278862E-2</c:v>
                </c:pt>
                <c:pt idx="685">
                  <c:v>6.0193321643109185E-2</c:v>
                </c:pt>
                <c:pt idx="686">
                  <c:v>6.0149749506221338E-2</c:v>
                </c:pt>
                <c:pt idx="687">
                  <c:v>6.0106271855880279E-2</c:v>
                </c:pt>
                <c:pt idx="688">
                  <c:v>6.0062888351080423E-2</c:v>
                </c:pt>
                <c:pt idx="689">
                  <c:v>6.0019598652539342E-2</c:v>
                </c:pt>
                <c:pt idx="690">
                  <c:v>5.9976402422680104E-2</c:v>
                </c:pt>
                <c:pt idx="691">
                  <c:v>5.9933299325629151E-2</c:v>
                </c:pt>
                <c:pt idx="692">
                  <c:v>5.9890289027196092E-2</c:v>
                </c:pt>
                <c:pt idx="693">
                  <c:v>5.9847371194868208E-2</c:v>
                </c:pt>
                <c:pt idx="694">
                  <c:v>5.9804545497799996E-2</c:v>
                </c:pt>
                <c:pt idx="695">
                  <c:v>5.9761811606798595E-2</c:v>
                </c:pt>
                <c:pt idx="696">
                  <c:v>5.9719169194317537E-2</c:v>
                </c:pt>
                <c:pt idx="697">
                  <c:v>5.9676617934442497E-2</c:v>
                </c:pt>
                <c:pt idx="698">
                  <c:v>5.9634157502882583E-2</c:v>
                </c:pt>
                <c:pt idx="699">
                  <c:v>5.9591787576961257E-2</c:v>
                </c:pt>
                <c:pt idx="700">
                  <c:v>5.9549507835603185E-2</c:v>
                </c:pt>
                <c:pt idx="701">
                  <c:v>5.9507317959325685E-2</c:v>
                </c:pt>
                <c:pt idx="702">
                  <c:v>5.9465217630229675E-2</c:v>
                </c:pt>
                <c:pt idx="703">
                  <c:v>5.9423206531986822E-2</c:v>
                </c:pt>
                <c:pt idx="704">
                  <c:v>5.9381284349830948E-2</c:v>
                </c:pt>
                <c:pt idx="705">
                  <c:v>5.9339450770548342E-2</c:v>
                </c:pt>
                <c:pt idx="706">
                  <c:v>5.9297705482469674E-2</c:v>
                </c:pt>
                <c:pt idx="707">
                  <c:v>5.9256048175455975E-2</c:v>
                </c:pt>
                <c:pt idx="708">
                  <c:v>5.9214478540891971E-2</c:v>
                </c:pt>
                <c:pt idx="709">
                  <c:v>5.9172996271676208E-2</c:v>
                </c:pt>
                <c:pt idx="710">
                  <c:v>5.9131601062211124E-2</c:v>
                </c:pt>
                <c:pt idx="711">
                  <c:v>5.9090292608394525E-2</c:v>
                </c:pt>
                <c:pt idx="712">
                  <c:v>5.9049070607606356E-2</c:v>
                </c:pt>
                <c:pt idx="713">
                  <c:v>5.9007934758705367E-2</c:v>
                </c:pt>
                <c:pt idx="714">
                  <c:v>5.8966884762016322E-2</c:v>
                </c:pt>
                <c:pt idx="715">
                  <c:v>5.8925920319318648E-2</c:v>
                </c:pt>
                <c:pt idx="716">
                  <c:v>5.888504113384542E-2</c:v>
                </c:pt>
                <c:pt idx="717">
                  <c:v>5.8844246910263145E-2</c:v>
                </c:pt>
                <c:pt idx="718">
                  <c:v>5.8803537354672065E-2</c:v>
                </c:pt>
                <c:pt idx="719">
                  <c:v>5.876291217459402E-2</c:v>
                </c:pt>
                <c:pt idx="720">
                  <c:v>5.8722371078960979E-2</c:v>
                </c:pt>
                <c:pt idx="721">
                  <c:v>5.8681913778109988E-2</c:v>
                </c:pt>
                <c:pt idx="722">
                  <c:v>5.8641539983774124E-2</c:v>
                </c:pt>
                <c:pt idx="723">
                  <c:v>5.8601249409072284E-2</c:v>
                </c:pt>
                <c:pt idx="724">
                  <c:v>5.8561041768498696E-2</c:v>
                </c:pt>
                <c:pt idx="725">
                  <c:v>5.8520916777922719E-2</c:v>
                </c:pt>
                <c:pt idx="726">
                  <c:v>5.8480874154569443E-2</c:v>
                </c:pt>
                <c:pt idx="727">
                  <c:v>5.8440913617019016E-2</c:v>
                </c:pt>
                <c:pt idx="728">
                  <c:v>5.8401034885195387E-2</c:v>
                </c:pt>
                <c:pt idx="729">
                  <c:v>5.8361237680358558E-2</c:v>
                </c:pt>
                <c:pt idx="730">
                  <c:v>5.8321521725095714E-2</c:v>
                </c:pt>
                <c:pt idx="731">
                  <c:v>5.8281886743315088E-2</c:v>
                </c:pt>
                <c:pt idx="732">
                  <c:v>5.8242332460236614E-2</c:v>
                </c:pt>
                <c:pt idx="733">
                  <c:v>5.8202858602382501E-2</c:v>
                </c:pt>
                <c:pt idx="734">
                  <c:v>5.8163464897571328E-2</c:v>
                </c:pt>
                <c:pt idx="735">
                  <c:v>5.8124151074911125E-2</c:v>
                </c:pt>
                <c:pt idx="736">
                  <c:v>5.8084916864787305E-2</c:v>
                </c:pt>
                <c:pt idx="737">
                  <c:v>5.8045761998858192E-2</c:v>
                </c:pt>
                <c:pt idx="738">
                  <c:v>5.8006686210049375E-2</c:v>
                </c:pt>
                <c:pt idx="739">
                  <c:v>5.7967689232540094E-2</c:v>
                </c:pt>
                <c:pt idx="740">
                  <c:v>5.7928770801759233E-2</c:v>
                </c:pt>
                <c:pt idx="741">
                  <c:v>5.7889930654380889E-2</c:v>
                </c:pt>
                <c:pt idx="742">
                  <c:v>5.7851168528308447E-2</c:v>
                </c:pt>
                <c:pt idx="743">
                  <c:v>5.781248416267562E-2</c:v>
                </c:pt>
                <c:pt idx="744">
                  <c:v>5.7773877297833905E-2</c:v>
                </c:pt>
                <c:pt idx="745">
                  <c:v>5.7735347675348526E-2</c:v>
                </c:pt>
                <c:pt idx="746">
                  <c:v>5.7696895037989325E-2</c:v>
                </c:pt>
                <c:pt idx="747">
                  <c:v>5.7658519129722564E-2</c:v>
                </c:pt>
                <c:pt idx="748">
                  <c:v>5.7620219695705251E-2</c:v>
                </c:pt>
                <c:pt idx="749">
                  <c:v>5.7581996482278498E-2</c:v>
                </c:pt>
                <c:pt idx="750">
                  <c:v>5.7543849236960681E-2</c:v>
                </c:pt>
                <c:pt idx="751">
                  <c:v>5.7505777708437393E-2</c:v>
                </c:pt>
                <c:pt idx="752">
                  <c:v>5.7467781646558171E-2</c:v>
                </c:pt>
                <c:pt idx="753">
                  <c:v>5.7429860802328113E-2</c:v>
                </c:pt>
                <c:pt idx="754">
                  <c:v>5.7392014927898381E-2</c:v>
                </c:pt>
                <c:pt idx="755">
                  <c:v>5.7354243776567213E-2</c:v>
                </c:pt>
                <c:pt idx="756">
                  <c:v>5.7316547102763293E-2</c:v>
                </c:pt>
                <c:pt idx="757">
                  <c:v>5.7278924662044518E-2</c:v>
                </c:pt>
                <c:pt idx="758">
                  <c:v>5.7241376211091696E-2</c:v>
                </c:pt>
                <c:pt idx="759">
                  <c:v>5.7203901507700161E-2</c:v>
                </c:pt>
                <c:pt idx="760">
                  <c:v>5.7166500310775178E-2</c:v>
                </c:pt>
                <c:pt idx="761">
                  <c:v>5.7129172380321253E-2</c:v>
                </c:pt>
                <c:pt idx="762">
                  <c:v>5.70919174774411E-2</c:v>
                </c:pt>
                <c:pt idx="763">
                  <c:v>5.7054735364324656E-2</c:v>
                </c:pt>
                <c:pt idx="764">
                  <c:v>5.701762580424577E-2</c:v>
                </c:pt>
                <c:pt idx="765">
                  <c:v>5.6980588561553892E-2</c:v>
                </c:pt>
                <c:pt idx="766">
                  <c:v>5.6943623401670404E-2</c:v>
                </c:pt>
                <c:pt idx="767">
                  <c:v>5.690673009107905E-2</c:v>
                </c:pt>
                <c:pt idx="768">
                  <c:v>5.6869908397321006E-2</c:v>
                </c:pt>
                <c:pt idx="769">
                  <c:v>5.6833158088989845E-2</c:v>
                </c:pt>
                <c:pt idx="770">
                  <c:v>5.6796478935725418E-2</c:v>
                </c:pt>
                <c:pt idx="771">
                  <c:v>5.6759870708204568E-2</c:v>
                </c:pt>
                <c:pt idx="772">
                  <c:v>5.6723333178138616E-2</c:v>
                </c:pt>
                <c:pt idx="773">
                  <c:v>5.6686866118268758E-2</c:v>
                </c:pt>
                <c:pt idx="774">
                  <c:v>5.6650469302354359E-2</c:v>
                </c:pt>
                <c:pt idx="775">
                  <c:v>5.6614142505170099E-2</c:v>
                </c:pt>
                <c:pt idx="776">
                  <c:v>5.6577885502504775E-2</c:v>
                </c:pt>
                <c:pt idx="777">
                  <c:v>5.6541698071145334E-2</c:v>
                </c:pt>
                <c:pt idx="778">
                  <c:v>5.6505579988880381E-2</c:v>
                </c:pt>
                <c:pt idx="779">
                  <c:v>5.6469531034489873E-2</c:v>
                </c:pt>
                <c:pt idx="780">
                  <c:v>5.6433550987742359E-2</c:v>
                </c:pt>
                <c:pt idx="781">
                  <c:v>5.6397639629383468E-2</c:v>
                </c:pt>
                <c:pt idx="782">
                  <c:v>5.6361796741137844E-2</c:v>
                </c:pt>
                <c:pt idx="783">
                  <c:v>5.6326022105699286E-2</c:v>
                </c:pt>
                <c:pt idx="784">
                  <c:v>5.6290315506723559E-2</c:v>
                </c:pt>
                <c:pt idx="785">
                  <c:v>5.6254676728829126E-2</c:v>
                </c:pt>
                <c:pt idx="786">
                  <c:v>5.6219105557583832E-2</c:v>
                </c:pt>
                <c:pt idx="787">
                  <c:v>5.6183601779507299E-2</c:v>
                </c:pt>
                <c:pt idx="788">
                  <c:v>5.6148165182059354E-2</c:v>
                </c:pt>
                <c:pt idx="789">
                  <c:v>5.6112795553637185E-2</c:v>
                </c:pt>
                <c:pt idx="790">
                  <c:v>5.607749268357054E-2</c:v>
                </c:pt>
                <c:pt idx="791">
                  <c:v>5.6042256362114622E-2</c:v>
                </c:pt>
                <c:pt idx="792">
                  <c:v>5.6007086380448962E-2</c:v>
                </c:pt>
                <c:pt idx="793">
                  <c:v>5.5971982530666188E-2</c:v>
                </c:pt>
                <c:pt idx="794">
                  <c:v>5.5936944605771623E-2</c:v>
                </c:pt>
                <c:pt idx="795">
                  <c:v>5.5901972399676737E-2</c:v>
                </c:pt>
                <c:pt idx="796">
                  <c:v>5.5867065707191625E-2</c:v>
                </c:pt>
                <c:pt idx="797">
                  <c:v>5.5832224324025119E-2</c:v>
                </c:pt>
                <c:pt idx="798">
                  <c:v>5.5797448046775076E-2</c:v>
                </c:pt>
                <c:pt idx="799">
                  <c:v>5.5762736672925285E-2</c:v>
                </c:pt>
                <c:pt idx="800">
                  <c:v>5.5728090000841446E-2</c:v>
                </c:pt>
                <c:pt idx="801">
                  <c:v>5.5693507829762942E-2</c:v>
                </c:pt>
                <c:pt idx="802">
                  <c:v>5.5658989959803555E-2</c:v>
                </c:pt>
                <c:pt idx="803">
                  <c:v>5.5624536191939952E-2</c:v>
                </c:pt>
                <c:pt idx="804">
                  <c:v>5.5590146328011271E-2</c:v>
                </c:pt>
                <c:pt idx="805">
                  <c:v>5.5555820170714358E-2</c:v>
                </c:pt>
                <c:pt idx="806">
                  <c:v>5.5521557523596082E-2</c:v>
                </c:pt>
                <c:pt idx="807">
                  <c:v>5.5487358191051467E-2</c:v>
                </c:pt>
                <c:pt idx="808">
                  <c:v>5.545322197831766E-2</c:v>
                </c:pt>
                <c:pt idx="809">
                  <c:v>5.5419148691469938E-2</c:v>
                </c:pt>
                <c:pt idx="810">
                  <c:v>5.5385138137416468E-2</c:v>
                </c:pt>
                <c:pt idx="811">
                  <c:v>5.5351190123894035E-2</c:v>
                </c:pt>
                <c:pt idx="812">
                  <c:v>5.531730445946164E-2</c:v>
                </c:pt>
                <c:pt idx="813">
                  <c:v>5.528348095350008E-2</c:v>
                </c:pt>
                <c:pt idx="814">
                  <c:v>5.5249719416205254E-2</c:v>
                </c:pt>
                <c:pt idx="815">
                  <c:v>5.5216019658580508E-2</c:v>
                </c:pt>
                <c:pt idx="816">
                  <c:v>5.5182381492438905E-2</c:v>
                </c:pt>
                <c:pt idx="817">
                  <c:v>5.5148804730392215E-2</c:v>
                </c:pt>
                <c:pt idx="818">
                  <c:v>5.5115289185850035E-2</c:v>
                </c:pt>
                <c:pt idx="819">
                  <c:v>5.5081834673016652E-2</c:v>
                </c:pt>
                <c:pt idx="820">
                  <c:v>5.5048441006881818E-2</c:v>
                </c:pt>
                <c:pt idx="821">
                  <c:v>5.5015108003222617E-2</c:v>
                </c:pt>
                <c:pt idx="822">
                  <c:v>5.498183547859492E-2</c:v>
                </c:pt>
                <c:pt idx="823">
                  <c:v>5.4948623250328003E-2</c:v>
                </c:pt>
                <c:pt idx="824">
                  <c:v>5.4915471136524993E-2</c:v>
                </c:pt>
                <c:pt idx="825">
                  <c:v>5.4882378956058235E-2</c:v>
                </c:pt>
                <c:pt idx="826">
                  <c:v>5.4849346528558468E-2</c:v>
                </c:pt>
                <c:pt idx="827">
                  <c:v>5.4816373674418065E-2</c:v>
                </c:pt>
                <c:pt idx="828">
                  <c:v>5.4783460214785105E-2</c:v>
                </c:pt>
                <c:pt idx="829">
                  <c:v>5.4750605971558342E-2</c:v>
                </c:pt>
                <c:pt idx="830">
                  <c:v>5.4717810767381081E-2</c:v>
                </c:pt>
                <c:pt idx="831">
                  <c:v>5.468507442564205E-2</c:v>
                </c:pt>
                <c:pt idx="832">
                  <c:v>5.4652396770466058E-2</c:v>
                </c:pt>
                <c:pt idx="833">
                  <c:v>5.4619777626715722E-2</c:v>
                </c:pt>
                <c:pt idx="834">
                  <c:v>5.458721681998191E-2</c:v>
                </c:pt>
                <c:pt idx="835">
                  <c:v>5.4554714176585355E-2</c:v>
                </c:pt>
                <c:pt idx="836">
                  <c:v>5.4522269523566882E-2</c:v>
                </c:pt>
                <c:pt idx="837">
                  <c:v>5.4489882688686785E-2</c:v>
                </c:pt>
                <c:pt idx="838">
                  <c:v>5.4457553500424138E-2</c:v>
                </c:pt>
                <c:pt idx="839">
                  <c:v>5.4425281787965768E-2</c:v>
                </c:pt>
                <c:pt idx="840">
                  <c:v>5.4393067381207402E-2</c:v>
                </c:pt>
                <c:pt idx="841">
                  <c:v>5.4360910110749665E-2</c:v>
                </c:pt>
                <c:pt idx="842">
                  <c:v>5.4328809807890878E-2</c:v>
                </c:pt>
                <c:pt idx="843">
                  <c:v>5.4296766304631087E-2</c:v>
                </c:pt>
                <c:pt idx="844">
                  <c:v>5.4264779433656478E-2</c:v>
                </c:pt>
                <c:pt idx="845">
                  <c:v>5.4232849028347359E-2</c:v>
                </c:pt>
                <c:pt idx="846">
                  <c:v>5.420097492276655E-2</c:v>
                </c:pt>
                <c:pt idx="847">
                  <c:v>5.4169156951663036E-2</c:v>
                </c:pt>
                <c:pt idx="848">
                  <c:v>5.4137394950458176E-2</c:v>
                </c:pt>
                <c:pt idx="849">
                  <c:v>5.4105688755252332E-2</c:v>
                </c:pt>
                <c:pt idx="850">
                  <c:v>5.4074038202816983E-2</c:v>
                </c:pt>
                <c:pt idx="851">
                  <c:v>5.4042443130587953E-2</c:v>
                </c:pt>
                <c:pt idx="852">
                  <c:v>5.4010903376667571E-2</c:v>
                </c:pt>
                <c:pt idx="853">
                  <c:v>5.3979418779819807E-2</c:v>
                </c:pt>
                <c:pt idx="854">
                  <c:v>5.3947989179463106E-2</c:v>
                </c:pt>
                <c:pt idx="855">
                  <c:v>5.391661441567247E-2</c:v>
                </c:pt>
                <c:pt idx="856">
                  <c:v>5.3885294329171184E-2</c:v>
                </c:pt>
                <c:pt idx="857">
                  <c:v>5.3854028761330698E-2</c:v>
                </c:pt>
                <c:pt idx="858">
                  <c:v>5.3822817554164196E-2</c:v>
                </c:pt>
                <c:pt idx="859">
                  <c:v>5.3791660550327421E-2</c:v>
                </c:pt>
                <c:pt idx="860">
                  <c:v>5.3760557593111089E-2</c:v>
                </c:pt>
                <c:pt idx="861">
                  <c:v>5.3729508526441531E-2</c:v>
                </c:pt>
                <c:pt idx="862">
                  <c:v>5.3698513194872954E-2</c:v>
                </c:pt>
                <c:pt idx="863">
                  <c:v>5.3667571443589052E-2</c:v>
                </c:pt>
                <c:pt idx="864">
                  <c:v>5.3636683118393973E-2</c:v>
                </c:pt>
                <c:pt idx="865">
                  <c:v>5.3605848065716992E-2</c:v>
                </c:pt>
                <c:pt idx="866">
                  <c:v>5.3575066132599214E-2</c:v>
                </c:pt>
                <c:pt idx="867">
                  <c:v>5.3544337166701109E-2</c:v>
                </c:pt>
                <c:pt idx="868">
                  <c:v>5.351366101629023E-2</c:v>
                </c:pt>
                <c:pt idx="869">
                  <c:v>5.3483037530244401E-2</c:v>
                </c:pt>
                <c:pt idx="870">
                  <c:v>5.3452466558044504E-2</c:v>
                </c:pt>
                <c:pt idx="871">
                  <c:v>5.3421947949774437E-2</c:v>
                </c:pt>
                <c:pt idx="872">
                  <c:v>5.3391481556114791E-2</c:v>
                </c:pt>
                <c:pt idx="873">
                  <c:v>5.3361067228344779E-2</c:v>
                </c:pt>
                <c:pt idx="874">
                  <c:v>5.3330704818332623E-2</c:v>
                </c:pt>
                <c:pt idx="875">
                  <c:v>5.3300394178536339E-2</c:v>
                </c:pt>
                <c:pt idx="876">
                  <c:v>5.3270135162002338E-2</c:v>
                </c:pt>
                <c:pt idx="877">
                  <c:v>5.3239927622358782E-2</c:v>
                </c:pt>
                <c:pt idx="878">
                  <c:v>5.3209771413815089E-2</c:v>
                </c:pt>
                <c:pt idx="879">
                  <c:v>5.3179666391156233E-2</c:v>
                </c:pt>
                <c:pt idx="880">
                  <c:v>5.3149612409745223E-2</c:v>
                </c:pt>
                <c:pt idx="881">
                  <c:v>5.3119609325512081E-2</c:v>
                </c:pt>
                <c:pt idx="882">
                  <c:v>5.308965699495935E-2</c:v>
                </c:pt>
                <c:pt idx="883">
                  <c:v>5.3059755275154032E-2</c:v>
                </c:pt>
                <c:pt idx="884">
                  <c:v>5.3029904023723637E-2</c:v>
                </c:pt>
                <c:pt idx="885">
                  <c:v>5.3000103098861558E-2</c:v>
                </c:pt>
                <c:pt idx="886">
                  <c:v>5.2970352359311454E-2</c:v>
                </c:pt>
                <c:pt idx="887">
                  <c:v>5.2940651664376788E-2</c:v>
                </c:pt>
                <c:pt idx="888">
                  <c:v>5.2911000873910263E-2</c:v>
                </c:pt>
                <c:pt idx="889">
                  <c:v>5.2881399848313838E-2</c:v>
                </c:pt>
                <c:pt idx="890">
                  <c:v>5.2851848448534314E-2</c:v>
                </c:pt>
                <c:pt idx="891">
                  <c:v>5.2822346536065351E-2</c:v>
                </c:pt>
                <c:pt idx="892">
                  <c:v>5.2792893972936683E-2</c:v>
                </c:pt>
                <c:pt idx="893">
                  <c:v>5.2763490621720158E-2</c:v>
                </c:pt>
                <c:pt idx="894">
                  <c:v>5.2734136345519898E-2</c:v>
                </c:pt>
                <c:pt idx="895">
                  <c:v>5.270483100797408E-2</c:v>
                </c:pt>
                <c:pt idx="896">
                  <c:v>5.2675574473249158E-2</c:v>
                </c:pt>
                <c:pt idx="897">
                  <c:v>5.2646366606041516E-2</c:v>
                </c:pt>
                <c:pt idx="898">
                  <c:v>5.2617207271569509E-2</c:v>
                </c:pt>
                <c:pt idx="899">
                  <c:v>5.2588096335574985E-2</c:v>
                </c:pt>
                <c:pt idx="900">
                  <c:v>5.2559033664318397E-2</c:v>
                </c:pt>
                <c:pt idx="901">
                  <c:v>5.2530019124578109E-2</c:v>
                </c:pt>
                <c:pt idx="902">
                  <c:v>5.2501052583645381E-2</c:v>
                </c:pt>
                <c:pt idx="903">
                  <c:v>5.2472133909323614E-2</c:v>
                </c:pt>
                <c:pt idx="904">
                  <c:v>5.244326296992529E-2</c:v>
                </c:pt>
                <c:pt idx="905">
                  <c:v>5.2414439634272218E-2</c:v>
                </c:pt>
                <c:pt idx="906">
                  <c:v>5.2385663771683882E-2</c:v>
                </c:pt>
                <c:pt idx="907">
                  <c:v>5.2356935251989242E-2</c:v>
                </c:pt>
                <c:pt idx="908">
                  <c:v>5.2328253945510744E-2</c:v>
                </c:pt>
                <c:pt idx="909">
                  <c:v>5.2299619723070685E-2</c:v>
                </c:pt>
                <c:pt idx="910">
                  <c:v>5.2271032455982622E-2</c:v>
                </c:pt>
                <c:pt idx="911">
                  <c:v>5.2242492016055457E-2</c:v>
                </c:pt>
                <c:pt idx="912">
                  <c:v>5.2213998275585816E-2</c:v>
                </c:pt>
                <c:pt idx="913">
                  <c:v>5.2185551107356759E-2</c:v>
                </c:pt>
                <c:pt idx="914">
                  <c:v>5.2157150384637446E-2</c:v>
                </c:pt>
                <c:pt idx="915">
                  <c:v>5.2128795981177548E-2</c:v>
                </c:pt>
                <c:pt idx="916">
                  <c:v>5.2100487771207869E-2</c:v>
                </c:pt>
                <c:pt idx="917">
                  <c:v>5.2072225629437828E-2</c:v>
                </c:pt>
                <c:pt idx="918">
                  <c:v>5.204400943104967E-2</c:v>
                </c:pt>
                <c:pt idx="919">
                  <c:v>5.20158390517E-2</c:v>
                </c:pt>
                <c:pt idx="920">
                  <c:v>5.198771436751614E-2</c:v>
                </c:pt>
                <c:pt idx="921">
                  <c:v>5.1959635255093256E-2</c:v>
                </c:pt>
                <c:pt idx="922">
                  <c:v>5.1931601591492765E-2</c:v>
                </c:pt>
                <c:pt idx="923">
                  <c:v>5.1903613254240456E-2</c:v>
                </c:pt>
                <c:pt idx="924">
                  <c:v>5.187567012132261E-2</c:v>
                </c:pt>
                <c:pt idx="925">
                  <c:v>5.1847772071186279E-2</c:v>
                </c:pt>
                <c:pt idx="926">
                  <c:v>5.1819918982733061E-2</c:v>
                </c:pt>
                <c:pt idx="927">
                  <c:v>5.1792110735322569E-2</c:v>
                </c:pt>
                <c:pt idx="928">
                  <c:v>5.1764347208765042E-2</c:v>
                </c:pt>
                <c:pt idx="929">
                  <c:v>5.1736628283321477E-2</c:v>
                </c:pt>
                <c:pt idx="930">
                  <c:v>5.1708953839702657E-2</c:v>
                </c:pt>
                <c:pt idx="931">
                  <c:v>5.1681323759064826E-2</c:v>
                </c:pt>
                <c:pt idx="932">
                  <c:v>5.1653737923007606E-2</c:v>
                </c:pt>
                <c:pt idx="933">
                  <c:v>5.1626196213571708E-2</c:v>
                </c:pt>
                <c:pt idx="934">
                  <c:v>5.1598698513240018E-2</c:v>
                </c:pt>
                <c:pt idx="935">
                  <c:v>5.1571244704932004E-2</c:v>
                </c:pt>
                <c:pt idx="936">
                  <c:v>5.1543834672003581E-2</c:v>
                </c:pt>
                <c:pt idx="937">
                  <c:v>5.1516468298241504E-2</c:v>
                </c:pt>
                <c:pt idx="938">
                  <c:v>5.1489145467867425E-2</c:v>
                </c:pt>
                <c:pt idx="939">
                  <c:v>5.1461866065530076E-2</c:v>
                </c:pt>
                <c:pt idx="940">
                  <c:v>5.143462997630599E-2</c:v>
                </c:pt>
                <c:pt idx="941">
                  <c:v>5.1407437085698053E-2</c:v>
                </c:pt>
                <c:pt idx="942">
                  <c:v>5.1380287279631877E-2</c:v>
                </c:pt>
                <c:pt idx="943">
                  <c:v>5.1353180444453181E-2</c:v>
                </c:pt>
                <c:pt idx="944">
                  <c:v>5.1326116466928348E-2</c:v>
                </c:pt>
                <c:pt idx="945">
                  <c:v>5.1299095234241844E-2</c:v>
                </c:pt>
                <c:pt idx="946">
                  <c:v>5.127211663399122E-2</c:v>
                </c:pt>
                <c:pt idx="947">
                  <c:v>5.1245180554188703E-2</c:v>
                </c:pt>
                <c:pt idx="948">
                  <c:v>5.1218286883257358E-2</c:v>
                </c:pt>
                <c:pt idx="949">
                  <c:v>5.1191435510030373E-2</c:v>
                </c:pt>
                <c:pt idx="950">
                  <c:v>5.1164626323748179E-2</c:v>
                </c:pt>
                <c:pt idx="951">
                  <c:v>5.1137859214057717E-2</c:v>
                </c:pt>
                <c:pt idx="952">
                  <c:v>5.1111134071008431E-2</c:v>
                </c:pt>
                <c:pt idx="953">
                  <c:v>5.1084450785051361E-2</c:v>
                </c:pt>
                <c:pt idx="954">
                  <c:v>5.1057809247038372E-2</c:v>
                </c:pt>
                <c:pt idx="955">
                  <c:v>5.1031209348219052E-2</c:v>
                </c:pt>
                <c:pt idx="956">
                  <c:v>5.100465098023868E-2</c:v>
                </c:pt>
                <c:pt idx="957">
                  <c:v>5.0978134035138414E-2</c:v>
                </c:pt>
                <c:pt idx="958">
                  <c:v>5.0951658405349862E-2</c:v>
                </c:pt>
                <c:pt idx="959">
                  <c:v>5.0925223983697386E-2</c:v>
                </c:pt>
                <c:pt idx="960">
                  <c:v>5.0898830663392625E-2</c:v>
                </c:pt>
                <c:pt idx="961">
                  <c:v>5.0872478338034516E-2</c:v>
                </c:pt>
                <c:pt idx="962">
                  <c:v>5.0846166901608134E-2</c:v>
                </c:pt>
                <c:pt idx="963">
                  <c:v>5.0819896248480267E-2</c:v>
                </c:pt>
                <c:pt idx="964">
                  <c:v>5.0793666273400394E-2</c:v>
                </c:pt>
                <c:pt idx="965">
                  <c:v>5.0767476871499455E-2</c:v>
                </c:pt>
                <c:pt idx="966">
                  <c:v>5.0741327938283086E-2</c:v>
                </c:pt>
                <c:pt idx="967">
                  <c:v>5.0715219369636896E-2</c:v>
                </c:pt>
                <c:pt idx="968">
                  <c:v>5.0689151061818594E-2</c:v>
                </c:pt>
                <c:pt idx="969">
                  <c:v>5.0663122911458754E-2</c:v>
                </c:pt>
                <c:pt idx="970">
                  <c:v>5.0637134815560536E-2</c:v>
                </c:pt>
                <c:pt idx="971">
                  <c:v>5.061118667149718E-2</c:v>
                </c:pt>
                <c:pt idx="972">
                  <c:v>5.058527837700609E-2</c:v>
                </c:pt>
                <c:pt idx="973">
                  <c:v>5.05594098301951E-2</c:v>
                </c:pt>
                <c:pt idx="974">
                  <c:v>5.0533580929533174E-2</c:v>
                </c:pt>
                <c:pt idx="975">
                  <c:v>5.0507791573854398E-2</c:v>
                </c:pt>
                <c:pt idx="976">
                  <c:v>5.0482041662351942E-2</c:v>
                </c:pt>
                <c:pt idx="977">
                  <c:v>5.0456331094579809E-2</c:v>
                </c:pt>
                <c:pt idx="978">
                  <c:v>5.0430659770449977E-2</c:v>
                </c:pt>
                <c:pt idx="979">
                  <c:v>5.0405027590227497E-2</c:v>
                </c:pt>
                <c:pt idx="980">
                  <c:v>5.037943445453423E-2</c:v>
                </c:pt>
                <c:pt idx="981">
                  <c:v>5.0353880264347117E-2</c:v>
                </c:pt>
                <c:pt idx="982">
                  <c:v>5.0328364920990902E-2</c:v>
                </c:pt>
                <c:pt idx="983">
                  <c:v>5.0302888326139598E-2</c:v>
                </c:pt>
                <c:pt idx="984">
                  <c:v>5.0277450381819098E-2</c:v>
                </c:pt>
                <c:pt idx="985">
                  <c:v>5.0252050990398679E-2</c:v>
                </c:pt>
                <c:pt idx="986">
                  <c:v>5.022669005459237E-2</c:v>
                </c:pt>
                <c:pt idx="987">
                  <c:v>5.0201367477459291E-2</c:v>
                </c:pt>
                <c:pt idx="988">
                  <c:v>5.0176083162399472E-2</c:v>
                </c:pt>
                <c:pt idx="989">
                  <c:v>5.0150837013154058E-2</c:v>
                </c:pt>
                <c:pt idx="990">
                  <c:v>5.0125628933801104E-2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F18-45B5-A232-1BBC37894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249632"/>
        <c:axId val="168250192"/>
      </c:scatterChart>
      <c:valAx>
        <c:axId val="168249632"/>
        <c:scaling>
          <c:orientation val="minMax"/>
          <c:max val="101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250192"/>
        <c:crosses val="autoZero"/>
        <c:crossBetween val="midCat"/>
      </c:valAx>
      <c:valAx>
        <c:axId val="168250192"/>
        <c:scaling>
          <c:orientation val="minMax"/>
          <c:max val="1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68249632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aseline="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  <a:effectLst/>
            </c:spPr>
          </c:marker>
          <c:xVal>
            <c:numRef>
              <c:f>Foglio1!$F$7:$F$107</c:f>
              <c:numCache>
                <c:formatCode>0.0000</c:formatCode>
                <c:ptCount val="1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</c:numCache>
            </c:numRef>
          </c:xVal>
          <c:yVal>
            <c:numRef>
              <c:f>Foglio1!$G$7:$G$107</c:f>
              <c:numCache>
                <c:formatCode>0.0000</c:formatCode>
                <c:ptCount val="101"/>
                <c:pt idx="0">
                  <c:v>4.22</c:v>
                </c:pt>
                <c:pt idx="1">
                  <c:v>4.3764552186147379</c:v>
                </c:pt>
                <c:pt idx="2">
                  <c:v>4.480950563392577</c:v>
                </c:pt>
                <c:pt idx="3">
                  <c:v>4.5606102603438714</c:v>
                </c:pt>
                <c:pt idx="4">
                  <c:v>4.6233763245552</c:v>
                </c:pt>
                <c:pt idx="5">
                  <c:v>4.6740162155481864</c:v>
                </c:pt>
                <c:pt idx="6">
                  <c:v>4.7156476527499231</c:v>
                </c:pt>
                <c:pt idx="7">
                  <c:v>4.7503673546096676</c:v>
                </c:pt>
                <c:pt idx="8">
                  <c:v>4.7796384654808</c:v>
                </c:pt>
                <c:pt idx="9">
                  <c:v>4.8045202577126913</c:v>
                </c:pt>
                <c:pt idx="10">
                  <c:v>4.8258047520839789</c:v>
                </c:pt>
                <c:pt idx="11">
                  <c:v>4.8441005463085762</c:v>
                </c:pt>
                <c:pt idx="12">
                  <c:v>4.8598861931500412</c:v>
                </c:pt>
                <c:pt idx="13">
                  <c:v>4.8735453990776483</c:v>
                </c:pt>
                <c:pt idx="14">
                  <c:v>4.8853909668456268</c:v>
                </c:pt>
                <c:pt idx="15">
                  <c:v>4.8956815303080541</c:v>
                </c:pt>
                <c:pt idx="16">
                  <c:v>4.9046335338027642</c:v>
                </c:pt>
                <c:pt idx="17">
                  <c:v>4.9124299905445206</c:v>
                </c:pt>
                <c:pt idx="18">
                  <c:v>4.9192270083793925</c:v>
                </c:pt>
                <c:pt idx="19">
                  <c:v>4.9251587361336702</c:v>
                </c:pt>
                <c:pt idx="20">
                  <c:v>4.9303411722935175</c:v>
                </c:pt>
                <c:pt idx="21">
                  <c:v>4.9348751408605498</c:v>
                </c:pt>
                <c:pt idx="22">
                  <c:v>4.9388486485881415</c:v>
                </c:pt>
                <c:pt idx="23">
                  <c:v>4.942338776544835</c:v>
                </c:pt>
                <c:pt idx="24">
                  <c:v>4.9454132167794178</c:v>
                </c:pt>
                <c:pt idx="25">
                  <c:v>4.9481315353447162</c:v>
                </c:pt>
                <c:pt idx="26">
                  <c:v>4.9505462219673362</c:v>
                </c:pt>
                <c:pt idx="27">
                  <c:v>4.952703571554407</c:v>
                </c:pt>
                <c:pt idx="28">
                  <c:v>4.9546444317317562</c:v>
                </c:pt>
                <c:pt idx="29">
                  <c:v>4.9564048425138489</c:v>
                </c:pt>
                <c:pt idx="30">
                  <c:v>4.9580165881933169</c:v>
                </c:pt>
                <c:pt idx="31">
                  <c:v>4.9595076770356243</c:v>
                </c:pt>
                <c:pt idx="32">
                  <c:v>4.9609027609691605</c:v>
                </c:pt>
                <c:pt idx="33">
                  <c:v>4.9622235048844354</c:v>
                </c:pt>
                <c:pt idx="34">
                  <c:v>4.9634889131897504</c:v>
                </c:pt>
                <c:pt idx="35">
                  <c:v>4.9647156197620985</c:v>
                </c:pt>
                <c:pt idx="36">
                  <c:v>4.9659181462688622</c:v>
                </c:pt>
                <c:pt idx="37">
                  <c:v>4.9671091329342865</c:v>
                </c:pt>
                <c:pt idx="38">
                  <c:v>4.9682995451221341</c:v>
                </c:pt>
                <c:pt idx="39">
                  <c:v>4.9694988585551298</c:v>
                </c:pt>
                <c:pt idx="40">
                  <c:v>4.9707122588921786</c:v>
                </c:pt>
                <c:pt idx="41">
                  <c:v>4.9719457995036596</c:v>
                </c:pt>
                <c:pt idx="42">
                  <c:v>4.9731997662944707</c:v>
                </c:pt>
                <c:pt idx="43">
                  <c:v>4.9744790112477926</c:v>
                </c:pt>
                <c:pt idx="44">
                  <c:v>4.9752515858162427</c:v>
                </c:pt>
                <c:pt idx="45">
                  <c:v>4.9764849728029796</c:v>
                </c:pt>
                <c:pt idx="46">
                  <c:v>4.9777934748124144</c:v>
                </c:pt>
                <c:pt idx="47">
                  <c:v>4.9790039193032536</c:v>
                </c:pt>
                <c:pt idx="48">
                  <c:v>4.9803150485026793</c:v>
                </c:pt>
                <c:pt idx="49">
                  <c:v>4.9817030862499108</c:v>
                </c:pt>
                <c:pt idx="50">
                  <c:v>4.9831129084843546</c:v>
                </c:pt>
                <c:pt idx="51">
                  <c:v>4.9845758750788534</c:v>
                </c:pt>
                <c:pt idx="52">
                  <c:v>4.986097826835989</c:v>
                </c:pt>
                <c:pt idx="53">
                  <c:v>4.987666259660898</c:v>
                </c:pt>
                <c:pt idx="54">
                  <c:v>4.989284537600077</c:v>
                </c:pt>
                <c:pt idx="55">
                  <c:v>4.9909553773249042</c:v>
                </c:pt>
                <c:pt idx="56">
                  <c:v>4.9926763179966152</c:v>
                </c:pt>
                <c:pt idx="57">
                  <c:v>4.9944315733003659</c:v>
                </c:pt>
                <c:pt idx="58">
                  <c:v>4.9962284883179047</c:v>
                </c:pt>
                <c:pt idx="59">
                  <c:v>4.9980705750950039</c:v>
                </c:pt>
                <c:pt idx="60">
                  <c:v>4.9999589021162567</c:v>
                </c:pt>
                <c:pt idx="61">
                  <c:v>5.0018892871947953</c:v>
                </c:pt>
                <c:pt idx="62">
                  <c:v>5.0038617810333328</c:v>
                </c:pt>
                <c:pt idx="63">
                  <c:v>5.0058771439698528</c:v>
                </c:pt>
                <c:pt idx="64">
                  <c:v>5.0079359297304213</c:v>
                </c:pt>
                <c:pt idx="65">
                  <c:v>5.0100370673781907</c:v>
                </c:pt>
                <c:pt idx="66">
                  <c:v>5.0121799625393795</c:v>
                </c:pt>
                <c:pt idx="67">
                  <c:v>5.0143644060450647</c:v>
                </c:pt>
                <c:pt idx="68">
                  <c:v>5.0165903391028301</c:v>
                </c:pt>
                <c:pt idx="69">
                  <c:v>5.0188573114320132</c:v>
                </c:pt>
                <c:pt idx="70">
                  <c:v>5.0211648394057322</c:v>
                </c:pt>
                <c:pt idx="71">
                  <c:v>5.0235125302597963</c:v>
                </c:pt>
                <c:pt idx="72">
                  <c:v>5.0259000856766027</c:v>
                </c:pt>
                <c:pt idx="73">
                  <c:v>5.0283271449907465</c:v>
                </c:pt>
                <c:pt idx="74">
                  <c:v>5.0307933173983397</c:v>
                </c:pt>
                <c:pt idx="75">
                  <c:v>5.0332982287684507</c:v>
                </c:pt>
                <c:pt idx="76">
                  <c:v>5.0358415465789816</c:v>
                </c:pt>
                <c:pt idx="77">
                  <c:v>5.0384229461257455</c:v>
                </c:pt>
                <c:pt idx="78">
                  <c:v>5.0410421048249958</c:v>
                </c:pt>
                <c:pt idx="79">
                  <c:v>5.0436987122714871</c:v>
                </c:pt>
                <c:pt idx="80">
                  <c:v>5.0463924824106119</c:v>
                </c:pt>
                <c:pt idx="81">
                  <c:v>5.0491231494018018</c:v>
                </c:pt>
                <c:pt idx="82">
                  <c:v>5.0518904642604259</c:v>
                </c:pt>
                <c:pt idx="83">
                  <c:v>5.0546941960742782</c:v>
                </c:pt>
                <c:pt idx="84">
                  <c:v>5.0575341361378694</c:v>
                </c:pt>
                <c:pt idx="85">
                  <c:v>5.0604100986636764</c:v>
                </c:pt>
                <c:pt idx="86">
                  <c:v>5.063321920193955</c:v>
                </c:pt>
                <c:pt idx="87">
                  <c:v>5.0662694596696456</c:v>
                </c:pt>
                <c:pt idx="88">
                  <c:v>5.0692525996834537</c:v>
                </c:pt>
                <c:pt idx="89">
                  <c:v>5.0722712472789055</c:v>
                </c:pt>
                <c:pt idx="90">
                  <c:v>5.0753253341793538</c:v>
                </c:pt>
                <c:pt idx="91">
                  <c:v>5.0784148169359593</c:v>
                </c:pt>
                <c:pt idx="92">
                  <c:v>5.0815396773945363</c:v>
                </c:pt>
                <c:pt idx="93">
                  <c:v>5.0846999231815255</c:v>
                </c:pt>
                <c:pt idx="94">
                  <c:v>5.0878955880422287</c:v>
                </c:pt>
                <c:pt idx="95">
                  <c:v>5.0911267320921008</c:v>
                </c:pt>
                <c:pt idx="96">
                  <c:v>5.0943934421308699</c:v>
                </c:pt>
                <c:pt idx="97">
                  <c:v>5.0976958320002215</c:v>
                </c:pt>
                <c:pt idx="98">
                  <c:v>5.1010340429286947</c:v>
                </c:pt>
                <c:pt idx="99">
                  <c:v>5.1044082438549925</c:v>
                </c:pt>
                <c:pt idx="100">
                  <c:v>5.1078186317712628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840-4368-9BD8-234415C12820}"/>
            </c:ext>
          </c:extLst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  <a:lumOff val="40000"/>
                </a:schemeClr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Foglio1!$F$7:$F$107</c:f>
              <c:numCache>
                <c:formatCode>0.0000</c:formatCode>
                <c:ptCount val="1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</c:numCache>
            </c:numRef>
          </c:xVal>
          <c:yVal>
            <c:numRef>
              <c:f>Foglio1!$H$7:$H$107</c:f>
              <c:numCache>
                <c:formatCode>0.0000</c:formatCode>
                <c:ptCount val="101"/>
                <c:pt idx="0">
                  <c:v>4.22</c:v>
                </c:pt>
                <c:pt idx="1">
                  <c:v>4.3764552186147379</c:v>
                </c:pt>
                <c:pt idx="2">
                  <c:v>4.4544368529953893</c:v>
                </c:pt>
                <c:pt idx="3">
                  <c:v>4.5011485579096151</c:v>
                </c:pt>
                <c:pt idx="4">
                  <c:v>4.5299316510531407</c:v>
                </c:pt>
                <c:pt idx="5">
                  <c:v>4.5481501399451458</c:v>
                </c:pt>
                <c:pt idx="6">
                  <c:v>4.5599940240698542</c:v>
                </c:pt>
                <c:pt idx="7">
                  <c:v>4.5678706699478537</c:v>
                </c:pt>
                <c:pt idx="8">
                  <c:v>4.5732025164821293</c:v>
                </c:pt>
                <c:pt idx="9">
                  <c:v>4.5768581675003945</c:v>
                </c:pt>
                <c:pt idx="10">
                  <c:v>4.5793851149352962</c:v>
                </c:pt>
                <c:pt idx="11">
                  <c:v>4.5811384375670112</c:v>
                </c:pt>
                <c:pt idx="12">
                  <c:v>4.5823542499348866</c:v>
                </c:pt>
                <c:pt idx="13">
                  <c:v>4.5831929885588991</c:v>
                </c:pt>
                <c:pt idx="14">
                  <c:v>4.583765707641378</c:v>
                </c:pt>
                <c:pt idx="15">
                  <c:v>4.5841505029272023</c:v>
                </c:pt>
                <c:pt idx="16">
                  <c:v>4.5844030303158636</c:v>
                </c:pt>
                <c:pt idx="17">
                  <c:v>4.5845633960954482</c:v>
                </c:pt>
                <c:pt idx="18">
                  <c:v>4.5846607626935985</c:v>
                </c:pt>
                <c:pt idx="19">
                  <c:v>4.5847164838528922</c:v>
                </c:pt>
                <c:pt idx="20">
                  <c:v>4.5847462739399685</c:v>
                </c:pt>
                <c:pt idx="21">
                  <c:v>4.5847617311965863</c:v>
                </c:pt>
                <c:pt idx="22">
                  <c:v>4.5847714216210047</c:v>
                </c:pt>
                <c:pt idx="23">
                  <c:v>4.584781659496163</c:v>
                </c:pt>
                <c:pt idx="24">
                  <c:v>4.5847970755683978</c:v>
                </c:pt>
                <c:pt idx="25">
                  <c:v>4.5848210346966285</c:v>
                </c:pt>
                <c:pt idx="26">
                  <c:v>4.5848559455580791</c:v>
                </c:pt>
                <c:pt idx="27">
                  <c:v>4.5849034921271619</c:v>
                </c:pt>
                <c:pt idx="28">
                  <c:v>4.5849648079116321</c:v>
                </c:pt>
                <c:pt idx="29">
                  <c:v>4.5850406079274482</c:v>
                </c:pt>
                <c:pt idx="30">
                  <c:v>4.5851312892174301</c:v>
                </c:pt>
                <c:pt idx="31">
                  <c:v>4.5852370077805267</c:v>
                </c:pt>
                <c:pt idx="32">
                  <c:v>4.5853577376895052</c:v>
                </c:pt>
                <c:pt idx="33">
                  <c:v>4.5854933166751808</c:v>
                </c:pt>
                <c:pt idx="34">
                  <c:v>4.5856434813688702</c:v>
                </c:pt>
                <c:pt idx="35">
                  <c:v>4.5858078946009426</c:v>
                </c:pt>
                <c:pt idx="36">
                  <c:v>4.5859861665687465</c:v>
                </c:pt>
                <c:pt idx="37">
                  <c:v>4.5861778712534171</c:v>
                </c:pt>
                <c:pt idx="38">
                  <c:v>4.5863825591409855</c:v>
                </c:pt>
                <c:pt idx="39">
                  <c:v>4.5865997670594636</c:v>
                </c:pt>
                <c:pt idx="40">
                  <c:v>4.586829025759128</c:v>
                </c:pt>
                <c:pt idx="41">
                  <c:v>4.5870698657228495</c:v>
                </c:pt>
                <c:pt idx="42">
                  <c:v>4.5873218215858893</c:v>
                </c:pt>
                <c:pt idx="43">
                  <c:v>4.5875844354619808</c:v>
                </c:pt>
                <c:pt idx="44">
                  <c:v>4.5878572594086462</c:v>
                </c:pt>
                <c:pt idx="45">
                  <c:v>4.5881398572151566</c:v>
                </c:pt>
                <c:pt idx="46">
                  <c:v>4.5884318056579172</c:v>
                </c:pt>
                <c:pt idx="47">
                  <c:v>4.588732695337824</c:v>
                </c:pt>
                <c:pt idx="48">
                  <c:v>4.5890421311904133</c:v>
                </c:pt>
                <c:pt idx="49">
                  <c:v>4.5893597327409186</c:v>
                </c:pt>
                <c:pt idx="50">
                  <c:v>4.5896851341615701</c:v>
                </c:pt>
                <c:pt idx="51">
                  <c:v>4.5900179841767503</c:v>
                </c:pt>
                <c:pt idx="52">
                  <c:v>4.5903579458523289</c:v>
                </c:pt>
                <c:pt idx="53">
                  <c:v>4.5907046962980544</c:v>
                </c:pt>
                <c:pt idx="54">
                  <c:v>4.5910579263060018</c:v>
                </c:pt>
                <c:pt idx="55">
                  <c:v>4.5914173399433036</c:v>
                </c:pt>
                <c:pt idx="56">
                  <c:v>4.5917826541136302</c:v>
                </c:pt>
                <c:pt idx="57">
                  <c:v>4.5921535980988475</c:v>
                </c:pt>
                <c:pt idx="58">
                  <c:v>4.5925299130898249</c:v>
                </c:pt>
                <c:pt idx="59">
                  <c:v>4.592911351713421</c:v>
                </c:pt>
                <c:pt idx="60">
                  <c:v>4.5932976775611145</c:v>
                </c:pt>
                <c:pt idx="61">
                  <c:v>4.5936886647234552</c:v>
                </c:pt>
                <c:pt idx="62">
                  <c:v>4.594084097333532</c:v>
                </c:pt>
                <c:pt idx="63">
                  <c:v>4.5944837691218172</c:v>
                </c:pt>
                <c:pt idx="64">
                  <c:v>4.5948874829841104</c:v>
                </c:pt>
                <c:pt idx="65">
                  <c:v>4.5952950505637808</c:v>
                </c:pt>
                <c:pt idx="66">
                  <c:v>4.5957062918490976</c:v>
                </c:pt>
                <c:pt idx="67">
                  <c:v>4.5961210347861146</c:v>
                </c:pt>
                <c:pt idx="68">
                  <c:v>4.5965391149072987</c:v>
                </c:pt>
                <c:pt idx="69">
                  <c:v>4.5969603749759287</c:v>
                </c:pt>
                <c:pt idx="70">
                  <c:v>4.597384664646083</c:v>
                </c:pt>
                <c:pt idx="71">
                  <c:v>4.5978118401379646</c:v>
                </c:pt>
                <c:pt idx="72">
                  <c:v>4.5982417639281969</c:v>
                </c:pt>
                <c:pt idx="73">
                  <c:v>4.5986743044546481</c:v>
                </c:pt>
                <c:pt idx="74">
                  <c:v>4.5991093358353226</c:v>
                </c:pt>
                <c:pt idx="75">
                  <c:v>4.5995467376008081</c:v>
                </c:pt>
                <c:pt idx="76">
                  <c:v>4.5999863944397434</c:v>
                </c:pt>
                <c:pt idx="77">
                  <c:v>4.600428195956777</c:v>
                </c:pt>
                <c:pt idx="78">
                  <c:v>4.6008720364424764</c:v>
                </c:pt>
                <c:pt idx="79">
                  <c:v>4.6013178146546458</c:v>
                </c:pt>
                <c:pt idx="80">
                  <c:v>4.6017654336105265</c:v>
                </c:pt>
                <c:pt idx="81">
                  <c:v>4.6022148003893717</c:v>
                </c:pt>
                <c:pt idx="82">
                  <c:v>4.6026658259448743</c:v>
                </c:pt>
                <c:pt idx="83">
                  <c:v>4.6031184249269854</c:v>
                </c:pt>
                <c:pt idx="84">
                  <c:v>4.6035725155126332</c:v>
                </c:pt>
                <c:pt idx="85">
                  <c:v>4.6040280192449048</c:v>
                </c:pt>
                <c:pt idx="86">
                  <c:v>4.6044848608802535</c:v>
                </c:pt>
                <c:pt idx="87">
                  <c:v>4.6049429682433187</c:v>
                </c:pt>
                <c:pt idx="88">
                  <c:v>4.6054022720889733</c:v>
                </c:pt>
                <c:pt idx="89">
                  <c:v>4.6058627059711998</c:v>
                </c:pt>
                <c:pt idx="90">
                  <c:v>4.6063242061184688</c:v>
                </c:pt>
                <c:pt idx="91">
                  <c:v>4.6067867113152534</c:v>
                </c:pt>
                <c:pt idx="92">
                  <c:v>4.6072501627893718</c:v>
                </c:pt>
                <c:pt idx="93">
                  <c:v>4.6077145041048464</c:v>
                </c:pt>
                <c:pt idx="94">
                  <c:v>4.608179681059994</c:v>
                </c:pt>
                <c:pt idx="95">
                  <c:v>4.6086456415904671</c:v>
                </c:pt>
                <c:pt idx="96">
                  <c:v>4.6091123356769854</c:v>
                </c:pt>
                <c:pt idx="97">
                  <c:v>4.60957971525752</c:v>
                </c:pt>
                <c:pt idx="98">
                  <c:v>4.610047734143687</c:v>
                </c:pt>
                <c:pt idx="99">
                  <c:v>4.6105163479411386</c:v>
                </c:pt>
                <c:pt idx="100">
                  <c:v>4.6109855139737332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840-4368-9BD8-234415C128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0186528"/>
        <c:axId val="220187088"/>
      </c:scatterChart>
      <c:valAx>
        <c:axId val="220186528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187088"/>
        <c:crosses val="autoZero"/>
        <c:crossBetween val="midCat"/>
      </c:valAx>
      <c:valAx>
        <c:axId val="220187088"/>
        <c:scaling>
          <c:orientation val="minMax"/>
          <c:min val="4.220000000000000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1865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  <a:effectLst/>
            </c:spPr>
          </c:marker>
          <c:xVal>
            <c:numRef>
              <c:f>Foglio1!$F$7:$F$107</c:f>
              <c:numCache>
                <c:formatCode>0.0000</c:formatCode>
                <c:ptCount val="1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</c:numCache>
            </c:numRef>
          </c:xVal>
          <c:yVal>
            <c:numRef>
              <c:f>Foglio1!$G$7:$G$107</c:f>
              <c:numCache>
                <c:formatCode>0.0000</c:formatCode>
                <c:ptCount val="101"/>
                <c:pt idx="0">
                  <c:v>4.22</c:v>
                </c:pt>
                <c:pt idx="1">
                  <c:v>4.3898867525171354</c:v>
                </c:pt>
                <c:pt idx="2">
                  <c:v>4.5060041450231711</c:v>
                </c:pt>
                <c:pt idx="3">
                  <c:v>4.5965915207965899</c:v>
                </c:pt>
                <c:pt idx="4">
                  <c:v>4.669846920069177</c:v>
                </c:pt>
                <c:pt idx="5">
                  <c:v>4.7306636033263185</c:v>
                </c:pt>
                <c:pt idx="6">
                  <c:v>4.7822339032326768</c:v>
                </c:pt>
                <c:pt idx="7">
                  <c:v>4.8266998692040524</c:v>
                </c:pt>
                <c:pt idx="8">
                  <c:v>4.8655523910431748</c:v>
                </c:pt>
                <c:pt idx="9">
                  <c:v>4.8998675872508128</c:v>
                </c:pt>
                <c:pt idx="10">
                  <c:v>4.9304473443181598</c:v>
                </c:pt>
                <c:pt idx="11">
                  <c:v>4.9579055599904756</c:v>
                </c:pt>
                <c:pt idx="12">
                  <c:v>4.982723094277814</c:v>
                </c:pt>
                <c:pt idx="13">
                  <c:v>5.0052840446972722</c:v>
                </c:pt>
                <c:pt idx="14">
                  <c:v>5.0259004563949476</c:v>
                </c:pt>
                <c:pt idx="15">
                  <c:v>5.0448296219608819</c:v>
                </c:pt>
                <c:pt idx="16">
                  <c:v>5.0622864866889561</c:v>
                </c:pt>
                <c:pt idx="17">
                  <c:v>5.0784527331017211</c:v>
                </c:pt>
                <c:pt idx="18">
                  <c:v>5.0934835585314175</c:v>
                </c:pt>
                <c:pt idx="19">
                  <c:v>5.1075128160875991</c:v>
                </c:pt>
                <c:pt idx="20">
                  <c:v>5.1206569727242615</c:v>
                </c:pt>
                <c:pt idx="21">
                  <c:v>5.1330181980191467</c:v>
                </c:pt>
                <c:pt idx="22">
                  <c:v>5.1446868045889946</c:v>
                </c:pt>
                <c:pt idx="23">
                  <c:v>5.155743198474747</c:v>
                </c:pt>
                <c:pt idx="24">
                  <c:v>5.1662594547758776</c:v>
                </c:pt>
                <c:pt idx="25">
                  <c:v>5.1763006036946395</c:v>
                </c:pt>
                <c:pt idx="26">
                  <c:v>5.1859256907590359</c:v>
                </c:pt>
                <c:pt idx="27">
                  <c:v>5.1951886595887329</c:v>
                </c:pt>
                <c:pt idx="28">
                  <c:v>5.2041390943373473</c:v>
                </c:pt>
                <c:pt idx="29">
                  <c:v>5.2128228506667575</c:v>
                </c:pt>
                <c:pt idx="30">
                  <c:v>5.221282597950804</c:v>
                </c:pt>
                <c:pt idx="31">
                  <c:v>5.2295582907900062</c:v>
                </c:pt>
                <c:pt idx="32">
                  <c:v>5.2376875844421917</c:v>
                </c:pt>
                <c:pt idx="33">
                  <c:v>5.2457062061510005</c:v>
                </c:pt>
                <c:pt idx="34">
                  <c:v>5.2536482923826231</c:v>
                </c:pt>
                <c:pt idx="35">
                  <c:v>5.2615467005168748</c:v>
                </c:pt>
                <c:pt idx="36">
                  <c:v>5.2694333024798832</c:v>
                </c:pt>
                <c:pt idx="37">
                  <c:v>5.2773392670821631</c:v>
                </c:pt>
                <c:pt idx="38">
                  <c:v>5.2852953373916005</c:v>
                </c:pt>
                <c:pt idx="39">
                  <c:v>5.2933321092995582</c:v>
                </c:pt>
                <c:pt idx="40">
                  <c:v>5.3014244751475772</c:v>
                </c:pt>
                <c:pt idx="41">
                  <c:v>5.3096178151286439</c:v>
                </c:pt>
                <c:pt idx="42">
                  <c:v>5.3178781348933848</c:v>
                </c:pt>
                <c:pt idx="43">
                  <c:v>5.3262367721311499</c:v>
                </c:pt>
                <c:pt idx="44">
                  <c:v>5.3296341376852192</c:v>
                </c:pt>
                <c:pt idx="45">
                  <c:v>5.3372476123726482</c:v>
                </c:pt>
                <c:pt idx="46">
                  <c:v>5.3454063750841634</c:v>
                </c:pt>
                <c:pt idx="47">
                  <c:v>5.3517727543053333</c:v>
                </c:pt>
                <c:pt idx="48">
                  <c:v>5.3591241342655476</c:v>
                </c:pt>
                <c:pt idx="49">
                  <c:v>5.3671561183874896</c:v>
                </c:pt>
                <c:pt idx="50">
                  <c:v>5.3748098645175855</c:v>
                </c:pt>
                <c:pt idx="51">
                  <c:v>5.3827751839414715</c:v>
                </c:pt>
                <c:pt idx="52">
                  <c:v>5.3912185964919841</c:v>
                </c:pt>
                <c:pt idx="53">
                  <c:v>5.3997808192619354</c:v>
                </c:pt>
                <c:pt idx="54">
                  <c:v>5.4086029243524374</c:v>
                </c:pt>
                <c:pt idx="55">
                  <c:v>5.4178185677736366</c:v>
                </c:pt>
                <c:pt idx="56">
                  <c:v>5.4273393870127347</c:v>
                </c:pt>
                <c:pt idx="57">
                  <c:v>5.4370467370709967</c:v>
                </c:pt>
                <c:pt idx="58">
                  <c:v>5.447026693277472</c:v>
                </c:pt>
                <c:pt idx="59">
                  <c:v>5.4573809101067541</c:v>
                </c:pt>
                <c:pt idx="60">
                  <c:v>5.4681261515847535</c:v>
                </c:pt>
                <c:pt idx="61">
                  <c:v>5.4792237079029569</c:v>
                </c:pt>
                <c:pt idx="62">
                  <c:v>5.4906995537078256</c:v>
                </c:pt>
                <c:pt idx="63">
                  <c:v>5.5026177294629592</c:v>
                </c:pt>
                <c:pt idx="64">
                  <c:v>5.5150245808577072</c:v>
                </c:pt>
                <c:pt idx="65">
                  <c:v>5.5279332868555109</c:v>
                </c:pt>
                <c:pt idx="66">
                  <c:v>5.5413716541297511</c:v>
                </c:pt>
                <c:pt idx="67">
                  <c:v>5.5553930027081062</c:v>
                </c:pt>
                <c:pt idx="68">
                  <c:v>5.5700565831435362</c:v>
                </c:pt>
                <c:pt idx="69">
                  <c:v>5.5854104520035861</c:v>
                </c:pt>
                <c:pt idx="70">
                  <c:v>5.6015060391149341</c:v>
                </c:pt>
                <c:pt idx="71">
                  <c:v>5.618410686993224</c:v>
                </c:pt>
                <c:pt idx="72">
                  <c:v>5.636205040771002</c:v>
                </c:pt>
                <c:pt idx="73">
                  <c:v>5.6549736896105385</c:v>
                </c:pt>
                <c:pt idx="74">
                  <c:v>5.6748083095928781</c:v>
                </c:pt>
                <c:pt idx="75">
                  <c:v>5.6958161389794792</c:v>
                </c:pt>
                <c:pt idx="76">
                  <c:v>5.7181238479136116</c:v>
                </c:pt>
                <c:pt idx="77">
                  <c:v>5.7418756522641949</c:v>
                </c:pt>
                <c:pt idx="78">
                  <c:v>5.7672353062566133</c:v>
                </c:pt>
                <c:pt idx="79">
                  <c:v>5.7943932313030713</c:v>
                </c:pt>
                <c:pt idx="80">
                  <c:v>5.8235743794829773</c:v>
                </c:pt>
                <c:pt idx="81">
                  <c:v>5.8550438826063225</c:v>
                </c:pt>
                <c:pt idx="82">
                  <c:v>5.8891145319769063</c:v>
                </c:pt>
                <c:pt idx="83">
                  <c:v>5.9261592580256846</c:v>
                </c:pt>
                <c:pt idx="84">
                  <c:v>5.9666283035806815</c:v>
                </c:pt>
                <c:pt idx="85">
                  <c:v>6.0110697480027682</c:v>
                </c:pt>
                <c:pt idx="86">
                  <c:v>6.0601560326122135</c:v>
                </c:pt>
                <c:pt idx="87">
                  <c:v>6.114721352948604</c:v>
                </c:pt>
                <c:pt idx="88">
                  <c:v>6.1758147327153088</c:v>
                </c:pt>
                <c:pt idx="89">
                  <c:v>6.2447740877859275</c:v>
                </c:pt>
                <c:pt idx="90">
                  <c:v>6.3233317548189003</c:v>
                </c:pt>
                <c:pt idx="91">
                  <c:v>6.4137704689279396</c:v>
                </c:pt>
                <c:pt idx="92">
                  <c:v>6.5191610393472885</c:v>
                </c:pt>
                <c:pt idx="93">
                  <c:v>6.643734167853502</c:v>
                </c:pt>
                <c:pt idx="94">
                  <c:v>6.7934826345620127</c:v>
                </c:pt>
                <c:pt idx="95">
                  <c:v>6.9771809147778781</c:v>
                </c:pt>
                <c:pt idx="96">
                  <c:v>7.2082052414085744</c:v>
                </c:pt>
                <c:pt idx="97">
                  <c:v>7.5079948353973442</c:v>
                </c:pt>
                <c:pt idx="98">
                  <c:v>7.9131808255403238</c:v>
                </c:pt>
                <c:pt idx="99">
                  <c:v>8.4918843414947816</c:v>
                </c:pt>
                <c:pt idx="100">
                  <c:v>9.386681682283033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840-4368-9BD8-234415C128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0189328"/>
        <c:axId val="220189888"/>
      </c:scatterChart>
      <c:valAx>
        <c:axId val="220189328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189888"/>
        <c:crosses val="autoZero"/>
        <c:crossBetween val="midCat"/>
      </c:valAx>
      <c:valAx>
        <c:axId val="220189888"/>
        <c:scaling>
          <c:orientation val="minMax"/>
          <c:min val="4.220000000000000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1893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807246821420049"/>
          <c:y val="4.4801485613179037E-2"/>
          <c:w val="0.81676735862562633"/>
          <c:h val="0.74867381765697116"/>
        </c:manualLayout>
      </c:layout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Foglio1!$A$1:$A$51</c:f>
              <c:numCache>
                <c:formatCode>General</c:formatCode>
                <c:ptCount val="51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0.60000000000000009</c:v>
                </c:pt>
                <c:pt idx="4">
                  <c:v>0.8</c:v>
                </c:pt>
                <c:pt idx="5">
                  <c:v>1</c:v>
                </c:pt>
                <c:pt idx="6">
                  <c:v>1.2</c:v>
                </c:pt>
                <c:pt idx="7">
                  <c:v>1.4</c:v>
                </c:pt>
                <c:pt idx="8">
                  <c:v>1.5999999999999999</c:v>
                </c:pt>
                <c:pt idx="9">
                  <c:v>1.7999999999999998</c:v>
                </c:pt>
                <c:pt idx="10">
                  <c:v>1.9999999999999998</c:v>
                </c:pt>
                <c:pt idx="11">
                  <c:v>2.1999999999999997</c:v>
                </c:pt>
                <c:pt idx="12">
                  <c:v>2.4</c:v>
                </c:pt>
                <c:pt idx="13">
                  <c:v>2.6</c:v>
                </c:pt>
                <c:pt idx="14">
                  <c:v>2.8000000000000003</c:v>
                </c:pt>
                <c:pt idx="15">
                  <c:v>3.0000000000000004</c:v>
                </c:pt>
                <c:pt idx="16">
                  <c:v>3.2000000000000006</c:v>
                </c:pt>
                <c:pt idx="17">
                  <c:v>3.4000000000000008</c:v>
                </c:pt>
                <c:pt idx="18">
                  <c:v>3.600000000000001</c:v>
                </c:pt>
                <c:pt idx="19">
                  <c:v>3.8000000000000012</c:v>
                </c:pt>
                <c:pt idx="20">
                  <c:v>4.0000000000000009</c:v>
                </c:pt>
                <c:pt idx="21">
                  <c:v>4.2000000000000011</c:v>
                </c:pt>
                <c:pt idx="22">
                  <c:v>4.4000000000000012</c:v>
                </c:pt>
                <c:pt idx="23">
                  <c:v>4.6000000000000014</c:v>
                </c:pt>
                <c:pt idx="24">
                  <c:v>4.8000000000000016</c:v>
                </c:pt>
                <c:pt idx="25">
                  <c:v>5.0000000000000018</c:v>
                </c:pt>
                <c:pt idx="26">
                  <c:v>5.200000000000002</c:v>
                </c:pt>
                <c:pt idx="27">
                  <c:v>5.4000000000000021</c:v>
                </c:pt>
                <c:pt idx="28">
                  <c:v>5.6000000000000023</c:v>
                </c:pt>
                <c:pt idx="29">
                  <c:v>5.8000000000000025</c:v>
                </c:pt>
                <c:pt idx="30">
                  <c:v>6.0000000000000027</c:v>
                </c:pt>
                <c:pt idx="31">
                  <c:v>6.2000000000000028</c:v>
                </c:pt>
                <c:pt idx="32">
                  <c:v>6.400000000000003</c:v>
                </c:pt>
                <c:pt idx="33">
                  <c:v>6.6000000000000032</c:v>
                </c:pt>
                <c:pt idx="34">
                  <c:v>6.8000000000000034</c:v>
                </c:pt>
                <c:pt idx="35">
                  <c:v>7.0000000000000036</c:v>
                </c:pt>
                <c:pt idx="36">
                  <c:v>7.2000000000000037</c:v>
                </c:pt>
                <c:pt idx="37">
                  <c:v>7.4000000000000039</c:v>
                </c:pt>
                <c:pt idx="38">
                  <c:v>7.6000000000000041</c:v>
                </c:pt>
                <c:pt idx="39">
                  <c:v>7.8000000000000043</c:v>
                </c:pt>
                <c:pt idx="40">
                  <c:v>8.0000000000000036</c:v>
                </c:pt>
                <c:pt idx="41">
                  <c:v>8.2000000000000028</c:v>
                </c:pt>
                <c:pt idx="42">
                  <c:v>8.4000000000000021</c:v>
                </c:pt>
                <c:pt idx="43">
                  <c:v>8.6000000000000014</c:v>
                </c:pt>
                <c:pt idx="44">
                  <c:v>8.8000000000000007</c:v>
                </c:pt>
                <c:pt idx="45">
                  <c:v>9</c:v>
                </c:pt>
                <c:pt idx="46">
                  <c:v>9.1999999999999993</c:v>
                </c:pt>
                <c:pt idx="47">
                  <c:v>9.3999999999999986</c:v>
                </c:pt>
                <c:pt idx="48">
                  <c:v>9.5999999999999979</c:v>
                </c:pt>
                <c:pt idx="49">
                  <c:v>9.7999999999999972</c:v>
                </c:pt>
                <c:pt idx="50">
                  <c:v>9.9999999999999964</c:v>
                </c:pt>
              </c:numCache>
            </c:numRef>
          </c:xVal>
          <c:yVal>
            <c:numRef>
              <c:f>Foglio1!$B$1:$B$51</c:f>
            </c:numRef>
          </c:yVal>
          <c:smooth val="1"/>
          <c:extLst>
            <c:ext xmlns:c16="http://schemas.microsoft.com/office/drawing/2014/chart" uri="{C3380CC4-5D6E-409C-BE32-E72D297353CC}">
              <c16:uniqueId val="{00000000-551D-47BD-A8A2-DFBC731A6403}"/>
            </c:ext>
          </c:extLst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Foglio1!$A$1:$A$51</c:f>
              <c:numCache>
                <c:formatCode>General</c:formatCode>
                <c:ptCount val="51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0.60000000000000009</c:v>
                </c:pt>
                <c:pt idx="4">
                  <c:v>0.8</c:v>
                </c:pt>
                <c:pt idx="5">
                  <c:v>1</c:v>
                </c:pt>
                <c:pt idx="6">
                  <c:v>1.2</c:v>
                </c:pt>
                <c:pt idx="7">
                  <c:v>1.4</c:v>
                </c:pt>
                <c:pt idx="8">
                  <c:v>1.5999999999999999</c:v>
                </c:pt>
                <c:pt idx="9">
                  <c:v>1.7999999999999998</c:v>
                </c:pt>
                <c:pt idx="10">
                  <c:v>1.9999999999999998</c:v>
                </c:pt>
                <c:pt idx="11">
                  <c:v>2.1999999999999997</c:v>
                </c:pt>
                <c:pt idx="12">
                  <c:v>2.4</c:v>
                </c:pt>
                <c:pt idx="13">
                  <c:v>2.6</c:v>
                </c:pt>
                <c:pt idx="14">
                  <c:v>2.8000000000000003</c:v>
                </c:pt>
                <c:pt idx="15">
                  <c:v>3.0000000000000004</c:v>
                </c:pt>
                <c:pt idx="16">
                  <c:v>3.2000000000000006</c:v>
                </c:pt>
                <c:pt idx="17">
                  <c:v>3.4000000000000008</c:v>
                </c:pt>
                <c:pt idx="18">
                  <c:v>3.600000000000001</c:v>
                </c:pt>
                <c:pt idx="19">
                  <c:v>3.8000000000000012</c:v>
                </c:pt>
                <c:pt idx="20">
                  <c:v>4.0000000000000009</c:v>
                </c:pt>
                <c:pt idx="21">
                  <c:v>4.2000000000000011</c:v>
                </c:pt>
                <c:pt idx="22">
                  <c:v>4.4000000000000012</c:v>
                </c:pt>
                <c:pt idx="23">
                  <c:v>4.6000000000000014</c:v>
                </c:pt>
                <c:pt idx="24">
                  <c:v>4.8000000000000016</c:v>
                </c:pt>
                <c:pt idx="25">
                  <c:v>5.0000000000000018</c:v>
                </c:pt>
                <c:pt idx="26">
                  <c:v>5.200000000000002</c:v>
                </c:pt>
                <c:pt idx="27">
                  <c:v>5.4000000000000021</c:v>
                </c:pt>
                <c:pt idx="28">
                  <c:v>5.6000000000000023</c:v>
                </c:pt>
                <c:pt idx="29">
                  <c:v>5.8000000000000025</c:v>
                </c:pt>
                <c:pt idx="30">
                  <c:v>6.0000000000000027</c:v>
                </c:pt>
                <c:pt idx="31">
                  <c:v>6.2000000000000028</c:v>
                </c:pt>
                <c:pt idx="32">
                  <c:v>6.400000000000003</c:v>
                </c:pt>
                <c:pt idx="33">
                  <c:v>6.6000000000000032</c:v>
                </c:pt>
                <c:pt idx="34">
                  <c:v>6.8000000000000034</c:v>
                </c:pt>
                <c:pt idx="35">
                  <c:v>7.0000000000000036</c:v>
                </c:pt>
                <c:pt idx="36">
                  <c:v>7.2000000000000037</c:v>
                </c:pt>
                <c:pt idx="37">
                  <c:v>7.4000000000000039</c:v>
                </c:pt>
                <c:pt idx="38">
                  <c:v>7.6000000000000041</c:v>
                </c:pt>
                <c:pt idx="39">
                  <c:v>7.8000000000000043</c:v>
                </c:pt>
                <c:pt idx="40">
                  <c:v>8.0000000000000036</c:v>
                </c:pt>
                <c:pt idx="41">
                  <c:v>8.2000000000000028</c:v>
                </c:pt>
                <c:pt idx="42">
                  <c:v>8.4000000000000021</c:v>
                </c:pt>
                <c:pt idx="43">
                  <c:v>8.6000000000000014</c:v>
                </c:pt>
                <c:pt idx="44">
                  <c:v>8.8000000000000007</c:v>
                </c:pt>
                <c:pt idx="45">
                  <c:v>9</c:v>
                </c:pt>
                <c:pt idx="46">
                  <c:v>9.1999999999999993</c:v>
                </c:pt>
                <c:pt idx="47">
                  <c:v>9.3999999999999986</c:v>
                </c:pt>
                <c:pt idx="48">
                  <c:v>9.5999999999999979</c:v>
                </c:pt>
                <c:pt idx="49">
                  <c:v>9.7999999999999972</c:v>
                </c:pt>
                <c:pt idx="50">
                  <c:v>9.9999999999999964</c:v>
                </c:pt>
              </c:numCache>
            </c:numRef>
          </c:xVal>
          <c:yVal>
            <c:numRef>
              <c:f>Foglio1!$C$1:$C$51</c:f>
            </c:numRef>
          </c:yVal>
          <c:smooth val="1"/>
          <c:extLst>
            <c:ext xmlns:c16="http://schemas.microsoft.com/office/drawing/2014/chart" uri="{C3380CC4-5D6E-409C-BE32-E72D297353CC}">
              <c16:uniqueId val="{00000001-551D-47BD-A8A2-DFBC731A6403}"/>
            </c:ext>
          </c:extLst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Foglio1!$A$1:$A$51</c:f>
              <c:numCache>
                <c:formatCode>General</c:formatCode>
                <c:ptCount val="51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0.60000000000000009</c:v>
                </c:pt>
                <c:pt idx="4">
                  <c:v>0.8</c:v>
                </c:pt>
                <c:pt idx="5">
                  <c:v>1</c:v>
                </c:pt>
                <c:pt idx="6">
                  <c:v>1.2</c:v>
                </c:pt>
                <c:pt idx="7">
                  <c:v>1.4</c:v>
                </c:pt>
                <c:pt idx="8">
                  <c:v>1.5999999999999999</c:v>
                </c:pt>
                <c:pt idx="9">
                  <c:v>1.7999999999999998</c:v>
                </c:pt>
                <c:pt idx="10">
                  <c:v>1.9999999999999998</c:v>
                </c:pt>
                <c:pt idx="11">
                  <c:v>2.1999999999999997</c:v>
                </c:pt>
                <c:pt idx="12">
                  <c:v>2.4</c:v>
                </c:pt>
                <c:pt idx="13">
                  <c:v>2.6</c:v>
                </c:pt>
                <c:pt idx="14">
                  <c:v>2.8000000000000003</c:v>
                </c:pt>
                <c:pt idx="15">
                  <c:v>3.0000000000000004</c:v>
                </c:pt>
                <c:pt idx="16">
                  <c:v>3.2000000000000006</c:v>
                </c:pt>
                <c:pt idx="17">
                  <c:v>3.4000000000000008</c:v>
                </c:pt>
                <c:pt idx="18">
                  <c:v>3.600000000000001</c:v>
                </c:pt>
                <c:pt idx="19">
                  <c:v>3.8000000000000012</c:v>
                </c:pt>
                <c:pt idx="20">
                  <c:v>4.0000000000000009</c:v>
                </c:pt>
                <c:pt idx="21">
                  <c:v>4.2000000000000011</c:v>
                </c:pt>
                <c:pt idx="22">
                  <c:v>4.4000000000000012</c:v>
                </c:pt>
                <c:pt idx="23">
                  <c:v>4.6000000000000014</c:v>
                </c:pt>
                <c:pt idx="24">
                  <c:v>4.8000000000000016</c:v>
                </c:pt>
                <c:pt idx="25">
                  <c:v>5.0000000000000018</c:v>
                </c:pt>
                <c:pt idx="26">
                  <c:v>5.200000000000002</c:v>
                </c:pt>
                <c:pt idx="27">
                  <c:v>5.4000000000000021</c:v>
                </c:pt>
                <c:pt idx="28">
                  <c:v>5.6000000000000023</c:v>
                </c:pt>
                <c:pt idx="29">
                  <c:v>5.8000000000000025</c:v>
                </c:pt>
                <c:pt idx="30">
                  <c:v>6.0000000000000027</c:v>
                </c:pt>
                <c:pt idx="31">
                  <c:v>6.2000000000000028</c:v>
                </c:pt>
                <c:pt idx="32">
                  <c:v>6.400000000000003</c:v>
                </c:pt>
                <c:pt idx="33">
                  <c:v>6.6000000000000032</c:v>
                </c:pt>
                <c:pt idx="34">
                  <c:v>6.8000000000000034</c:v>
                </c:pt>
                <c:pt idx="35">
                  <c:v>7.0000000000000036</c:v>
                </c:pt>
                <c:pt idx="36">
                  <c:v>7.2000000000000037</c:v>
                </c:pt>
                <c:pt idx="37">
                  <c:v>7.4000000000000039</c:v>
                </c:pt>
                <c:pt idx="38">
                  <c:v>7.6000000000000041</c:v>
                </c:pt>
                <c:pt idx="39">
                  <c:v>7.8000000000000043</c:v>
                </c:pt>
                <c:pt idx="40">
                  <c:v>8.0000000000000036</c:v>
                </c:pt>
                <c:pt idx="41">
                  <c:v>8.2000000000000028</c:v>
                </c:pt>
                <c:pt idx="42">
                  <c:v>8.4000000000000021</c:v>
                </c:pt>
                <c:pt idx="43">
                  <c:v>8.6000000000000014</c:v>
                </c:pt>
                <c:pt idx="44">
                  <c:v>8.8000000000000007</c:v>
                </c:pt>
                <c:pt idx="45">
                  <c:v>9</c:v>
                </c:pt>
                <c:pt idx="46">
                  <c:v>9.1999999999999993</c:v>
                </c:pt>
                <c:pt idx="47">
                  <c:v>9.3999999999999986</c:v>
                </c:pt>
                <c:pt idx="48">
                  <c:v>9.5999999999999979</c:v>
                </c:pt>
                <c:pt idx="49">
                  <c:v>9.7999999999999972</c:v>
                </c:pt>
                <c:pt idx="50">
                  <c:v>9.9999999999999964</c:v>
                </c:pt>
              </c:numCache>
            </c:numRef>
          </c:xVal>
          <c:yVal>
            <c:numRef>
              <c:f>Foglio1!$D$1:$D$51</c:f>
            </c:numRef>
          </c:yVal>
          <c:smooth val="1"/>
          <c:extLst>
            <c:ext xmlns:c16="http://schemas.microsoft.com/office/drawing/2014/chart" uri="{C3380CC4-5D6E-409C-BE32-E72D297353CC}">
              <c16:uniqueId val="{00000002-551D-47BD-A8A2-DFBC731A6403}"/>
            </c:ext>
          </c:extLst>
        </c:ser>
        <c:ser>
          <c:idx val="3"/>
          <c:order val="3"/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Foglio1!$A$1:$A$51</c:f>
              <c:numCache>
                <c:formatCode>General</c:formatCode>
                <c:ptCount val="51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0.60000000000000009</c:v>
                </c:pt>
                <c:pt idx="4">
                  <c:v>0.8</c:v>
                </c:pt>
                <c:pt idx="5">
                  <c:v>1</c:v>
                </c:pt>
                <c:pt idx="6">
                  <c:v>1.2</c:v>
                </c:pt>
                <c:pt idx="7">
                  <c:v>1.4</c:v>
                </c:pt>
                <c:pt idx="8">
                  <c:v>1.5999999999999999</c:v>
                </c:pt>
                <c:pt idx="9">
                  <c:v>1.7999999999999998</c:v>
                </c:pt>
                <c:pt idx="10">
                  <c:v>1.9999999999999998</c:v>
                </c:pt>
                <c:pt idx="11">
                  <c:v>2.1999999999999997</c:v>
                </c:pt>
                <c:pt idx="12">
                  <c:v>2.4</c:v>
                </c:pt>
                <c:pt idx="13">
                  <c:v>2.6</c:v>
                </c:pt>
                <c:pt idx="14">
                  <c:v>2.8000000000000003</c:v>
                </c:pt>
                <c:pt idx="15">
                  <c:v>3.0000000000000004</c:v>
                </c:pt>
                <c:pt idx="16">
                  <c:v>3.2000000000000006</c:v>
                </c:pt>
                <c:pt idx="17">
                  <c:v>3.4000000000000008</c:v>
                </c:pt>
                <c:pt idx="18">
                  <c:v>3.600000000000001</c:v>
                </c:pt>
                <c:pt idx="19">
                  <c:v>3.8000000000000012</c:v>
                </c:pt>
                <c:pt idx="20">
                  <c:v>4.0000000000000009</c:v>
                </c:pt>
                <c:pt idx="21">
                  <c:v>4.2000000000000011</c:v>
                </c:pt>
                <c:pt idx="22">
                  <c:v>4.4000000000000012</c:v>
                </c:pt>
                <c:pt idx="23">
                  <c:v>4.6000000000000014</c:v>
                </c:pt>
                <c:pt idx="24">
                  <c:v>4.8000000000000016</c:v>
                </c:pt>
                <c:pt idx="25">
                  <c:v>5.0000000000000018</c:v>
                </c:pt>
                <c:pt idx="26">
                  <c:v>5.200000000000002</c:v>
                </c:pt>
                <c:pt idx="27">
                  <c:v>5.4000000000000021</c:v>
                </c:pt>
                <c:pt idx="28">
                  <c:v>5.6000000000000023</c:v>
                </c:pt>
                <c:pt idx="29">
                  <c:v>5.8000000000000025</c:v>
                </c:pt>
                <c:pt idx="30">
                  <c:v>6.0000000000000027</c:v>
                </c:pt>
                <c:pt idx="31">
                  <c:v>6.2000000000000028</c:v>
                </c:pt>
                <c:pt idx="32">
                  <c:v>6.400000000000003</c:v>
                </c:pt>
                <c:pt idx="33">
                  <c:v>6.6000000000000032</c:v>
                </c:pt>
                <c:pt idx="34">
                  <c:v>6.8000000000000034</c:v>
                </c:pt>
                <c:pt idx="35">
                  <c:v>7.0000000000000036</c:v>
                </c:pt>
                <c:pt idx="36">
                  <c:v>7.2000000000000037</c:v>
                </c:pt>
                <c:pt idx="37">
                  <c:v>7.4000000000000039</c:v>
                </c:pt>
                <c:pt idx="38">
                  <c:v>7.6000000000000041</c:v>
                </c:pt>
                <c:pt idx="39">
                  <c:v>7.8000000000000043</c:v>
                </c:pt>
                <c:pt idx="40">
                  <c:v>8.0000000000000036</c:v>
                </c:pt>
                <c:pt idx="41">
                  <c:v>8.2000000000000028</c:v>
                </c:pt>
                <c:pt idx="42">
                  <c:v>8.4000000000000021</c:v>
                </c:pt>
                <c:pt idx="43">
                  <c:v>8.6000000000000014</c:v>
                </c:pt>
                <c:pt idx="44">
                  <c:v>8.8000000000000007</c:v>
                </c:pt>
                <c:pt idx="45">
                  <c:v>9</c:v>
                </c:pt>
                <c:pt idx="46">
                  <c:v>9.1999999999999993</c:v>
                </c:pt>
                <c:pt idx="47">
                  <c:v>9.3999999999999986</c:v>
                </c:pt>
                <c:pt idx="48">
                  <c:v>9.5999999999999979</c:v>
                </c:pt>
                <c:pt idx="49">
                  <c:v>9.7999999999999972</c:v>
                </c:pt>
                <c:pt idx="50">
                  <c:v>9.9999999999999964</c:v>
                </c:pt>
              </c:numCache>
            </c:numRef>
          </c:xVal>
          <c:yVal>
            <c:numRef>
              <c:f>Foglio1!$E$1:$E$51</c:f>
              <c:numCache>
                <c:formatCode>General</c:formatCode>
                <c:ptCount val="51"/>
                <c:pt idx="0">
                  <c:v>0</c:v>
                </c:pt>
                <c:pt idx="1">
                  <c:v>5.4796782683808498E-2</c:v>
                </c:pt>
                <c:pt idx="2">
                  <c:v>9.2048666158521364E-2</c:v>
                </c:pt>
                <c:pt idx="3">
                  <c:v>0.11443021658442998</c:v>
                </c:pt>
                <c:pt idx="4">
                  <c:v>0.12471714847952864</c:v>
                </c:pt>
                <c:pt idx="5">
                  <c:v>0.12563899173915888</c:v>
                </c:pt>
                <c:pt idx="6">
                  <c:v>0.1197494489782317</c:v>
                </c:pt>
                <c:pt idx="7">
                  <c:v>0.109324277314129</c:v>
                </c:pt>
                <c:pt idx="8">
                  <c:v>9.629252922321635E-2</c:v>
                </c:pt>
                <c:pt idx="9">
                  <c:v>8.2202682793161383E-2</c:v>
                </c:pt>
                <c:pt idx="10">
                  <c:v>6.8221239784853907E-2</c:v>
                </c:pt>
                <c:pt idx="11">
                  <c:v>5.515829109761039E-2</c:v>
                </c:pt>
                <c:pt idx="12">
                  <c:v>4.351265170013837E-2</c:v>
                </c:pt>
                <c:pt idx="13">
                  <c:v>3.3528522511861239E-2</c:v>
                </c:pt>
                <c:pt idx="14">
                  <c:v>2.5256105834787955E-2</c:v>
                </c:pt>
                <c:pt idx="15">
                  <c:v>1.8609895567081751E-2</c:v>
                </c:pt>
                <c:pt idx="16">
                  <c:v>1.3420125542959379E-2</c:v>
                </c:pt>
                <c:pt idx="17">
                  <c:v>9.4747375096081131E-3</c:v>
                </c:pt>
                <c:pt idx="18">
                  <c:v>6.5509383017779577E-3</c:v>
                </c:pt>
                <c:pt idx="19">
                  <c:v>4.4367656491553203E-3</c:v>
                </c:pt>
                <c:pt idx="20">
                  <c:v>2.9439903270471841E-3</c:v>
                </c:pt>
                <c:pt idx="21">
                  <c:v>1.9141558007352677E-3</c:v>
                </c:pt>
                <c:pt idx="22">
                  <c:v>1.2196651368454987E-3</c:v>
                </c:pt>
                <c:pt idx="23">
                  <c:v>7.6167146790807839E-4</c:v>
                </c:pt>
                <c:pt idx="24">
                  <c:v>4.6622096609976452E-4</c:v>
                </c:pt>
                <c:pt idx="25">
                  <c:v>2.7973046579742619E-4</c:v>
                </c:pt>
                <c:pt idx="26">
                  <c:v>1.6452548980767142E-4</c:v>
                </c:pt>
                <c:pt idx="27">
                  <c:v>9.486137919945844E-5</c:v>
                </c:pt>
                <c:pt idx="28">
                  <c:v>5.3619456324141643E-5</c:v>
                </c:pt>
                <c:pt idx="29">
                  <c:v>2.9712773712219408E-5</c:v>
                </c:pt>
                <c:pt idx="30">
                  <c:v>1.6142120175548904E-5</c:v>
                </c:pt>
                <c:pt idx="31">
                  <c:v>8.5976828109785865E-6</c:v>
                </c:pt>
                <c:pt idx="32">
                  <c:v>4.4896349054034402E-6</c:v>
                </c:pt>
                <c:pt idx="33">
                  <c:v>2.2985470901652985E-6</c:v>
                </c:pt>
                <c:pt idx="34">
                  <c:v>1.1537494251326088E-6</c:v>
                </c:pt>
                <c:pt idx="35">
                  <c:v>5.6778950199978128E-7</c:v>
                </c:pt>
                <c:pt idx="36">
                  <c:v>2.7395694480583065E-7</c:v>
                </c:pt>
                <c:pt idx="37">
                  <c:v>1.2959763853631151E-7</c:v>
                </c:pt>
                <c:pt idx="38">
                  <c:v>6.0107948489741567E-8</c:v>
                </c:pt>
                <c:pt idx="39">
                  <c:v>2.7332954760685088E-8</c:v>
                </c:pt>
                <c:pt idx="40">
                  <c:v>1.2185983862810483E-8</c:v>
                </c:pt>
                <c:pt idx="41">
                  <c:v>5.3266377004446392E-9</c:v>
                </c:pt>
                <c:pt idx="42">
                  <c:v>2.2827757122667184E-9</c:v>
                </c:pt>
                <c:pt idx="43">
                  <c:v>9.5915689445702887E-10</c:v>
                </c:pt>
                <c:pt idx="44">
                  <c:v>3.9512184706418013E-10</c:v>
                </c:pt>
                <c:pt idx="45">
                  <c:v>1.5958275417290182E-10</c:v>
                </c:pt>
                <c:pt idx="46">
                  <c:v>6.3190653077338672E-11</c:v>
                </c:pt>
                <c:pt idx="47">
                  <c:v>2.4531838203202442E-11</c:v>
                </c:pt>
                <c:pt idx="48">
                  <c:v>9.3371865396446549E-12</c:v>
                </c:pt>
                <c:pt idx="49">
                  <c:v>3.4842473285575131E-12</c:v>
                </c:pt>
                <c:pt idx="50">
                  <c:v>1.2746976705499873E-12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551D-47BD-A8A2-DFBC731A64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358592"/>
        <c:axId val="168359152"/>
      </c:scatterChart>
      <c:valAx>
        <c:axId val="168358592"/>
        <c:scaling>
          <c:orientation val="minMax"/>
          <c:max val="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359152"/>
        <c:crosses val="autoZero"/>
        <c:crossBetween val="midCat"/>
      </c:valAx>
      <c:valAx>
        <c:axId val="168359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3585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aseline="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5443" tIns="47721" rIns="95443" bIns="47721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29762" y="0"/>
            <a:ext cx="2929837" cy="498852"/>
          </a:xfrm>
          <a:prstGeom prst="rect">
            <a:avLst/>
          </a:prstGeom>
        </p:spPr>
        <p:txBody>
          <a:bodyPr vert="horz" lIns="95443" tIns="47721" rIns="95443" bIns="47721" rtlCol="0"/>
          <a:lstStyle>
            <a:lvl1pPr algn="r">
              <a:defRPr sz="1300"/>
            </a:lvl1pPr>
          </a:lstStyle>
          <a:p>
            <a:fld id="{6065430C-3303-47FC-9BBC-97F07FD0F7E0}" type="datetimeFigureOut">
              <a:rPr lang="it-IT" smtClean="0"/>
              <a:pPr/>
              <a:t>04/12/2023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43" tIns="47721" rIns="95443" bIns="47721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6117" y="4784834"/>
            <a:ext cx="5408930" cy="3914865"/>
          </a:xfrm>
          <a:prstGeom prst="rect">
            <a:avLst/>
          </a:prstGeom>
        </p:spPr>
        <p:txBody>
          <a:bodyPr vert="horz" lIns="95443" tIns="47721" rIns="95443" bIns="47721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43663"/>
            <a:ext cx="2929837" cy="498851"/>
          </a:xfrm>
          <a:prstGeom prst="rect">
            <a:avLst/>
          </a:prstGeom>
        </p:spPr>
        <p:txBody>
          <a:bodyPr vert="horz" lIns="95443" tIns="47721" rIns="95443" bIns="47721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29762" y="9443663"/>
            <a:ext cx="2929837" cy="498851"/>
          </a:xfrm>
          <a:prstGeom prst="rect">
            <a:avLst/>
          </a:prstGeom>
        </p:spPr>
        <p:txBody>
          <a:bodyPr vert="horz" lIns="95443" tIns="47721" rIns="95443" bIns="47721" rtlCol="0" anchor="b"/>
          <a:lstStyle>
            <a:lvl1pPr algn="r">
              <a:defRPr sz="1300"/>
            </a:lvl1pPr>
          </a:lstStyle>
          <a:p>
            <a:fld id="{F779CF6C-B2FD-47FE-85EF-95DF02F0E00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5652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04/12/2023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6377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04/12/2023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7686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04/12/2023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7291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04/12/2023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791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04/12/2023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848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04/12/2023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4216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04/12/2023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058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04/12/2023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535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04/12/2023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376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04/12/2023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382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04/12/2023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5661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8157D-E9E3-4576-BF66-995DD2FB08F5}" type="datetimeFigureOut">
              <a:rPr lang="it-IT" smtClean="0"/>
              <a:pPr/>
              <a:t>04/12/2023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E6FEF-670B-4722-AA6C-8F13CB5974D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5992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chart" Target="../charts/chart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0.png"/><Relationship Id="rId7" Type="http://schemas.openxmlformats.org/officeDocument/2006/relationships/image" Target="../media/image20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.xml"/><Relationship Id="rId4" Type="http://schemas.openxmlformats.org/officeDocument/2006/relationships/image" Target="../media/image3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4761652" y="1451113"/>
            <a:ext cx="2609264" cy="166977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5907426" y="212057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</a:t>
            </a:r>
          </a:p>
        </p:txBody>
      </p:sp>
      <p:sp>
        <p:nvSpPr>
          <p:cNvPr id="7" name="Rettangolo 6"/>
          <p:cNvSpPr/>
          <p:nvPr/>
        </p:nvSpPr>
        <p:spPr>
          <a:xfrm>
            <a:off x="7394713" y="1311965"/>
            <a:ext cx="248478" cy="20176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Connettore 1 8"/>
          <p:cNvCxnSpPr/>
          <p:nvPr/>
        </p:nvCxnSpPr>
        <p:spPr>
          <a:xfrm>
            <a:off x="7394713" y="1451113"/>
            <a:ext cx="150080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>
            <a:off x="7394713" y="3120887"/>
            <a:ext cx="150080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>
            <a:off x="4761924" y="3103194"/>
            <a:ext cx="0" cy="1292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8776137" y="3056206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x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4628458" y="31466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5960355" y="4279146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</a:t>
            </a:r>
          </a:p>
        </p:txBody>
      </p:sp>
      <p:cxnSp>
        <p:nvCxnSpPr>
          <p:cNvPr id="30" name="Connettore 2 29"/>
          <p:cNvCxnSpPr/>
          <p:nvPr/>
        </p:nvCxnSpPr>
        <p:spPr>
          <a:xfrm>
            <a:off x="4224520" y="4349662"/>
            <a:ext cx="199239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ttangolo 19"/>
          <p:cNvSpPr/>
          <p:nvPr/>
        </p:nvSpPr>
        <p:spPr>
          <a:xfrm>
            <a:off x="4440407" y="3713012"/>
            <a:ext cx="296876" cy="7760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Rettangolo 24"/>
          <p:cNvSpPr/>
          <p:nvPr/>
        </p:nvSpPr>
        <p:spPr>
          <a:xfrm>
            <a:off x="4310414" y="4399493"/>
            <a:ext cx="626165" cy="1616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CasellaDiTesto 26"/>
          <p:cNvSpPr txBox="1"/>
          <p:nvPr/>
        </p:nvSpPr>
        <p:spPr>
          <a:xfrm>
            <a:off x="4301259" y="430269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26" name="CasellaDiTesto 25"/>
          <p:cNvSpPr txBox="1"/>
          <p:nvPr/>
        </p:nvSpPr>
        <p:spPr>
          <a:xfrm>
            <a:off x="4607998" y="4279146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τ</a:t>
            </a:r>
          </a:p>
        </p:txBody>
      </p:sp>
      <p:sp>
        <p:nvSpPr>
          <p:cNvPr id="31" name="CasellaDiTesto 30"/>
          <p:cNvSpPr txBox="1"/>
          <p:nvPr/>
        </p:nvSpPr>
        <p:spPr>
          <a:xfrm>
            <a:off x="4068339" y="3475402"/>
            <a:ext cx="372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P</a:t>
            </a:r>
            <a:r>
              <a:rPr lang="it-IT" baseline="-25000" dirty="0" err="1"/>
              <a:t>a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4023238" y="2068943"/>
            <a:ext cx="372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P</a:t>
            </a:r>
            <a:r>
              <a:rPr lang="it-IT" baseline="-25000" dirty="0" err="1"/>
              <a:t>a</a:t>
            </a:r>
            <a:endParaRPr lang="it-IT" dirty="0"/>
          </a:p>
        </p:txBody>
      </p:sp>
      <p:sp>
        <p:nvSpPr>
          <p:cNvPr id="37" name="Freccia a destra 36"/>
          <p:cNvSpPr/>
          <p:nvPr/>
        </p:nvSpPr>
        <p:spPr>
          <a:xfrm>
            <a:off x="4498523" y="2062739"/>
            <a:ext cx="226704" cy="22902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Freccia a destra 37"/>
          <p:cNvSpPr/>
          <p:nvPr/>
        </p:nvSpPr>
        <p:spPr>
          <a:xfrm>
            <a:off x="4491980" y="1766667"/>
            <a:ext cx="226704" cy="22902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Freccia a destra 38"/>
          <p:cNvSpPr/>
          <p:nvPr/>
        </p:nvSpPr>
        <p:spPr>
          <a:xfrm>
            <a:off x="4481701" y="2344806"/>
            <a:ext cx="226704" cy="22902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Freccia a destra 39"/>
          <p:cNvSpPr/>
          <p:nvPr/>
        </p:nvSpPr>
        <p:spPr>
          <a:xfrm>
            <a:off x="4491980" y="1469788"/>
            <a:ext cx="226704" cy="22902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Freccia a destra 40"/>
          <p:cNvSpPr/>
          <p:nvPr/>
        </p:nvSpPr>
        <p:spPr>
          <a:xfrm>
            <a:off x="4482037" y="2636575"/>
            <a:ext cx="226704" cy="22902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Freccia a destra 41"/>
          <p:cNvSpPr/>
          <p:nvPr/>
        </p:nvSpPr>
        <p:spPr>
          <a:xfrm>
            <a:off x="4495715" y="2934491"/>
            <a:ext cx="226704" cy="22902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6" name="Connettore 2 45"/>
          <p:cNvCxnSpPr/>
          <p:nvPr/>
        </p:nvCxnSpPr>
        <p:spPr>
          <a:xfrm>
            <a:off x="4481701" y="3163514"/>
            <a:ext cx="4522835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406387" y="1469788"/>
            <a:ext cx="2824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1D </a:t>
            </a:r>
            <a:r>
              <a:rPr lang="it-IT" dirty="0" err="1"/>
              <a:t>heat</a:t>
            </a:r>
            <a:r>
              <a:rPr lang="it-IT" dirty="0"/>
              <a:t> </a:t>
            </a:r>
            <a:r>
              <a:rPr lang="it-IT" dirty="0" err="1"/>
              <a:t>equation</a:t>
            </a:r>
            <a:r>
              <a:rPr lang="it-IT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ttangolo 34"/>
              <p:cNvSpPr/>
              <p:nvPr/>
            </p:nvSpPr>
            <p:spPr>
              <a:xfrm>
                <a:off x="405543" y="2814078"/>
                <a:ext cx="3007170" cy="6651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it-I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sSub>
                            <m:sSubPr>
                              <m:ctrlPr>
                                <a:rPr lang="it-IT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it-IT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sSub>
                            <m:sSubPr>
                              <m:ctrlPr>
                                <a:rPr lang="it-IT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sub>
                          </m:sSub>
                        </m:den>
                      </m:f>
                      <m:r>
                        <a:rPr lang="it-IT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:</m:t>
                      </m:r>
                      <m:r>
                        <m:rPr>
                          <m:sty m:val="p"/>
                        </m:rPr>
                        <a:rPr lang="it-IT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diffusivity</m:t>
                      </m:r>
                      <m:r>
                        <a:rPr lang="it-IT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5" name="Rettangolo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543" y="2814078"/>
                <a:ext cx="3007170" cy="66518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CasellaDiTesto 28"/>
          <p:cNvSpPr txBox="1"/>
          <p:nvPr/>
        </p:nvSpPr>
        <p:spPr>
          <a:xfrm>
            <a:off x="495104" y="3605626"/>
            <a:ext cx="2885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Boundary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ttangolo 5"/>
              <p:cNvSpPr/>
              <p:nvPr/>
            </p:nvSpPr>
            <p:spPr>
              <a:xfrm>
                <a:off x="480709" y="4189704"/>
                <a:ext cx="13392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(∞,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m:rPr>
                          <m:nor/>
                        </m:rPr>
                        <a:rPr lang="it-IT" dirty="0"/>
                        <m:t>=</m:t>
                      </m:r>
                      <m:r>
                        <m:rPr>
                          <m:nor/>
                        </m:rPr>
                        <a:rPr lang="it-IT" b="0" i="0" dirty="0" smtClean="0"/>
                        <m:t> </m:t>
                      </m:r>
                      <m:sSub>
                        <m:sSubPr>
                          <m:ctrlPr>
                            <a:rPr lang="it-IT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" name="Rettango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09" y="4189704"/>
                <a:ext cx="1339277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ttangolo 11"/>
              <p:cNvSpPr/>
              <p:nvPr/>
            </p:nvSpPr>
            <p:spPr>
              <a:xfrm>
                <a:off x="1766319" y="4034469"/>
                <a:ext cx="2105128" cy="7085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|"/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; −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2" name="Rettangolo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6319" y="4034469"/>
                <a:ext cx="2105128" cy="70859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ttangolo 35"/>
          <p:cNvSpPr/>
          <p:nvPr/>
        </p:nvSpPr>
        <p:spPr>
          <a:xfrm>
            <a:off x="3140437" y="4485709"/>
            <a:ext cx="516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x=0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ttangolo 44"/>
              <p:cNvSpPr/>
              <p:nvPr/>
            </p:nvSpPr>
            <p:spPr>
              <a:xfrm>
                <a:off x="400705" y="2135972"/>
                <a:ext cx="2946576" cy="6551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it-IT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− </m:t>
                      </m:r>
                      <m:f>
                        <m:fPr>
                          <m:ctrlPr>
                            <a:rPr lang="it-IT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  <m:f>
                        <m:fPr>
                          <m:ctrlPr>
                            <a:rPr lang="it-I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it-I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it-IT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Rettangolo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705" y="2135972"/>
                <a:ext cx="2946576" cy="65517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CasellaDiTesto 46"/>
          <p:cNvSpPr txBox="1"/>
          <p:nvPr/>
        </p:nvSpPr>
        <p:spPr>
          <a:xfrm>
            <a:off x="460997" y="5434425"/>
            <a:ext cx="849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The general </a:t>
            </a:r>
            <a:r>
              <a:rPr lang="it-IT" dirty="0" err="1"/>
              <a:t>heat</a:t>
            </a:r>
            <a:r>
              <a:rPr lang="it-IT" dirty="0"/>
              <a:t> </a:t>
            </a:r>
            <a:r>
              <a:rPr lang="it-IT" dirty="0" err="1"/>
              <a:t>equation</a:t>
            </a:r>
            <a:r>
              <a:rPr lang="it-IT" dirty="0"/>
              <a:t> </a:t>
            </a:r>
            <a:r>
              <a:rPr lang="it-IT" dirty="0" err="1"/>
              <a:t>solutions</a:t>
            </a:r>
            <a:r>
              <a:rPr lang="it-IT" dirty="0"/>
              <a:t> are the so </a:t>
            </a:r>
            <a:r>
              <a:rPr lang="it-IT" dirty="0" err="1"/>
              <a:t>called</a:t>
            </a:r>
            <a:r>
              <a:rPr lang="it-IT" dirty="0"/>
              <a:t> «</a:t>
            </a:r>
            <a:r>
              <a:rPr lang="it-IT" dirty="0" err="1"/>
              <a:t>error</a:t>
            </a:r>
            <a:r>
              <a:rPr lang="it-IT" dirty="0"/>
              <a:t> </a:t>
            </a:r>
            <a:r>
              <a:rPr lang="it-IT" dirty="0" err="1"/>
              <a:t>functions</a:t>
            </a:r>
            <a:r>
              <a:rPr lang="it-IT" dirty="0"/>
              <a:t>» 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4869960" y="3211673"/>
            <a:ext cx="4030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(A </a:t>
            </a:r>
            <a:r>
              <a:rPr lang="it-IT" dirty="0" err="1"/>
              <a:t>is</a:t>
            </a:r>
            <a:r>
              <a:rPr lang="it-IT" dirty="0"/>
              <a:t> a </a:t>
            </a:r>
            <a:r>
              <a:rPr lang="it-IT" dirty="0" err="1"/>
              <a:t>homogeneous</a:t>
            </a:r>
            <a:r>
              <a:rPr lang="it-IT" dirty="0"/>
              <a:t> semi-infinite metal)</a:t>
            </a:r>
          </a:p>
        </p:txBody>
      </p:sp>
      <p:sp>
        <p:nvSpPr>
          <p:cNvPr id="44" name="CasellaDiTesto 43"/>
          <p:cNvSpPr txBox="1"/>
          <p:nvPr/>
        </p:nvSpPr>
        <p:spPr>
          <a:xfrm>
            <a:off x="499740" y="4807648"/>
            <a:ext cx="849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(</a:t>
            </a:r>
            <a:r>
              <a:rPr lang="it-IT" i="1" dirty="0"/>
              <a:t>k </a:t>
            </a:r>
            <a:r>
              <a:rPr lang="it-IT" dirty="0"/>
              <a:t>and </a:t>
            </a:r>
            <a:r>
              <a:rPr lang="el-GR" i="1" dirty="0"/>
              <a:t>α</a:t>
            </a:r>
            <a:r>
              <a:rPr lang="it-IT" dirty="0"/>
              <a:t> are </a:t>
            </a:r>
            <a:r>
              <a:rPr lang="it-IT" dirty="0" err="1"/>
              <a:t>assumed</a:t>
            </a:r>
            <a:r>
              <a:rPr lang="it-IT" dirty="0"/>
              <a:t> </a:t>
            </a:r>
            <a:r>
              <a:rPr lang="it-IT" dirty="0" err="1"/>
              <a:t>here</a:t>
            </a:r>
            <a:r>
              <a:rPr lang="it-IT" dirty="0"/>
              <a:t> to be temperature </a:t>
            </a:r>
            <a:r>
              <a:rPr lang="it-IT" dirty="0" err="1"/>
              <a:t>independent</a:t>
            </a:r>
            <a:r>
              <a:rPr lang="it-IT" dirty="0"/>
              <a:t>)</a:t>
            </a:r>
          </a:p>
        </p:txBody>
      </p:sp>
      <p:sp>
        <p:nvSpPr>
          <p:cNvPr id="49" name="CasellaDiTesto 48"/>
          <p:cNvSpPr txBox="1"/>
          <p:nvPr/>
        </p:nvSpPr>
        <p:spPr>
          <a:xfrm>
            <a:off x="778803" y="92718"/>
            <a:ext cx="7666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0F0FDB"/>
                </a:solidFill>
              </a:rPr>
              <a:t>Temperature </a:t>
            </a:r>
            <a:r>
              <a:rPr lang="it-IT" sz="2400" dirty="0" err="1">
                <a:solidFill>
                  <a:srgbClr val="0F0FDB"/>
                </a:solidFill>
              </a:rPr>
              <a:t>increase</a:t>
            </a:r>
            <a:r>
              <a:rPr lang="it-IT" sz="2400" dirty="0">
                <a:solidFill>
                  <a:srgbClr val="0F0FDB"/>
                </a:solidFill>
              </a:rPr>
              <a:t> </a:t>
            </a:r>
            <a:r>
              <a:rPr lang="it-IT" sz="2400" dirty="0" err="1">
                <a:solidFill>
                  <a:srgbClr val="0F0FDB"/>
                </a:solidFill>
              </a:rPr>
              <a:t>at</a:t>
            </a:r>
            <a:r>
              <a:rPr lang="it-IT" sz="2400" dirty="0">
                <a:solidFill>
                  <a:srgbClr val="0F0FDB"/>
                </a:solidFill>
              </a:rPr>
              <a:t> a metal (</a:t>
            </a:r>
            <a:r>
              <a:rPr lang="it-IT" sz="2400" dirty="0" err="1">
                <a:solidFill>
                  <a:srgbClr val="0F0FDB"/>
                </a:solidFill>
              </a:rPr>
              <a:t>superconducting</a:t>
            </a:r>
            <a:r>
              <a:rPr lang="it-IT" sz="2400" dirty="0">
                <a:solidFill>
                  <a:srgbClr val="0F0FDB"/>
                </a:solidFill>
              </a:rPr>
              <a:t>) </a:t>
            </a:r>
            <a:r>
              <a:rPr lang="it-IT" sz="2400" dirty="0" err="1">
                <a:solidFill>
                  <a:srgbClr val="0F0FDB"/>
                </a:solidFill>
              </a:rPr>
              <a:t>surface</a:t>
            </a:r>
            <a:r>
              <a:rPr lang="it-IT" sz="2400" dirty="0">
                <a:solidFill>
                  <a:srgbClr val="0F0FDB"/>
                </a:solidFill>
              </a:rPr>
              <a:t> </a:t>
            </a:r>
          </a:p>
          <a:p>
            <a:r>
              <a:rPr lang="it-IT" sz="2400" dirty="0">
                <a:solidFill>
                  <a:srgbClr val="0F0FDB"/>
                </a:solidFill>
              </a:rPr>
              <a:t>     in the </a:t>
            </a:r>
            <a:r>
              <a:rPr lang="it-IT" sz="2400" dirty="0" err="1">
                <a:solidFill>
                  <a:srgbClr val="0F0FDB"/>
                </a:solidFill>
              </a:rPr>
              <a:t>presence</a:t>
            </a:r>
            <a:r>
              <a:rPr lang="it-IT" sz="2400" dirty="0">
                <a:solidFill>
                  <a:srgbClr val="0F0FDB"/>
                </a:solidFill>
              </a:rPr>
              <a:t> of a </a:t>
            </a:r>
            <a:r>
              <a:rPr lang="it-IT" sz="2400" dirty="0" err="1">
                <a:solidFill>
                  <a:srgbClr val="0F0FDB"/>
                </a:solidFill>
              </a:rPr>
              <a:t>pulsed</a:t>
            </a:r>
            <a:r>
              <a:rPr lang="it-IT" sz="2400" dirty="0">
                <a:solidFill>
                  <a:srgbClr val="0F0FDB"/>
                </a:solidFill>
              </a:rPr>
              <a:t> </a:t>
            </a:r>
            <a:r>
              <a:rPr lang="it-IT" sz="2400" dirty="0" err="1">
                <a:solidFill>
                  <a:srgbClr val="0F0FDB"/>
                </a:solidFill>
              </a:rPr>
              <a:t>rf</a:t>
            </a:r>
            <a:r>
              <a:rPr lang="it-IT" sz="2400" dirty="0">
                <a:solidFill>
                  <a:srgbClr val="0F0FDB"/>
                </a:solidFill>
              </a:rPr>
              <a:t> </a:t>
            </a:r>
            <a:r>
              <a:rPr lang="it-IT" sz="2400" dirty="0" err="1">
                <a:solidFill>
                  <a:srgbClr val="0F0FDB"/>
                </a:solidFill>
              </a:rPr>
              <a:t>electromagnetic</a:t>
            </a:r>
            <a:r>
              <a:rPr lang="it-IT" sz="2400" dirty="0">
                <a:solidFill>
                  <a:srgbClr val="0F0FDB"/>
                </a:solidFill>
              </a:rPr>
              <a:t> </a:t>
            </a:r>
            <a:r>
              <a:rPr lang="it-IT" sz="2400" dirty="0" err="1">
                <a:solidFill>
                  <a:srgbClr val="0F0FDB"/>
                </a:solidFill>
              </a:rPr>
              <a:t>field</a:t>
            </a:r>
            <a:r>
              <a:rPr lang="it-IT" sz="2400" dirty="0">
                <a:solidFill>
                  <a:srgbClr val="0F0FDB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1527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97306" y="494050"/>
            <a:ext cx="1731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Finally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ttangolo 4"/>
              <p:cNvSpPr/>
              <p:nvPr/>
            </p:nvSpPr>
            <p:spPr>
              <a:xfrm>
                <a:off x="635635" y="4872979"/>
                <a:ext cx="7334729" cy="7087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𝑀𝑎𝑥</m:t>
                            </m:r>
                          </m:sub>
                        </m:sSub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it-IT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it-IT" dirty="0"/>
                      <m:t>=</m:t>
                    </m:r>
                    <m:r>
                      <m:rPr>
                        <m:nor/>
                      </m:rPr>
                      <a:rPr lang="it-IT" b="0" i="0" dirty="0" smtClean="0"/>
                      <m:t> </m:t>
                    </m:r>
                    <m:f>
                      <m:f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sSub>
                          <m:sSubPr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𝐴𝐷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den>
                    </m:f>
                  </m:oMath>
                </a14:m>
                <a:r>
                  <a:rPr lang="it-IT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</m:den>
                        </m:f>
                        <m:rad>
                          <m:radPr>
                            <m:degHide m:val="on"/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𝐵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  <m:func>
                          <m:func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𝑒𝑟𝑓𝑐</m:t>
                            </m:r>
                          </m:fName>
                          <m:e>
                            <m:d>
                              <m:d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num>
                                  <m:den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it-IT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i="1" dirty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it-IT" i="1" dirty="0">
                                            <a:latin typeface="Cambria Math" panose="02040503050406030204" pitchFamily="18" charset="0"/>
                                          </a:rPr>
                                          <m:t>𝐴𝐷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e>
                        </m:func>
                        <m:rad>
                          <m:radPr>
                            <m:degHide m:val="on"/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e>
                        </m:rad>
                        <m:r>
                          <a:rPr lang="it-IT" i="1">
                            <a:latin typeface="Cambria Math" panose="02040503050406030204" pitchFamily="18" charset="0"/>
                          </a:rPr>
                          <m:t>𝑖𝑒𝑟𝑓𝑐</m:t>
                        </m:r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num>
                              <m:den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it-IT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 dirty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it-IT" i="1" dirty="0">
                                        <a:latin typeface="Cambria Math" panose="02040503050406030204" pitchFamily="18" charset="0"/>
                                      </a:rPr>
                                      <m:t>𝐴𝐷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d>
                  </m:oMath>
                </a14:m>
                <a:r>
                  <a:rPr lang="it-IT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5" name="Rettango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635" y="4872979"/>
                <a:ext cx="7334729" cy="70872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ttangolo 6"/>
              <p:cNvSpPr/>
              <p:nvPr/>
            </p:nvSpPr>
            <p:spPr>
              <a:xfrm>
                <a:off x="368662" y="1374865"/>
                <a:ext cx="8965096" cy="7087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it-IT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it-IT" dirty="0">
                        <a:ea typeface="Cambria Math" panose="02040503050406030204" pitchFamily="18" charset="0"/>
                      </a:rPr>
                      <m:t>≅</m:t>
                    </m:r>
                    <m:r>
                      <m:rPr>
                        <m:nor/>
                      </m:rPr>
                      <a:rPr lang="it-IT" b="0" i="0" dirty="0" smtClean="0"/>
                      <m:t> </m:t>
                    </m:r>
                    <m:f>
                      <m:f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den>
                    </m:f>
                  </m:oMath>
                </a14:m>
                <a:r>
                  <a:rPr lang="it-IT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e>
                        </m:rad>
                        <m:r>
                          <a:rPr lang="it-IT" i="1">
                            <a:latin typeface="Cambria Math" panose="02040503050406030204" pitchFamily="18" charset="0"/>
                          </a:rPr>
                          <m:t>𝑖𝑒𝑟𝑓𝑐</m:t>
                        </m:r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e>
                                      <m:sub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sub>
                                    </m:sSub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rad>
                              </m:den>
                            </m:f>
                          </m:e>
                        </m:d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</m:den>
                        </m:f>
                        <m:rad>
                          <m:radPr>
                            <m:degHide m:val="on"/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𝐵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  <m:func>
                          <m:func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𝑒𝑟𝑓𝑐</m:t>
                            </m:r>
                          </m:fName>
                          <m:e>
                            <m:d>
                              <m:d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num>
                                  <m:den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sSub>
                                          <m:sSubPr>
                                            <m:ctrlP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𝛼</m:t>
                                            </m:r>
                                          </m:e>
                                          <m:sub>
                                            <m:r>
                                              <a:rPr lang="it-IT" i="1">
                                                <a:latin typeface="Cambria Math" panose="02040503050406030204" pitchFamily="18" charset="0"/>
                                              </a:rPr>
                                              <m:t>𝐴</m:t>
                                            </m:r>
                                          </m:sub>
                                        </m:sSub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</m:d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e>
                        </m:func>
                        <m:rad>
                          <m:radPr>
                            <m:degHide m:val="on"/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e>
                        </m:rad>
                        <m:r>
                          <a:rPr lang="it-IT" i="1">
                            <a:latin typeface="Cambria Math" panose="02040503050406030204" pitchFamily="18" charset="0"/>
                          </a:rPr>
                          <m:t>𝑖𝑒𝑟𝑓𝑐</m:t>
                        </m:r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num>
                              <m:den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e>
                                      <m:sub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sub>
                                    </m:sSub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rad>
                              </m:den>
                            </m:f>
                          </m:e>
                        </m:d>
                      </m:e>
                    </m:d>
                  </m:oMath>
                </a14:m>
                <a:r>
                  <a:rPr lang="it-IT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7" name="Rettango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662" y="1374865"/>
                <a:ext cx="8965096" cy="7087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ttangolo 7"/>
              <p:cNvSpPr/>
              <p:nvPr/>
            </p:nvSpPr>
            <p:spPr>
              <a:xfrm>
                <a:off x="368662" y="2582101"/>
                <a:ext cx="5933419" cy="6113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m:rPr>
                        <m:nor/>
                      </m:rPr>
                      <a:rPr lang="it-IT" dirty="0">
                        <a:ea typeface="Cambria Math" panose="02040503050406030204" pitchFamily="18" charset="0"/>
                      </a:rPr>
                      <m:t>≅</m:t>
                    </m:r>
                    <m:r>
                      <m:rPr>
                        <m:nor/>
                      </m:rPr>
                      <a:rPr lang="it-IT" b="0" i="0" dirty="0" smtClean="0"/>
                      <m:t> </m:t>
                    </m:r>
                    <m:f>
                      <m:fPr>
                        <m:ctrlPr>
                          <a:rPr lang="it-IT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it-IT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rad>
                      </m:num>
                      <m:den>
                        <m:sSub>
                          <m:sSubPr>
                            <m:ctrlPr>
                              <a:rPr lang="it-IT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ad>
                              <m:radPr>
                                <m:degHide m:val="on"/>
                                <m:ctrlPr>
                                  <a:rPr lang="it-IT" i="1" dirty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it-IT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</m:rad>
                            <m:r>
                              <a:rPr lang="it-IT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it-IT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den>
                    </m:f>
                    <m:r>
                      <a:rPr lang="it-IT" i="1">
                        <a:latin typeface="Cambria Math" panose="02040503050406030204" pitchFamily="18" charset="0"/>
                      </a:rPr>
                      <m:t>𝑒𝑟𝑓𝑐</m:t>
                    </m:r>
                    <m:d>
                      <m:d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sub>
                                </m:sSub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rad>
                          </m:den>
                        </m:f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e>
                        </m:rad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𝑖𝑒𝑟𝑓𝑐</m:t>
                        </m:r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num>
                              <m:den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e>
                                      <m:sub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rad>
                              </m:den>
                            </m:f>
                          </m:e>
                        </m:d>
                      </m:e>
                    </m:d>
                  </m:oMath>
                </a14:m>
                <a:r>
                  <a:rPr lang="it-IT" dirty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dirty="0"/>
                  <a:t> </a:t>
                </a:r>
              </a:p>
            </p:txBody>
          </p:sp>
        </mc:Choice>
        <mc:Fallback xmlns="">
          <p:sp>
            <p:nvSpPr>
              <p:cNvPr id="8" name="Rettango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662" y="2582101"/>
                <a:ext cx="5933419" cy="6113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/>
          <p:cNvSpPr txBox="1"/>
          <p:nvPr/>
        </p:nvSpPr>
        <p:spPr>
          <a:xfrm>
            <a:off x="497306" y="3796793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and :</a:t>
            </a:r>
          </a:p>
        </p:txBody>
      </p:sp>
      <p:sp>
        <p:nvSpPr>
          <p:cNvPr id="10" name="Rettangolo 9"/>
          <p:cNvSpPr/>
          <p:nvPr/>
        </p:nvSpPr>
        <p:spPr>
          <a:xfrm>
            <a:off x="497306" y="4819760"/>
            <a:ext cx="7354607" cy="761939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2936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72009" y="92546"/>
            <a:ext cx="84737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The </a:t>
            </a:r>
            <a:r>
              <a:rPr lang="it-IT" dirty="0" err="1"/>
              <a:t>problem</a:t>
            </a:r>
            <a:r>
              <a:rPr lang="it-IT" dirty="0"/>
              <a:t> can be </a:t>
            </a:r>
            <a:r>
              <a:rPr lang="it-IT" dirty="0" err="1"/>
              <a:t>easily</a:t>
            </a:r>
            <a:r>
              <a:rPr lang="it-IT" dirty="0"/>
              <a:t> </a:t>
            </a:r>
            <a:r>
              <a:rPr lang="it-IT" dirty="0" err="1"/>
              <a:t>faced</a:t>
            </a:r>
            <a:r>
              <a:rPr lang="it-IT" dirty="0"/>
              <a:t> </a:t>
            </a:r>
            <a:r>
              <a:rPr lang="it-IT" dirty="0" err="1"/>
              <a:t>dividing</a:t>
            </a:r>
            <a:r>
              <a:rPr lang="it-IT" dirty="0"/>
              <a:t> the </a:t>
            </a:r>
            <a:r>
              <a:rPr lang="it-IT" dirty="0" err="1"/>
              <a:t>pulse</a:t>
            </a:r>
            <a:r>
              <a:rPr lang="it-IT" dirty="0"/>
              <a:t> time </a:t>
            </a:r>
            <a:r>
              <a:rPr lang="it-IT" dirty="0" err="1"/>
              <a:t>lenght</a:t>
            </a:r>
            <a:r>
              <a:rPr lang="it-IT" dirty="0"/>
              <a:t> </a:t>
            </a:r>
            <a:r>
              <a:rPr lang="el-GR" i="1" dirty="0"/>
              <a:t>τ</a:t>
            </a:r>
            <a:r>
              <a:rPr lang="it-IT" dirty="0"/>
              <a:t> </a:t>
            </a:r>
            <a:r>
              <a:rPr lang="it-IT" dirty="0" err="1"/>
              <a:t>into</a:t>
            </a:r>
            <a:r>
              <a:rPr lang="it-IT" dirty="0"/>
              <a:t> </a:t>
            </a:r>
            <a:r>
              <a:rPr lang="it-IT" i="1" dirty="0"/>
              <a:t>N</a:t>
            </a:r>
            <a:r>
              <a:rPr lang="it-IT" dirty="0"/>
              <a:t> small </a:t>
            </a:r>
            <a:r>
              <a:rPr lang="it-IT" dirty="0" err="1"/>
              <a:t>intervals</a:t>
            </a:r>
            <a:r>
              <a:rPr lang="it-IT" dirty="0"/>
              <a:t> </a:t>
            </a:r>
            <a:r>
              <a:rPr lang="el-GR" i="1" dirty="0"/>
              <a:t>Δτ</a:t>
            </a:r>
            <a:endParaRPr lang="it-IT" i="1" dirty="0"/>
          </a:p>
          <a:p>
            <a:r>
              <a:rPr lang="it-IT" dirty="0"/>
              <a:t>(so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el-GR" i="1" dirty="0"/>
              <a:t>τ</a:t>
            </a:r>
            <a:r>
              <a:rPr lang="it-IT" i="1" dirty="0"/>
              <a:t>= N</a:t>
            </a:r>
            <a:r>
              <a:rPr lang="el-GR" i="1" dirty="0"/>
              <a:t>Δτ</a:t>
            </a:r>
            <a:r>
              <a:rPr lang="it-IT" i="1" dirty="0"/>
              <a:t>) </a:t>
            </a:r>
            <a:r>
              <a:rPr lang="it-IT" dirty="0" err="1"/>
              <a:t>sufficiently</a:t>
            </a:r>
            <a:r>
              <a:rPr lang="it-IT" dirty="0"/>
              <a:t> small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i="1" dirty="0" err="1"/>
              <a:t>R</a:t>
            </a:r>
            <a:r>
              <a:rPr lang="it-IT" i="1" baseline="-25000" dirty="0" err="1"/>
              <a:t>s</a:t>
            </a:r>
            <a:r>
              <a:rPr lang="it-IT" i="1" dirty="0"/>
              <a:t> </a:t>
            </a:r>
            <a:r>
              <a:rPr lang="it-IT" dirty="0"/>
              <a:t>can be </a:t>
            </a:r>
            <a:r>
              <a:rPr lang="it-IT" dirty="0" err="1"/>
              <a:t>considered</a:t>
            </a:r>
            <a:r>
              <a:rPr lang="it-IT" dirty="0"/>
              <a:t> </a:t>
            </a:r>
            <a:r>
              <a:rPr lang="it-IT" dirty="0" err="1"/>
              <a:t>constant</a:t>
            </a:r>
            <a:r>
              <a:rPr lang="it-IT" dirty="0"/>
              <a:t> in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interval</a:t>
            </a:r>
            <a:r>
              <a:rPr lang="it-IT" dirty="0"/>
              <a:t>.</a:t>
            </a:r>
          </a:p>
          <a:p>
            <a:r>
              <a:rPr lang="it-IT" dirty="0"/>
              <a:t>The </a:t>
            </a:r>
            <a:r>
              <a:rPr lang="it-IT" dirty="0" err="1"/>
              <a:t>solution</a:t>
            </a:r>
            <a:r>
              <a:rPr lang="it-IT" dirty="0"/>
              <a:t> can </a:t>
            </a:r>
            <a:r>
              <a:rPr lang="it-IT" dirty="0" err="1"/>
              <a:t>than</a:t>
            </a:r>
            <a:r>
              <a:rPr lang="it-IT" dirty="0"/>
              <a:t> be </a:t>
            </a:r>
            <a:r>
              <a:rPr lang="it-IT" dirty="0" err="1"/>
              <a:t>found</a:t>
            </a:r>
            <a:r>
              <a:rPr lang="it-IT" dirty="0"/>
              <a:t> by a </a:t>
            </a:r>
            <a:r>
              <a:rPr lang="it-IT" dirty="0" err="1"/>
              <a:t>simple</a:t>
            </a:r>
            <a:r>
              <a:rPr lang="it-IT" dirty="0"/>
              <a:t> </a:t>
            </a:r>
            <a:r>
              <a:rPr lang="it-IT" dirty="0" err="1"/>
              <a:t>iteration</a:t>
            </a:r>
            <a:r>
              <a:rPr lang="it-IT" dirty="0"/>
              <a:t> procedure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ttangolo 4"/>
              <p:cNvSpPr/>
              <p:nvPr/>
            </p:nvSpPr>
            <p:spPr>
              <a:xfrm>
                <a:off x="596925" y="1825181"/>
                <a:ext cx="8547075" cy="7146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𝑀𝑎𝑥</m:t>
                        </m:r>
                      </m:sub>
                    </m:sSub>
                    <m:d>
                      <m:dPr>
                        <m:ctrlP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0,∆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16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6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it-IT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it-IT" sz="1600" b="0" i="1" dirty="0" smtClean="0">
                                <a:latin typeface="Cambria Math" panose="02040503050406030204" pitchFamily="18" charset="0"/>
                              </a:rPr>
                              <m:t>𝐴𝐷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it-IT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sz="16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it-IT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it-IT" sz="1600" b="0" i="1" dirty="0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it-IT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 dirty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it-IT" sz="1600" i="1" dirty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it-IT" sz="16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den>
                        </m:f>
                      </m:e>
                    </m:rad>
                  </m:oMath>
                </a14:m>
                <a:r>
                  <a:rPr lang="it-IT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</m:den>
                        </m:f>
                        <m:rad>
                          <m:radPr>
                            <m:degHide m:val="on"/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𝐵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  <m:func>
                          <m:func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𝑒𝑟𝑓𝑐</m:t>
                            </m:r>
                          </m:fName>
                          <m:e>
                            <m:d>
                              <m:d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num>
                                  <m:den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it-IT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i="1" dirty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it-IT" i="1" dirty="0">
                                            <a:latin typeface="Cambria Math" panose="02040503050406030204" pitchFamily="18" charset="0"/>
                                          </a:rPr>
                                          <m:t>𝐴𝐷</m:t>
                                        </m:r>
                                      </m:sub>
                                    </m:sSub>
                                  </m:den>
                                </m:f>
                                <m:rad>
                                  <m:radPr>
                                    <m:degHide m:val="on"/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num>
                                      <m:den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den>
                                    </m:f>
                                  </m:e>
                                </m:rad>
                              </m:e>
                            </m:d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e>
                        </m:func>
                        <m:rad>
                          <m:radPr>
                            <m:degHide m:val="on"/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e>
                        </m:rad>
                        <m:r>
                          <a:rPr lang="it-IT" i="1">
                            <a:latin typeface="Cambria Math" panose="02040503050406030204" pitchFamily="18" charset="0"/>
                          </a:rPr>
                          <m:t>𝑖𝑒𝑟𝑓𝑐</m:t>
                        </m:r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num>
                              <m:den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it-IT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 dirty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it-IT" i="1" dirty="0">
                                        <a:latin typeface="Cambria Math" panose="02040503050406030204" pitchFamily="18" charset="0"/>
                                      </a:rPr>
                                      <m:t>𝐴𝐷</m:t>
                                    </m:r>
                                  </m:sub>
                                </m:sSub>
                              </m:den>
                            </m:f>
                            <m:rad>
                              <m:radPr>
                                <m:degHide m:val="on"/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num>
                                  <m:den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den>
                                </m:f>
                              </m:e>
                            </m:rad>
                          </m:e>
                        </m:d>
                      </m:e>
                    </m:d>
                  </m:oMath>
                </a14:m>
                <a:r>
                  <a:rPr lang="it-IT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5" name="Rettango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25" y="1825181"/>
                <a:ext cx="8547075" cy="71468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ttangolo 5"/>
              <p:cNvSpPr/>
              <p:nvPr/>
            </p:nvSpPr>
            <p:spPr>
              <a:xfrm>
                <a:off x="929146" y="2592639"/>
                <a:ext cx="3192444" cy="6455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sSubSup>
                        <m:sSubSup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it-IT" sz="16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1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  <m:sup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6" name="Rettango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146" y="2592639"/>
                <a:ext cx="3192444" cy="64556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sellaDiTesto 6"/>
          <p:cNvSpPr txBox="1"/>
          <p:nvPr/>
        </p:nvSpPr>
        <p:spPr>
          <a:xfrm>
            <a:off x="706116" y="2730753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with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ttangolo 7"/>
              <p:cNvSpPr/>
              <p:nvPr/>
            </p:nvSpPr>
            <p:spPr>
              <a:xfrm>
                <a:off x="337194" y="4136006"/>
                <a:ext cx="9144000" cy="14916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it-IT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𝐴𝐷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it-IT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sSub>
                            <m:sSubPr>
                              <m:ctrlPr>
                                <a:rPr lang="it-IT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it-IT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it-IT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it-IT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it-IT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it-IT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den>
                              </m:f>
                            </m:e>
                          </m:rad>
                          <m:r>
                            <m:rPr>
                              <m:nor/>
                            </m:rPr>
                            <a:rPr lang="it-IT" sz="14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it-IT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</m:den>
                              </m:f>
                              <m:rad>
                                <m:radPr>
                                  <m:degHide m:val="on"/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  <m:sub>
                                          <m: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  <m:sub>
                                          <m: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rad>
                              <m:func>
                                <m:func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𝑒𝑟𝑓𝑐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𝐿</m:t>
                                          </m:r>
                                        </m:num>
                                        <m:den>
                                          <m: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it-IT" sz="1400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it-IT" sz="1400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it-IT" sz="1400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𝐴𝐷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  <m:rad>
                                        <m:radPr>
                                          <m:degHide m:val="on"/>
                                          <m:ctrlP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f>
                                            <m:fPr>
                                              <m:ctrlPr>
                                                <a:rPr lang="it-IT" sz="14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it-IT" sz="14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num>
                                            <m:den>
                                              <m:r>
                                                <a:rPr lang="it-IT" sz="14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den>
                                          </m:f>
                                        </m:e>
                                      </m:rad>
                                    </m:e>
                                  </m:d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e>
                              </m:func>
                              <m:rad>
                                <m:radPr>
                                  <m:degHide m:val="on"/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rad>
                              <m:r>
                                <a:rPr lang="it-IT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𝑖𝑒𝑟𝑓𝑐</m:t>
                              </m:r>
                              <m:d>
                                <m:d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num>
                                    <m:den>
                                      <m: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it-IT" sz="14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4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it-IT" sz="14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𝐴𝐷</m:t>
                                          </m:r>
                                        </m:sub>
                                      </m:sSub>
                                    </m:den>
                                  </m:f>
                                  <m:rad>
                                    <m:radPr>
                                      <m:degHide m:val="on"/>
                                      <m:ctrlP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f>
                                        <m:fPr>
                                          <m:ctrlP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num>
                                        <m:den>
                                          <m:r>
                                            <a:rPr lang="it-IT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rad>
                                </m:e>
                              </m:d>
                            </m:e>
                          </m:d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it-IT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it-IT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ad>
                            <m:radPr>
                              <m:degHide m:val="on"/>
                              <m:ctrlPr>
                                <a:rPr lang="it-IT" sz="14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den>
                              </m:f>
                            </m:e>
                          </m:rad>
                          <m:r>
                            <m:rPr>
                              <m:nor/>
                            </m:rPr>
                            <a:rPr lang="it-IT" sz="1400" dirty="0"/>
                            <m:t> </m:t>
                          </m:r>
                          <m:r>
                            <m:rPr>
                              <m:nor/>
                            </m:rPr>
                            <a:rPr lang="it-IT" sz="1400" b="0" i="0" dirty="0" smtClean="0"/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it-IT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</m:den>
                              </m:f>
                              <m:rad>
                                <m:radPr>
                                  <m:degHide m:val="on"/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  <m:sub>
                                          <m: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  <m:sub>
                                          <m: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rad>
                              <m:func>
                                <m:func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𝑒𝑟𝑓𝑐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it-IT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it-IT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it-IT" sz="1400" i="1">
                                              <a:latin typeface="Cambria Math" panose="02040503050406030204" pitchFamily="18" charset="0"/>
                                            </a:rPr>
                                            <m:t>𝐿</m:t>
                                          </m:r>
                                        </m:num>
                                        <m:den>
                                          <m:r>
                                            <a:rPr lang="it-IT" sz="1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it-IT" sz="1400" i="1" dirty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it-IT" sz="1400" i="1" dirty="0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it-IT" sz="1400" i="1" dirty="0">
                                                  <a:latin typeface="Cambria Math" panose="02040503050406030204" pitchFamily="18" charset="0"/>
                                                </a:rPr>
                                                <m:t>𝐴𝐷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  <m:rad>
                                        <m:radPr>
                                          <m:degHide m:val="on"/>
                                          <m:ctrlPr>
                                            <a:rPr lang="it-IT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f>
                                            <m:fPr>
                                              <m:ctrlPr>
                                                <a:rPr lang="it-IT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it-IT" sz="1400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num>
                                            <m:den>
                                              <m:r>
                                                <a:rPr lang="it-IT" sz="1400" i="1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den>
                                          </m:f>
                                        </m:e>
                                      </m:rad>
                                    </m:e>
                                  </m:d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e>
                              </m:func>
                              <m:rad>
                                <m:radPr>
                                  <m:degHide m:val="on"/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rad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𝑖𝑒𝑟𝑓𝑐</m:t>
                              </m:r>
                              <m:d>
                                <m:d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it-IT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sz="14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num>
                                    <m:den>
                                      <m:r>
                                        <a:rPr lang="it-IT" sz="1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it-IT" sz="1400" i="1" dirty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400" i="1" dirty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it-IT" sz="1400" i="1" dirty="0">
                                              <a:latin typeface="Cambria Math" panose="02040503050406030204" pitchFamily="18" charset="0"/>
                                            </a:rPr>
                                            <m:t>𝐴𝐷</m:t>
                                          </m:r>
                                        </m:sub>
                                      </m:sSub>
                                    </m:den>
                                  </m:f>
                                  <m:rad>
                                    <m:radPr>
                                      <m:degHide m:val="on"/>
                                      <m:ctrlPr>
                                        <a:rPr lang="it-IT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f>
                                        <m:fPr>
                                          <m:ctrlPr>
                                            <a:rPr lang="it-IT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it-IT" sz="1400" i="1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num>
                                        <m:den>
                                          <m:r>
                                            <a:rPr lang="it-IT" sz="14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den>
                                      </m:f>
                                    </m:e>
                                  </m:rad>
                                </m:e>
                              </m:d>
                            </m:e>
                          </m:d>
                        </m:e>
                      </m:d>
                      <m:r>
                        <a:rPr lang="it-IT" sz="14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sz="1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Rettango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194" y="4136006"/>
                <a:ext cx="9144000" cy="149169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/>
              <p:cNvSpPr txBox="1"/>
              <p:nvPr/>
            </p:nvSpPr>
            <p:spPr>
              <a:xfrm>
                <a:off x="287347" y="4336365"/>
                <a:ext cx="181501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6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</a:t>
                </a:r>
                <a:r>
                  <a:rPr lang="it-IT" sz="1600" i="1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14:m>
                  <m:oMath xmlns:m="http://schemas.openxmlformats.org/officeDocument/2006/math">
                    <m:r>
                      <a:rPr lang="it-IT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𝑀𝑎𝑥</m:t>
                        </m:r>
                      </m:sub>
                    </m:sSub>
                    <m:d>
                      <m:dPr>
                        <m:ctrlPr>
                          <a:rPr lang="it-IT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0,2∆</m:t>
                        </m:r>
                        <m:r>
                          <a:rPr lang="it-IT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</m:d>
                  </m:oMath>
                </a14:m>
                <a:endParaRPr lang="it-IT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CasellaDiTes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347" y="4336365"/>
                <a:ext cx="1815015" cy="338554"/>
              </a:xfrm>
              <a:prstGeom prst="rect">
                <a:avLst/>
              </a:prstGeom>
              <a:blipFill>
                <a:blip r:embed="rId5"/>
                <a:stretch>
                  <a:fillRect l="-1678" t="-7143" b="-1964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ttangolo 9"/>
              <p:cNvSpPr/>
              <p:nvPr/>
            </p:nvSpPr>
            <p:spPr>
              <a:xfrm>
                <a:off x="1217540" y="5823957"/>
                <a:ext cx="3192444" cy="6455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sSubSup>
                        <m:sSubSup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it-IT" sz="16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1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  <m:sup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10" name="Rettango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7540" y="5823957"/>
                <a:ext cx="3192444" cy="64556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sellaDiTesto 10"/>
          <p:cNvSpPr txBox="1"/>
          <p:nvPr/>
        </p:nvSpPr>
        <p:spPr>
          <a:xfrm>
            <a:off x="924133" y="5962072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with :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6907722" y="5899082"/>
            <a:ext cx="180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(                            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6927861" y="5690789"/>
                <a:ext cx="1676097" cy="7288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it-IT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l-G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</m:rad>
                      <m:r>
                        <a:rPr lang="it-IT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𝐴𝐷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it-IT" sz="14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7861" y="5690789"/>
                <a:ext cx="1676097" cy="7288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ttangolo 16"/>
              <p:cNvSpPr/>
              <p:nvPr/>
            </p:nvSpPr>
            <p:spPr>
              <a:xfrm>
                <a:off x="636415" y="1008436"/>
                <a:ext cx="5223799" cy="5983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it-IT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it-IT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rad>
                  </m:oMath>
                </a14:m>
                <a:r>
                  <a:rPr lang="it-IT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𝑖𝑒𝑟𝑓𝑐</m:t>
                        </m:r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e>
                                      <m:sub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</m:sub>
                                    </m:sSub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rad>
                              </m:den>
                            </m:f>
                          </m:e>
                        </m:d>
                      </m:e>
                    </m:d>
                  </m:oMath>
                </a14:m>
                <a:r>
                  <a:rPr lang="it-IT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17" name="Rettangolo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415" y="1008436"/>
                <a:ext cx="5223799" cy="59830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ttangolo 18"/>
              <p:cNvSpPr/>
              <p:nvPr/>
            </p:nvSpPr>
            <p:spPr>
              <a:xfrm>
                <a:off x="5199392" y="994117"/>
                <a:ext cx="2079738" cy="6401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|"/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it-IT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it-IT" sz="160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it-IT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it-IT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r>
                        <a:rPr lang="it-IT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19" name="Rettangolo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9392" y="994117"/>
                <a:ext cx="2079738" cy="64017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asellaDiTesto 19"/>
          <p:cNvSpPr txBox="1"/>
          <p:nvPr/>
        </p:nvSpPr>
        <p:spPr>
          <a:xfrm>
            <a:off x="4413350" y="1122923"/>
            <a:ext cx="10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,   and :</a:t>
            </a:r>
          </a:p>
        </p:txBody>
      </p:sp>
      <p:sp>
        <p:nvSpPr>
          <p:cNvPr id="3" name="Freccia in giù 2"/>
          <p:cNvSpPr/>
          <p:nvPr/>
        </p:nvSpPr>
        <p:spPr>
          <a:xfrm>
            <a:off x="4352134" y="1536722"/>
            <a:ext cx="211683" cy="29284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/>
          <p:cNvSpPr/>
          <p:nvPr/>
        </p:nvSpPr>
        <p:spPr>
          <a:xfrm>
            <a:off x="6218540" y="1360753"/>
            <a:ext cx="4443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 dirty="0"/>
              <a:t>x=0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ttangolo 21"/>
              <p:cNvSpPr/>
              <p:nvPr/>
            </p:nvSpPr>
            <p:spPr>
              <a:xfrm>
                <a:off x="269402" y="3325338"/>
                <a:ext cx="5590812" cy="5983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it-IT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it-IT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d>
                          <m:d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it-IT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−∆</m:t>
                            </m:r>
                            <m:r>
                              <a:rPr lang="it-IT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</m:d>
                      </m:e>
                    </m:rad>
                  </m:oMath>
                </a14:m>
                <a:r>
                  <a:rPr lang="it-IT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𝑖𝑒𝑟𝑓𝑐</m:t>
                        </m:r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e>
                                      <m:sub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it-IT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  <m:r>
                                          <a:rPr lang="it-IT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−∆</m:t>
                                        </m:r>
                                        <m:r>
                                          <a:rPr lang="it-IT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e>
                                    </m:d>
                                  </m:e>
                                </m:rad>
                              </m:den>
                            </m:f>
                          </m:e>
                        </m:d>
                      </m:e>
                    </m:d>
                  </m:oMath>
                </a14:m>
                <a:r>
                  <a:rPr lang="it-IT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it-IT" sz="1600" dirty="0"/>
              </a:p>
            </p:txBody>
          </p:sp>
        </mc:Choice>
        <mc:Fallback xmlns="">
          <p:sp>
            <p:nvSpPr>
              <p:cNvPr id="22" name="Rettangolo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402" y="3325338"/>
                <a:ext cx="5590812" cy="59830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ttangolo 22"/>
              <p:cNvSpPr/>
              <p:nvPr/>
            </p:nvSpPr>
            <p:spPr>
              <a:xfrm>
                <a:off x="5920007" y="3304448"/>
                <a:ext cx="2079738" cy="6401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|"/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it-IT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it-IT" sz="160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it-IT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it-IT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r>
                        <a:rPr lang="it-IT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23" name="Rettangolo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0007" y="3304448"/>
                <a:ext cx="2079738" cy="64017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CasellaDiTesto 23"/>
          <p:cNvSpPr txBox="1"/>
          <p:nvPr/>
        </p:nvSpPr>
        <p:spPr>
          <a:xfrm>
            <a:off x="5366114" y="3424435"/>
            <a:ext cx="10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, and :</a:t>
            </a:r>
          </a:p>
        </p:txBody>
      </p:sp>
      <p:sp>
        <p:nvSpPr>
          <p:cNvPr id="25" name="Freccia in giù 24"/>
          <p:cNvSpPr/>
          <p:nvPr/>
        </p:nvSpPr>
        <p:spPr>
          <a:xfrm>
            <a:off x="4304142" y="3983582"/>
            <a:ext cx="211683" cy="29284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ettangolo 25"/>
          <p:cNvSpPr/>
          <p:nvPr/>
        </p:nvSpPr>
        <p:spPr>
          <a:xfrm>
            <a:off x="6959876" y="3710731"/>
            <a:ext cx="4443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 dirty="0"/>
              <a:t>x=0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ttangolo 26"/>
              <p:cNvSpPr/>
              <p:nvPr/>
            </p:nvSpPr>
            <p:spPr>
              <a:xfrm>
                <a:off x="7340293" y="809626"/>
                <a:ext cx="1544283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  <m:r>
                            <m:rPr>
                              <m:nor/>
                            </m:rPr>
                            <a:rPr lang="it-IT" sz="1600" dirty="0"/>
                            <m:t> </m:t>
                          </m:r>
                        </m:e>
                      </m:d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27" name="Rettangolo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0293" y="809626"/>
                <a:ext cx="1544283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ttangolo 28"/>
              <p:cNvSpPr/>
              <p:nvPr/>
            </p:nvSpPr>
            <p:spPr>
              <a:xfrm>
                <a:off x="7295000" y="2964052"/>
                <a:ext cx="1626315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≤2</m:t>
                          </m:r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  <m:r>
                            <m:rPr>
                              <m:nor/>
                            </m:rPr>
                            <a:rPr lang="it-IT" sz="1600" dirty="0"/>
                            <m:t> </m:t>
                          </m:r>
                        </m:e>
                      </m:d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29" name="Rettangolo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5000" y="2964052"/>
                <a:ext cx="1626315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1161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40803" y="222080"/>
            <a:ext cx="8358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In the case of </a:t>
            </a:r>
            <a:r>
              <a:rPr lang="it-IT" dirty="0" err="1"/>
              <a:t>Neuman</a:t>
            </a:r>
            <a:r>
              <a:rPr lang="it-IT" dirty="0"/>
              <a:t> </a:t>
            </a:r>
            <a:r>
              <a:rPr lang="it-IT" dirty="0" err="1"/>
              <a:t>boundary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, for 0 ≤t ≤</a:t>
            </a:r>
            <a:r>
              <a:rPr lang="el-GR" dirty="0"/>
              <a:t>τ</a:t>
            </a:r>
            <a:r>
              <a:rPr lang="it-IT" dirty="0"/>
              <a:t>, the </a:t>
            </a:r>
            <a:r>
              <a:rPr lang="it-IT" dirty="0" err="1"/>
              <a:t>solution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tangolo 2"/>
              <p:cNvSpPr/>
              <p:nvPr/>
            </p:nvSpPr>
            <p:spPr>
              <a:xfrm>
                <a:off x="643618" y="1091429"/>
                <a:ext cx="3263586" cy="5178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it-IT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it-IT" dirty="0"/>
                      <m:t>=</m:t>
                    </m:r>
                    <m:r>
                      <m:rPr>
                        <m:nor/>
                      </m:rPr>
                      <a:rPr lang="it-IT" b="0" i="0" dirty="0" smtClean="0"/>
                      <m:t> </m:t>
                    </m:r>
                    <m:sSub>
                      <m:sSub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rad>
                  </m:oMath>
                </a14:m>
                <a:r>
                  <a:rPr lang="it-IT" dirty="0"/>
                  <a:t> ierfc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lang="it-IT" dirty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it-IT" dirty="0"/>
                  <a:t> </a:t>
                </a:r>
              </a:p>
            </p:txBody>
          </p:sp>
        </mc:Choice>
        <mc:Fallback xmlns="">
          <p:sp>
            <p:nvSpPr>
              <p:cNvPr id="3" name="Rettango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618" y="1091429"/>
                <a:ext cx="3263586" cy="517899"/>
              </a:xfrm>
              <a:prstGeom prst="rect">
                <a:avLst/>
              </a:prstGeom>
              <a:blipFill rotWithShape="0">
                <a:blip r:embed="rId2"/>
                <a:stretch>
                  <a:fillRect b="-35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ttangolo 3"/>
              <p:cNvSpPr/>
              <p:nvPr/>
            </p:nvSpPr>
            <p:spPr>
              <a:xfrm>
                <a:off x="643618" y="2131502"/>
                <a:ext cx="13392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(∞,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m:rPr>
                          <m:nor/>
                        </m:rPr>
                        <a:rPr lang="it-IT" dirty="0"/>
                        <m:t>=</m:t>
                      </m:r>
                      <m:r>
                        <m:rPr>
                          <m:nor/>
                        </m:rPr>
                        <a:rPr lang="it-IT" b="0" i="0" dirty="0" smtClean="0"/>
                        <m:t> </m:t>
                      </m:r>
                      <m:sSub>
                        <m:sSubPr>
                          <m:ctrlPr>
                            <a:rPr lang="it-IT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4" name="Rettango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618" y="2131502"/>
                <a:ext cx="1339277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ttangolo 4"/>
              <p:cNvSpPr/>
              <p:nvPr/>
            </p:nvSpPr>
            <p:spPr>
              <a:xfrm>
                <a:off x="1929228" y="1976267"/>
                <a:ext cx="2105128" cy="7085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|"/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; −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5" name="Rettango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9228" y="1976267"/>
                <a:ext cx="2105128" cy="70859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ttangolo 5"/>
          <p:cNvSpPr/>
          <p:nvPr/>
        </p:nvSpPr>
        <p:spPr>
          <a:xfrm>
            <a:off x="3294631" y="2381046"/>
            <a:ext cx="516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x=0</a:t>
            </a:r>
          </a:p>
        </p:txBody>
      </p:sp>
      <p:sp>
        <p:nvSpPr>
          <p:cNvPr id="7" name="Freccia a destra 6"/>
          <p:cNvSpPr/>
          <p:nvPr/>
        </p:nvSpPr>
        <p:spPr>
          <a:xfrm>
            <a:off x="4349931" y="2238575"/>
            <a:ext cx="400973" cy="188931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ttangolo 7"/>
              <p:cNvSpPr/>
              <p:nvPr/>
            </p:nvSpPr>
            <p:spPr>
              <a:xfrm>
                <a:off x="4950617" y="2024197"/>
                <a:ext cx="2322431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 ;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8" name="Rettango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0617" y="2024197"/>
                <a:ext cx="2322431" cy="6127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ttangolo 8"/>
              <p:cNvSpPr/>
              <p:nvPr/>
            </p:nvSpPr>
            <p:spPr>
              <a:xfrm>
                <a:off x="4234069" y="1113959"/>
                <a:ext cx="3722173" cy="5178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it-IT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it-IT" dirty="0"/>
                      <m:t>=</m:t>
                    </m:r>
                    <m:r>
                      <m:rPr>
                        <m:nor/>
                      </m:rPr>
                      <a:rPr lang="it-IT" b="0" i="0" dirty="0" smtClean="0"/>
                      <m:t> </m:t>
                    </m:r>
                    <m:f>
                      <m:f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num>
                      <m:den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den>
                    </m:f>
                    <m:rad>
                      <m:radPr>
                        <m:degHide m:val="on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rad>
                  </m:oMath>
                </a14:m>
                <a:r>
                  <a:rPr lang="it-IT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it-IT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it-IT" dirty="0"/>
                          <m:t>ierfc</m:t>
                        </m:r>
                        <m:r>
                          <m:rPr>
                            <m:nor/>
                          </m:rPr>
                          <a:rPr lang="it-IT" dirty="0"/>
                          <m:t> </m:t>
                        </m:r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rad>
                              </m:den>
                            </m:f>
                          </m:e>
                        </m:d>
                      </m:e>
                    </m:d>
                  </m:oMath>
                </a14:m>
                <a:r>
                  <a:rPr lang="it-IT" dirty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9" name="Rettango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4069" y="1113959"/>
                <a:ext cx="3722173" cy="517899"/>
              </a:xfrm>
              <a:prstGeom prst="rect">
                <a:avLst/>
              </a:prstGeom>
              <a:blipFill rotWithShape="0">
                <a:blip r:embed="rId6"/>
                <a:stretch>
                  <a:fillRect b="-35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reccia a destra 9"/>
          <p:cNvSpPr/>
          <p:nvPr/>
        </p:nvSpPr>
        <p:spPr>
          <a:xfrm rot="16366035">
            <a:off x="6117664" y="1857943"/>
            <a:ext cx="404654" cy="20763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4234069" y="1091429"/>
            <a:ext cx="3892669" cy="593512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1929228" y="3644145"/>
            <a:ext cx="3663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The x </a:t>
            </a:r>
            <a:r>
              <a:rPr lang="it-IT" dirty="0" err="1"/>
              <a:t>dependence</a:t>
            </a:r>
            <a:r>
              <a:rPr lang="it-IT" dirty="0"/>
              <a:t> for t=</a:t>
            </a:r>
            <a:r>
              <a:rPr lang="el-GR" dirty="0"/>
              <a:t>τ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:</a:t>
            </a:r>
          </a:p>
        </p:txBody>
      </p:sp>
      <p:graphicFrame>
        <p:nvGraphicFramePr>
          <p:cNvPr id="14" name="Gra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1638105"/>
              </p:ext>
            </p:extLst>
          </p:nvPr>
        </p:nvGraphicFramePr>
        <p:xfrm>
          <a:off x="1199038" y="3967017"/>
          <a:ext cx="4733925" cy="2838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Rettangolo 14"/>
          <p:cNvSpPr/>
          <p:nvPr/>
        </p:nvSpPr>
        <p:spPr>
          <a:xfrm>
            <a:off x="1199038" y="3967017"/>
            <a:ext cx="277820" cy="26291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/>
          <p:cNvSpPr txBox="1"/>
          <p:nvPr/>
        </p:nvSpPr>
        <p:spPr>
          <a:xfrm>
            <a:off x="5043017" y="6000456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dirty="0"/>
              <a:t>x/</a:t>
            </a:r>
            <a:r>
              <a:rPr lang="it-IT" b="1" i="1" dirty="0" err="1"/>
              <a:t>x</a:t>
            </a:r>
            <a:r>
              <a:rPr lang="it-IT" b="1" i="1" baseline="-25000" dirty="0" err="1"/>
              <a:t>D</a:t>
            </a:r>
            <a:endParaRPr lang="it-IT" b="1" i="1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1101434" y="614682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dirty="0"/>
              <a:t>T</a:t>
            </a:r>
            <a:r>
              <a:rPr lang="it-IT" b="1" i="1" baseline="-25000" dirty="0"/>
              <a:t>0</a:t>
            </a:r>
            <a:endParaRPr lang="it-IT" b="1" i="1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860451" y="3948293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dirty="0" err="1"/>
              <a:t>T</a:t>
            </a:r>
            <a:r>
              <a:rPr lang="it-IT" b="1" i="1" baseline="-25000" dirty="0" err="1"/>
              <a:t>Max</a:t>
            </a:r>
            <a:endParaRPr lang="it-IT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ttangolo 18"/>
              <p:cNvSpPr/>
              <p:nvPr/>
            </p:nvSpPr>
            <p:spPr>
              <a:xfrm>
                <a:off x="6232505" y="4588494"/>
                <a:ext cx="1213922" cy="3743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𝛼𝜏</m:t>
                          </m:r>
                        </m:e>
                      </m:rad>
                    </m:oMath>
                  </m:oMathPara>
                </a14:m>
                <a:endParaRPr lang="it-IT" i="1" dirty="0"/>
              </a:p>
            </p:txBody>
          </p:sp>
        </mc:Choice>
        <mc:Fallback xmlns="">
          <p:sp>
            <p:nvSpPr>
              <p:cNvPr id="19" name="Rettangolo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2505" y="4588494"/>
                <a:ext cx="1213922" cy="37439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ttangolo 19"/>
              <p:cNvSpPr/>
              <p:nvPr/>
            </p:nvSpPr>
            <p:spPr>
              <a:xfrm>
                <a:off x="6159889" y="3869704"/>
                <a:ext cx="2148537" cy="6646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𝑀𝑎𝑥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r>
                        <a:rPr lang="it-IT" i="1" dirty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i="1" dirty="0"/>
              </a:p>
            </p:txBody>
          </p:sp>
        </mc:Choice>
        <mc:Fallback xmlns="">
          <p:sp>
            <p:nvSpPr>
              <p:cNvPr id="20" name="Rettangolo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9889" y="3869704"/>
                <a:ext cx="2148537" cy="66460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CasellaDiTesto 22"/>
          <p:cNvSpPr txBox="1"/>
          <p:nvPr/>
        </p:nvSpPr>
        <p:spPr>
          <a:xfrm>
            <a:off x="4349931" y="2712660"/>
            <a:ext cx="4551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The </a:t>
            </a:r>
            <a:r>
              <a:rPr lang="it-IT" dirty="0" err="1"/>
              <a:t>espression</a:t>
            </a:r>
            <a:r>
              <a:rPr lang="it-IT" dirty="0"/>
              <a:t>            </a:t>
            </a:r>
            <a:r>
              <a:rPr lang="it-IT" dirty="0" err="1"/>
              <a:t>is</a:t>
            </a:r>
            <a:r>
              <a:rPr lang="it-IT" dirty="0"/>
              <a:t> the </a:t>
            </a:r>
            <a:r>
              <a:rPr lang="it-IT" dirty="0" err="1"/>
              <a:t>same</a:t>
            </a:r>
            <a:r>
              <a:rPr lang="it-IT" dirty="0"/>
              <a:t> </a:t>
            </a:r>
            <a:r>
              <a:rPr lang="it-IT" dirty="0" err="1"/>
              <a:t>reported</a:t>
            </a:r>
            <a:r>
              <a:rPr lang="it-IT" dirty="0"/>
              <a:t> </a:t>
            </a:r>
          </a:p>
          <a:p>
            <a:r>
              <a:rPr lang="it-IT" dirty="0"/>
              <a:t>by  </a:t>
            </a:r>
            <a:r>
              <a:rPr lang="it-IT" dirty="0" err="1"/>
              <a:t>I.Wilson</a:t>
            </a:r>
            <a:r>
              <a:rPr lang="it-IT" dirty="0"/>
              <a:t> , CLIC Note 52 (15.10.87)</a:t>
            </a:r>
          </a:p>
        </p:txBody>
      </p:sp>
      <p:sp>
        <p:nvSpPr>
          <p:cNvPr id="24" name="Rettangolo 23"/>
          <p:cNvSpPr/>
          <p:nvPr/>
        </p:nvSpPr>
        <p:spPr>
          <a:xfrm flipV="1">
            <a:off x="5927534" y="2849485"/>
            <a:ext cx="461920" cy="126700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0278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443360" y="207699"/>
            <a:ext cx="720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easy to show </a:t>
            </a:r>
            <a:r>
              <a:rPr lang="it-IT" dirty="0" err="1"/>
              <a:t>that</a:t>
            </a:r>
            <a:r>
              <a:rPr lang="it-IT" dirty="0"/>
              <a:t> the </a:t>
            </a:r>
            <a:r>
              <a:rPr lang="it-IT" dirty="0" err="1"/>
              <a:t>overall</a:t>
            </a:r>
            <a:r>
              <a:rPr lang="it-IT" dirty="0"/>
              <a:t> t </a:t>
            </a:r>
            <a:r>
              <a:rPr lang="it-IT" dirty="0" err="1"/>
              <a:t>dependence</a:t>
            </a:r>
            <a:r>
              <a:rPr lang="it-IT" dirty="0"/>
              <a:t>,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i="1" dirty="0"/>
              <a:t>x=0,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tangolo 2"/>
              <p:cNvSpPr/>
              <p:nvPr/>
            </p:nvSpPr>
            <p:spPr>
              <a:xfrm>
                <a:off x="3401063" y="700769"/>
                <a:ext cx="3276153" cy="12627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it-IT" i="1" smtClean="0">
                        <a:latin typeface="Cambria Math" panose="02040503050406030204" pitchFamily="18" charset="0"/>
                      </a:rPr>
                      <m:t>(0,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it-IT" dirty="0"/>
                      <m:t>=</m:t>
                    </m:r>
                    <m:sSub>
                      <m:sSubPr>
                        <m:ctrlPr>
                          <a:rPr lang="it-IT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𝑀𝑎𝑥</m:t>
                        </m:r>
                      </m:sub>
                    </m:sSub>
                    <m:r>
                      <m:rPr>
                        <m:nor/>
                      </m:rPr>
                      <a:rPr lang="it-IT" b="0" i="0" dirty="0" smtClean="0"/>
                      <m:t> </m:t>
                    </m:r>
                    <m:rad>
                      <m:radPr>
                        <m:degHide m:val="on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it-IT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den>
                        </m:f>
                      </m:e>
                    </m:rad>
                  </m:oMath>
                </a14:m>
                <a:r>
                  <a:rPr lang="it-IT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𝜏</m:t>
                                </m:r>
                              </m:num>
                              <m:den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den>
                            </m:f>
                          </m:e>
                        </m:rad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r>
                  <a:rPr lang="it-IT" dirty="0"/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endParaRPr lang="it-IT" b="0" dirty="0"/>
              </a:p>
              <a:p>
                <a:endParaRPr lang="it-IT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≥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Rettango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1063" y="700769"/>
                <a:ext cx="3276153" cy="126271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497432"/>
              </p:ext>
            </p:extLst>
          </p:nvPr>
        </p:nvGraphicFramePr>
        <p:xfrm>
          <a:off x="832067" y="1943052"/>
          <a:ext cx="1866486" cy="3033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2893594"/>
              </p:ext>
            </p:extLst>
          </p:nvPr>
        </p:nvGraphicFramePr>
        <p:xfrm>
          <a:off x="2335696" y="1943052"/>
          <a:ext cx="5561462" cy="3033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7058003" y="4082481"/>
            <a:ext cx="439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t/</a:t>
            </a:r>
            <a:r>
              <a:rPr lang="el-GR" dirty="0"/>
              <a:t>τ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100916" y="4267147"/>
            <a:ext cx="439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t/</a:t>
            </a:r>
            <a:r>
              <a:rPr lang="el-GR" dirty="0"/>
              <a:t>τ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549051" y="733041"/>
                <a:ext cx="2234714" cy="12100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it-IT" i="1" smtClean="0">
                        <a:latin typeface="Cambria Math" panose="02040503050406030204" pitchFamily="18" charset="0"/>
                      </a:rPr>
                      <m:t>(0,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it-IT" dirty="0"/>
                      <m:t>=</m:t>
                    </m:r>
                    <m:sSub>
                      <m:sSubPr>
                        <m:ctrlPr>
                          <a:rPr lang="it-IT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𝑀𝑎𝑥</m:t>
                        </m:r>
                      </m:sub>
                    </m:sSub>
                    <m:r>
                      <m:rPr>
                        <m:nor/>
                      </m:rPr>
                      <a:rPr lang="it-IT" b="0" i="0" dirty="0" smtClean="0"/>
                      <m:t> </m:t>
                    </m:r>
                    <m:rad>
                      <m:radPr>
                        <m:degHide m:val="on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it-IT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den>
                        </m:f>
                      </m:e>
                    </m:rad>
                  </m:oMath>
                </a14:m>
                <a:r>
                  <a:rPr lang="it-IT" dirty="0"/>
                  <a:t> 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endParaRPr lang="it-IT" b="0" dirty="0"/>
              </a:p>
              <a:p>
                <a:endParaRPr lang="it-IT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051" y="733041"/>
                <a:ext cx="2234714" cy="121001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asellaDiTesto 14"/>
          <p:cNvSpPr txBox="1"/>
          <p:nvPr/>
        </p:nvSpPr>
        <p:spPr>
          <a:xfrm>
            <a:off x="361200" y="1848582"/>
            <a:ext cx="626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i="1" dirty="0" err="1"/>
              <a:t>T</a:t>
            </a:r>
            <a:r>
              <a:rPr lang="it-IT" sz="2000" b="1" i="1" baseline="-25000" dirty="0" err="1"/>
              <a:t>Max</a:t>
            </a:r>
            <a:endParaRPr lang="it-IT" sz="2000" b="1" i="1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94155" y="4342086"/>
            <a:ext cx="396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i="1" dirty="0"/>
              <a:t>T</a:t>
            </a:r>
            <a:r>
              <a:rPr lang="it-IT" sz="2000" b="1" i="1" baseline="-25000" dirty="0"/>
              <a:t>0</a:t>
            </a:r>
            <a:endParaRPr lang="it-IT" sz="2000" b="1" i="1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493055" y="5266340"/>
            <a:ext cx="76435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(Note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even</a:t>
            </a:r>
            <a:r>
              <a:rPr lang="it-IT" dirty="0"/>
              <a:t> for t=100</a:t>
            </a:r>
            <a:r>
              <a:rPr lang="el-GR" dirty="0"/>
              <a:t>τ</a:t>
            </a:r>
            <a:r>
              <a:rPr lang="it-IT" dirty="0"/>
              <a:t> the temperature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higher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i="1" dirty="0"/>
              <a:t>T</a:t>
            </a:r>
            <a:r>
              <a:rPr lang="it-IT" i="1" baseline="-25000" dirty="0"/>
              <a:t>0 </a:t>
            </a:r>
            <a:r>
              <a:rPr lang="it-IT" dirty="0"/>
              <a:t>.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would</a:t>
            </a:r>
            <a:r>
              <a:rPr lang="it-IT" dirty="0"/>
              <a:t> be </a:t>
            </a:r>
            <a:r>
              <a:rPr lang="it-IT" dirty="0" err="1"/>
              <a:t>true</a:t>
            </a:r>
            <a:r>
              <a:rPr lang="it-IT" dirty="0"/>
              <a:t> </a:t>
            </a:r>
          </a:p>
          <a:p>
            <a:r>
              <a:rPr lang="it-IT" dirty="0"/>
              <a:t>for </a:t>
            </a:r>
            <a:r>
              <a:rPr lang="it-IT" dirty="0" err="1"/>
              <a:t>any</a:t>
            </a:r>
            <a:r>
              <a:rPr lang="it-IT" dirty="0"/>
              <a:t> t, and </a:t>
            </a:r>
            <a:r>
              <a:rPr lang="it-IT" dirty="0" err="1"/>
              <a:t>repeeating</a:t>
            </a:r>
            <a:r>
              <a:rPr lang="it-IT" dirty="0"/>
              <a:t> the </a:t>
            </a:r>
            <a:r>
              <a:rPr lang="it-IT" dirty="0" err="1"/>
              <a:t>pulses</a:t>
            </a:r>
            <a:r>
              <a:rPr lang="it-IT" dirty="0"/>
              <a:t> </a:t>
            </a:r>
            <a:r>
              <a:rPr lang="it-IT" dirty="0" err="1"/>
              <a:t>would</a:t>
            </a:r>
            <a:r>
              <a:rPr lang="it-IT" dirty="0"/>
              <a:t> cause a </a:t>
            </a:r>
            <a:r>
              <a:rPr lang="it-IT" dirty="0" err="1"/>
              <a:t>continuous</a:t>
            </a:r>
            <a:r>
              <a:rPr lang="it-IT" dirty="0"/>
              <a:t> </a:t>
            </a:r>
            <a:r>
              <a:rPr lang="it-IT" dirty="0" err="1"/>
              <a:t>increase</a:t>
            </a:r>
            <a:r>
              <a:rPr lang="it-IT" dirty="0"/>
              <a:t> of </a:t>
            </a:r>
            <a:r>
              <a:rPr lang="it-IT" i="1" dirty="0" err="1"/>
              <a:t>T</a:t>
            </a:r>
            <a:r>
              <a:rPr lang="it-IT" i="1" baseline="-25000" dirty="0" err="1"/>
              <a:t>Max</a:t>
            </a:r>
            <a:r>
              <a:rPr lang="it-IT" i="1" baseline="-25000" dirty="0"/>
              <a:t>.</a:t>
            </a:r>
          </a:p>
          <a:p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simply</a:t>
            </a:r>
            <a:r>
              <a:rPr lang="it-IT" dirty="0"/>
              <a:t> due to the </a:t>
            </a:r>
            <a:r>
              <a:rPr lang="it-IT" dirty="0" err="1"/>
              <a:t>fact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the model </a:t>
            </a:r>
            <a:r>
              <a:rPr lang="it-IT" dirty="0" err="1"/>
              <a:t>does</a:t>
            </a:r>
            <a:r>
              <a:rPr lang="it-IT" dirty="0"/>
              <a:t> non include a </a:t>
            </a:r>
            <a:r>
              <a:rPr lang="it-IT" dirty="0" err="1"/>
              <a:t>bath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i="1" dirty="0"/>
              <a:t>T</a:t>
            </a:r>
            <a:r>
              <a:rPr lang="it-IT" i="1" baseline="-25000" dirty="0"/>
              <a:t>0</a:t>
            </a:r>
            <a:r>
              <a:rPr lang="it-IT" dirty="0"/>
              <a:t> .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1444099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ttangolo 47"/>
              <p:cNvSpPr/>
              <p:nvPr/>
            </p:nvSpPr>
            <p:spPr>
              <a:xfrm>
                <a:off x="797089" y="5986964"/>
                <a:ext cx="3830729" cy="9855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|"/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it-IT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  <m:r>
                                <a:rPr lang="it-IT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"/>
                          <m:endChr m:val="|"/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it-IT" dirty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48" name="Rettangolo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089" y="5986964"/>
                <a:ext cx="3830729" cy="98559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ttangolo 2"/>
          <p:cNvSpPr/>
          <p:nvPr/>
        </p:nvSpPr>
        <p:spPr>
          <a:xfrm>
            <a:off x="3944311" y="1112802"/>
            <a:ext cx="377687" cy="166977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4321998" y="1112802"/>
            <a:ext cx="2375452" cy="1669774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4004282" y="164951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033150" y="1649515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</a:t>
            </a:r>
          </a:p>
        </p:txBody>
      </p:sp>
      <p:sp>
        <p:nvSpPr>
          <p:cNvPr id="7" name="Rettangolo 6"/>
          <p:cNvSpPr/>
          <p:nvPr/>
        </p:nvSpPr>
        <p:spPr>
          <a:xfrm>
            <a:off x="6588120" y="973654"/>
            <a:ext cx="248478" cy="20176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Connettore 1 8"/>
          <p:cNvCxnSpPr/>
          <p:nvPr/>
        </p:nvCxnSpPr>
        <p:spPr>
          <a:xfrm>
            <a:off x="6588120" y="1112802"/>
            <a:ext cx="150080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>
            <a:off x="6588120" y="2782576"/>
            <a:ext cx="150080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>
            <a:off x="3955331" y="2764883"/>
            <a:ext cx="0" cy="1292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7969544" y="2717895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x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3821865" y="28083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2447030" y="2088354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</a:t>
            </a:r>
          </a:p>
        </p:txBody>
      </p:sp>
      <p:cxnSp>
        <p:nvCxnSpPr>
          <p:cNvPr id="30" name="Connettore 2 29"/>
          <p:cNvCxnSpPr/>
          <p:nvPr/>
        </p:nvCxnSpPr>
        <p:spPr>
          <a:xfrm>
            <a:off x="711195" y="2158870"/>
            <a:ext cx="199239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ttangolo 19"/>
          <p:cNvSpPr/>
          <p:nvPr/>
        </p:nvSpPr>
        <p:spPr>
          <a:xfrm>
            <a:off x="927082" y="1522220"/>
            <a:ext cx="296876" cy="7760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Rettangolo 24"/>
          <p:cNvSpPr/>
          <p:nvPr/>
        </p:nvSpPr>
        <p:spPr>
          <a:xfrm>
            <a:off x="797089" y="2208701"/>
            <a:ext cx="626165" cy="1616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CasellaDiTesto 26"/>
          <p:cNvSpPr txBox="1"/>
          <p:nvPr/>
        </p:nvSpPr>
        <p:spPr>
          <a:xfrm>
            <a:off x="787934" y="21119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26" name="CasellaDiTesto 25"/>
          <p:cNvSpPr txBox="1"/>
          <p:nvPr/>
        </p:nvSpPr>
        <p:spPr>
          <a:xfrm>
            <a:off x="1094673" y="2088354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τ</a:t>
            </a:r>
          </a:p>
        </p:txBody>
      </p:sp>
      <p:sp>
        <p:nvSpPr>
          <p:cNvPr id="31" name="CasellaDiTesto 30"/>
          <p:cNvSpPr txBox="1"/>
          <p:nvPr/>
        </p:nvSpPr>
        <p:spPr>
          <a:xfrm>
            <a:off x="555014" y="1284610"/>
            <a:ext cx="372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P</a:t>
            </a:r>
            <a:r>
              <a:rPr lang="it-IT" baseline="-25000" dirty="0" err="1"/>
              <a:t>a</a:t>
            </a:r>
            <a:endParaRPr lang="it-IT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4004282" y="730579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L</a:t>
            </a:r>
          </a:p>
        </p:txBody>
      </p:sp>
      <p:sp>
        <p:nvSpPr>
          <p:cNvPr id="33" name="CasellaDiTesto 32"/>
          <p:cNvSpPr txBox="1"/>
          <p:nvPr/>
        </p:nvSpPr>
        <p:spPr>
          <a:xfrm>
            <a:off x="3216645" y="1730632"/>
            <a:ext cx="372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P</a:t>
            </a:r>
            <a:r>
              <a:rPr lang="it-IT" baseline="-25000" dirty="0" err="1"/>
              <a:t>a</a:t>
            </a:r>
            <a:endParaRPr lang="it-IT" dirty="0"/>
          </a:p>
        </p:txBody>
      </p:sp>
      <p:sp>
        <p:nvSpPr>
          <p:cNvPr id="37" name="Freccia a destra 36"/>
          <p:cNvSpPr/>
          <p:nvPr/>
        </p:nvSpPr>
        <p:spPr>
          <a:xfrm>
            <a:off x="3691930" y="1724428"/>
            <a:ext cx="226704" cy="22902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Freccia a destra 37"/>
          <p:cNvSpPr/>
          <p:nvPr/>
        </p:nvSpPr>
        <p:spPr>
          <a:xfrm>
            <a:off x="3685387" y="1428356"/>
            <a:ext cx="226704" cy="22902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Freccia a destra 38"/>
          <p:cNvSpPr/>
          <p:nvPr/>
        </p:nvSpPr>
        <p:spPr>
          <a:xfrm>
            <a:off x="3675108" y="2006495"/>
            <a:ext cx="226704" cy="22902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Freccia a destra 39"/>
          <p:cNvSpPr/>
          <p:nvPr/>
        </p:nvSpPr>
        <p:spPr>
          <a:xfrm>
            <a:off x="3685387" y="1131477"/>
            <a:ext cx="226704" cy="22902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Freccia a destra 40"/>
          <p:cNvSpPr/>
          <p:nvPr/>
        </p:nvSpPr>
        <p:spPr>
          <a:xfrm>
            <a:off x="3675444" y="2298264"/>
            <a:ext cx="226704" cy="22902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Freccia a destra 41"/>
          <p:cNvSpPr/>
          <p:nvPr/>
        </p:nvSpPr>
        <p:spPr>
          <a:xfrm>
            <a:off x="3689122" y="2596180"/>
            <a:ext cx="226704" cy="22902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6" name="Connettore 2 45"/>
          <p:cNvCxnSpPr/>
          <p:nvPr/>
        </p:nvCxnSpPr>
        <p:spPr>
          <a:xfrm>
            <a:off x="3675108" y="2825203"/>
            <a:ext cx="4522835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/>
          <p:cNvSpPr txBox="1"/>
          <p:nvPr/>
        </p:nvSpPr>
        <p:spPr>
          <a:xfrm>
            <a:off x="1185188" y="85580"/>
            <a:ext cx="6008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Let’s</a:t>
            </a:r>
            <a:r>
              <a:rPr lang="it-IT" dirty="0"/>
              <a:t> </a:t>
            </a:r>
            <a:r>
              <a:rPr lang="it-IT" dirty="0" err="1"/>
              <a:t>consider</a:t>
            </a:r>
            <a:r>
              <a:rPr lang="it-IT" dirty="0"/>
              <a:t> the case of an A/B </a:t>
            </a:r>
            <a:r>
              <a:rPr lang="it-IT" dirty="0" err="1"/>
              <a:t>interface</a:t>
            </a:r>
            <a:r>
              <a:rPr lang="it-IT" dirty="0"/>
              <a:t>, </a:t>
            </a:r>
            <a:r>
              <a:rPr lang="it-IT" dirty="0" err="1"/>
              <a:t>where</a:t>
            </a:r>
            <a:r>
              <a:rPr lang="it-IT" dirty="0"/>
              <a:t> A </a:t>
            </a:r>
            <a:r>
              <a:rPr lang="it-IT" dirty="0" err="1"/>
              <a:t>is</a:t>
            </a:r>
            <a:r>
              <a:rPr lang="it-IT" dirty="0"/>
              <a:t> a metal </a:t>
            </a:r>
          </a:p>
          <a:p>
            <a:r>
              <a:rPr lang="it-IT" dirty="0"/>
              <a:t>of </a:t>
            </a:r>
            <a:r>
              <a:rPr lang="it-IT" dirty="0" err="1"/>
              <a:t>thickness</a:t>
            </a:r>
            <a:r>
              <a:rPr lang="it-IT" dirty="0"/>
              <a:t> L and B </a:t>
            </a:r>
            <a:r>
              <a:rPr lang="it-IT" dirty="0" err="1"/>
              <a:t>is</a:t>
            </a:r>
            <a:r>
              <a:rPr lang="it-IT" dirty="0"/>
              <a:t> a </a:t>
            </a:r>
            <a:r>
              <a:rPr lang="it-IT" dirty="0" err="1"/>
              <a:t>homogeneous</a:t>
            </a:r>
            <a:r>
              <a:rPr lang="it-IT" dirty="0"/>
              <a:t> semi-infinite metal.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ttangolo 33"/>
              <p:cNvSpPr/>
              <p:nvPr/>
            </p:nvSpPr>
            <p:spPr>
              <a:xfrm>
                <a:off x="555014" y="3705499"/>
                <a:ext cx="3176446" cy="6934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it-IT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− </m:t>
                      </m:r>
                      <m:f>
                        <m:fPr>
                          <m:ctrlPr>
                            <a:rPr lang="it-IT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it-I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it-I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it-IT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" name="Rettangolo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014" y="3705499"/>
                <a:ext cx="3176446" cy="69346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CasellaDiTesto 34"/>
          <p:cNvSpPr txBox="1"/>
          <p:nvPr/>
        </p:nvSpPr>
        <p:spPr>
          <a:xfrm>
            <a:off x="526033" y="3196376"/>
            <a:ext cx="6125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need</a:t>
            </a:r>
            <a:r>
              <a:rPr lang="it-IT" dirty="0"/>
              <a:t> to solve </a:t>
            </a:r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coupled</a:t>
            </a:r>
            <a:r>
              <a:rPr lang="it-IT" dirty="0"/>
              <a:t> 1D </a:t>
            </a:r>
            <a:r>
              <a:rPr lang="it-IT" dirty="0" err="1"/>
              <a:t>heat</a:t>
            </a:r>
            <a:r>
              <a:rPr lang="it-IT" dirty="0"/>
              <a:t> </a:t>
            </a:r>
            <a:r>
              <a:rPr lang="it-IT" dirty="0" err="1"/>
              <a:t>equations</a:t>
            </a:r>
            <a:r>
              <a:rPr lang="it-IT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ttangolo 35"/>
              <p:cNvSpPr/>
              <p:nvPr/>
            </p:nvSpPr>
            <p:spPr>
              <a:xfrm>
                <a:off x="4395494" y="3753309"/>
                <a:ext cx="3261342" cy="6934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it-IT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− </m:t>
                      </m:r>
                      <m:f>
                        <m:fPr>
                          <m:ctrlPr>
                            <a:rPr lang="it-IT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it-I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it-I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it-IT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6" name="Rettangolo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5494" y="3753309"/>
                <a:ext cx="3261342" cy="69346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ttangolo 42"/>
              <p:cNvSpPr/>
              <p:nvPr/>
            </p:nvSpPr>
            <p:spPr>
              <a:xfrm>
                <a:off x="6099376" y="5138920"/>
                <a:ext cx="147444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</a:rPr>
                        <m:t>(∞,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m:rPr>
                          <m:nor/>
                        </m:rPr>
                        <a:rPr lang="it-IT" dirty="0"/>
                        <m:t>=</m:t>
                      </m:r>
                      <m:r>
                        <m:rPr>
                          <m:nor/>
                        </m:rPr>
                        <a:rPr lang="it-IT" b="0" i="0" dirty="0" smtClean="0"/>
                        <m:t> </m:t>
                      </m:r>
                      <m:sSub>
                        <m:sSubPr>
                          <m:ctrlPr>
                            <a:rPr lang="it-IT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43" name="Rettangolo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9376" y="5138920"/>
                <a:ext cx="1474443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ttangolo 43"/>
              <p:cNvSpPr/>
              <p:nvPr/>
            </p:nvSpPr>
            <p:spPr>
              <a:xfrm>
                <a:off x="958073" y="5032837"/>
                <a:ext cx="2251963" cy="7085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|"/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it-IT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  <m:r>
                                <a:rPr lang="it-IT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44" name="Rettangolo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073" y="5032837"/>
                <a:ext cx="2251963" cy="70859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ttangolo 44"/>
          <p:cNvSpPr/>
          <p:nvPr/>
        </p:nvSpPr>
        <p:spPr>
          <a:xfrm>
            <a:off x="2463778" y="5498437"/>
            <a:ext cx="4796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i="1" dirty="0"/>
              <a:t>x=0</a:t>
            </a:r>
          </a:p>
        </p:txBody>
      </p:sp>
      <p:cxnSp>
        <p:nvCxnSpPr>
          <p:cNvPr id="14" name="Connettore 2 13"/>
          <p:cNvCxnSpPr/>
          <p:nvPr/>
        </p:nvCxnSpPr>
        <p:spPr>
          <a:xfrm>
            <a:off x="3956663" y="1034614"/>
            <a:ext cx="377687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asellaDiTesto 46"/>
          <p:cNvSpPr txBox="1"/>
          <p:nvPr/>
        </p:nvSpPr>
        <p:spPr>
          <a:xfrm>
            <a:off x="594211" y="4540751"/>
            <a:ext cx="3432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with the </a:t>
            </a:r>
            <a:r>
              <a:rPr lang="it-IT" dirty="0" err="1"/>
              <a:t>boundary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:</a:t>
            </a:r>
          </a:p>
        </p:txBody>
      </p:sp>
      <p:sp>
        <p:nvSpPr>
          <p:cNvPr id="49" name="Rettangolo 48"/>
          <p:cNvSpPr/>
          <p:nvPr/>
        </p:nvSpPr>
        <p:spPr>
          <a:xfrm>
            <a:off x="2481410" y="6440280"/>
            <a:ext cx="4619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i="1" dirty="0"/>
              <a:t>x=L</a:t>
            </a:r>
          </a:p>
        </p:txBody>
      </p:sp>
      <p:sp>
        <p:nvSpPr>
          <p:cNvPr id="50" name="Rettangolo 49"/>
          <p:cNvSpPr/>
          <p:nvPr/>
        </p:nvSpPr>
        <p:spPr>
          <a:xfrm>
            <a:off x="4284781" y="6479760"/>
            <a:ext cx="4619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i="1" dirty="0"/>
              <a:t>x=L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ttangolo 50"/>
              <p:cNvSpPr/>
              <p:nvPr/>
            </p:nvSpPr>
            <p:spPr>
              <a:xfrm>
                <a:off x="6026165" y="6022247"/>
                <a:ext cx="188000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m:rPr>
                          <m:nor/>
                        </m:rPr>
                        <a:rPr lang="it-IT" dirty="0"/>
                        <m:t>=</m:t>
                      </m:r>
                      <m:r>
                        <m:rPr>
                          <m:nor/>
                        </m:rPr>
                        <a:rPr lang="it-IT" b="0" i="0" dirty="0" smtClean="0"/>
                        <m:t> </m:t>
                      </m:r>
                      <m:sSub>
                        <m:sSubPr>
                          <m:ctrlPr>
                            <a:rPr lang="it-IT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51" name="Rettangolo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6165" y="6022247"/>
                <a:ext cx="1880002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ttangolo 14"/>
              <p:cNvSpPr/>
              <p:nvPr/>
            </p:nvSpPr>
            <p:spPr>
              <a:xfrm>
                <a:off x="4334350" y="6171923"/>
                <a:ext cx="900952" cy="3942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it-IT" dirty="0"/>
                  <a:t> </a:t>
                </a:r>
              </a:p>
            </p:txBody>
          </p:sp>
        </mc:Choice>
        <mc:Fallback xmlns="">
          <p:sp>
            <p:nvSpPr>
              <p:cNvPr id="15" name="Rettangolo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4350" y="6171923"/>
                <a:ext cx="900952" cy="394210"/>
              </a:xfrm>
              <a:prstGeom prst="rect">
                <a:avLst/>
              </a:prstGeom>
              <a:blipFill rotWithShape="0">
                <a:blip r:embed="rId8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16"/>
          <p:cNvSpPr txBox="1"/>
          <p:nvPr/>
        </p:nvSpPr>
        <p:spPr>
          <a:xfrm>
            <a:off x="5739633" y="6417639"/>
            <a:ext cx="2435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(</a:t>
            </a:r>
            <a:r>
              <a:rPr lang="it-IT" sz="1400" dirty="0" err="1"/>
              <a:t>neglecting</a:t>
            </a:r>
            <a:r>
              <a:rPr lang="it-IT" sz="1400" dirty="0"/>
              <a:t> </a:t>
            </a:r>
            <a:r>
              <a:rPr lang="it-IT" sz="1400" dirty="0" err="1"/>
              <a:t>Kapitza</a:t>
            </a:r>
            <a:r>
              <a:rPr lang="it-IT" sz="1400" dirty="0"/>
              <a:t> </a:t>
            </a:r>
            <a:r>
              <a:rPr lang="it-IT" sz="1400" dirty="0" err="1"/>
              <a:t>resistance</a:t>
            </a:r>
            <a:r>
              <a:rPr lang="it-IT" sz="14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210719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tangolo 2"/>
              <p:cNvSpPr/>
              <p:nvPr/>
            </p:nvSpPr>
            <p:spPr>
              <a:xfrm>
                <a:off x="725095" y="289707"/>
                <a:ext cx="1679819" cy="3942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it-IT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3" name="Rettango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095" y="289707"/>
                <a:ext cx="1679819" cy="394210"/>
              </a:xfrm>
              <a:prstGeom prst="rect">
                <a:avLst/>
              </a:prstGeom>
              <a:blipFill rotWithShape="0">
                <a:blip r:embed="rId2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asellaDiTesto 3"/>
          <p:cNvSpPr txBox="1"/>
          <p:nvPr/>
        </p:nvSpPr>
        <p:spPr>
          <a:xfrm>
            <a:off x="2305523" y="279490"/>
            <a:ext cx="391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is</a:t>
            </a:r>
            <a:r>
              <a:rPr lang="it-IT" dirty="0"/>
              <a:t> the </a:t>
            </a:r>
            <a:r>
              <a:rPr lang="it-IT" dirty="0" err="1"/>
              <a:t>power</a:t>
            </a:r>
            <a:r>
              <a:rPr lang="it-IT" dirty="0"/>
              <a:t> </a:t>
            </a:r>
            <a:r>
              <a:rPr lang="it-IT" dirty="0" err="1"/>
              <a:t>crossing</a:t>
            </a:r>
            <a:r>
              <a:rPr lang="it-IT" dirty="0"/>
              <a:t> the A/B </a:t>
            </a:r>
            <a:r>
              <a:rPr lang="it-IT" dirty="0" err="1"/>
              <a:t>interface</a:t>
            </a:r>
            <a:r>
              <a:rPr lang="it-IT" dirty="0"/>
              <a:t> 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776168" y="894123"/>
            <a:ext cx="76179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The </a:t>
            </a:r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coupled</a:t>
            </a:r>
            <a:r>
              <a:rPr lang="it-IT" dirty="0"/>
              <a:t> A/B </a:t>
            </a:r>
            <a:r>
              <a:rPr lang="it-IT" dirty="0" err="1"/>
              <a:t>equations</a:t>
            </a:r>
            <a:r>
              <a:rPr lang="it-IT" dirty="0"/>
              <a:t>, with the </a:t>
            </a:r>
            <a:r>
              <a:rPr lang="it-IT" dirty="0" err="1"/>
              <a:t>given</a:t>
            </a:r>
            <a:r>
              <a:rPr lang="it-IT" dirty="0"/>
              <a:t> </a:t>
            </a:r>
            <a:r>
              <a:rPr lang="it-IT" dirty="0" err="1"/>
              <a:t>boundary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, </a:t>
            </a:r>
            <a:r>
              <a:rPr lang="it-IT" dirty="0" err="1"/>
              <a:t>cannot</a:t>
            </a:r>
            <a:r>
              <a:rPr lang="it-IT" dirty="0"/>
              <a:t> (?) </a:t>
            </a:r>
          </a:p>
          <a:p>
            <a:r>
              <a:rPr lang="it-IT" dirty="0"/>
              <a:t>be </a:t>
            </a:r>
            <a:r>
              <a:rPr lang="it-IT" dirty="0" err="1"/>
              <a:t>exactly</a:t>
            </a:r>
            <a:r>
              <a:rPr lang="it-IT" dirty="0"/>
              <a:t> </a:t>
            </a:r>
            <a:r>
              <a:rPr lang="it-IT" dirty="0" err="1"/>
              <a:t>solved</a:t>
            </a:r>
            <a:r>
              <a:rPr lang="it-IT" dirty="0"/>
              <a:t>  </a:t>
            </a:r>
            <a:r>
              <a:rPr lang="it-IT" dirty="0" err="1"/>
              <a:t>analytically</a:t>
            </a:r>
            <a:r>
              <a:rPr lang="it-IT" dirty="0"/>
              <a:t>.  An </a:t>
            </a:r>
            <a:r>
              <a:rPr lang="it-IT" dirty="0" err="1"/>
              <a:t>approximate</a:t>
            </a:r>
            <a:r>
              <a:rPr lang="it-IT" dirty="0"/>
              <a:t> </a:t>
            </a:r>
            <a:r>
              <a:rPr lang="it-IT" dirty="0" err="1"/>
              <a:t>solution</a:t>
            </a:r>
            <a:r>
              <a:rPr lang="it-IT" dirty="0"/>
              <a:t> can be </a:t>
            </a:r>
            <a:r>
              <a:rPr lang="it-IT" dirty="0" err="1"/>
              <a:t>obtained</a:t>
            </a:r>
            <a:r>
              <a:rPr lang="it-IT" dirty="0"/>
              <a:t> </a:t>
            </a:r>
          </a:p>
          <a:p>
            <a:r>
              <a:rPr lang="it-IT" dirty="0" err="1"/>
              <a:t>considering</a:t>
            </a:r>
            <a:r>
              <a:rPr lang="it-IT" dirty="0"/>
              <a:t> for the </a:t>
            </a:r>
            <a:r>
              <a:rPr lang="it-IT" dirty="0" err="1"/>
              <a:t>solutions</a:t>
            </a:r>
            <a:r>
              <a:rPr lang="it-IT" dirty="0"/>
              <a:t> the </a:t>
            </a:r>
            <a:r>
              <a:rPr lang="it-IT" dirty="0" err="1"/>
              <a:t>same</a:t>
            </a:r>
            <a:r>
              <a:rPr lang="it-IT" dirty="0"/>
              <a:t> </a:t>
            </a:r>
            <a:r>
              <a:rPr lang="it-IT" dirty="0" err="1"/>
              <a:t>form</a:t>
            </a:r>
            <a:r>
              <a:rPr lang="it-IT" dirty="0"/>
              <a:t> of the </a:t>
            </a:r>
            <a:r>
              <a:rPr lang="it-IT" dirty="0" err="1"/>
              <a:t>homogeneous</a:t>
            </a:r>
            <a:r>
              <a:rPr lang="it-IT" dirty="0"/>
              <a:t> case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ttangolo 5"/>
              <p:cNvSpPr/>
              <p:nvPr/>
            </p:nvSpPr>
            <p:spPr>
              <a:xfrm>
                <a:off x="775710" y="1995131"/>
                <a:ext cx="4107343" cy="5967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it-IT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it-IT" dirty="0">
                        <a:ea typeface="Cambria Math" panose="02040503050406030204" pitchFamily="18" charset="0"/>
                      </a:rPr>
                      <m:t>≅</m:t>
                    </m:r>
                    <m:r>
                      <m:rPr>
                        <m:nor/>
                      </m:rPr>
                      <a:rPr lang="it-IT" b="0" i="0" dirty="0" smtClean="0"/>
                      <m:t> </m:t>
                    </m:r>
                    <m:sSub>
                      <m:sSub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rad>
                  </m:oMath>
                </a14:m>
                <a:r>
                  <a:rPr lang="it-IT" dirty="0"/>
                  <a:t> 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𝑖𝑒𝑟𝑓𝑐</m:t>
                    </m:r>
                    <m:d>
                      <m:d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it-IT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sub>
                                </m:sSub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lang="it-IT" dirty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6" name="Rettango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710" y="1995131"/>
                <a:ext cx="4107343" cy="59676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ttangolo 6"/>
              <p:cNvSpPr/>
              <p:nvPr/>
            </p:nvSpPr>
            <p:spPr>
              <a:xfrm>
                <a:off x="775710" y="2763757"/>
                <a:ext cx="4147995" cy="5967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it-IT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b>
                      <m:sSubPr>
                        <m:ctrlPr>
                          <a:rPr lang="it-IT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 dirty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i="1" dirty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it-IT" i="1" dirty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rad>
                  </m:oMath>
                </a14:m>
                <a:r>
                  <a:rPr lang="it-IT" dirty="0"/>
                  <a:t>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𝑖𝑒𝑟𝑓𝑐</m:t>
                    </m:r>
                    <m:d>
                      <m:d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it-IT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𝐵</m:t>
                                    </m:r>
                                  </m:sub>
                                </m:sSub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lang="it-IT" dirty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it-IT" dirty="0"/>
                  <a:t> </a:t>
                </a:r>
              </a:p>
            </p:txBody>
          </p:sp>
        </mc:Choice>
        <mc:Fallback xmlns="">
          <p:sp>
            <p:nvSpPr>
              <p:cNvPr id="7" name="Rettango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710" y="2763757"/>
                <a:ext cx="4147995" cy="59676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/>
          <p:cNvSpPr txBox="1"/>
          <p:nvPr/>
        </p:nvSpPr>
        <p:spPr>
          <a:xfrm>
            <a:off x="775710" y="3523788"/>
            <a:ext cx="3264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The </a:t>
            </a:r>
            <a:r>
              <a:rPr lang="it-IT" dirty="0" err="1"/>
              <a:t>boundary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 </a:t>
            </a:r>
            <a:r>
              <a:rPr lang="it-IT" dirty="0" err="1"/>
              <a:t>imply</a:t>
            </a:r>
            <a:r>
              <a:rPr lang="it-IT" dirty="0"/>
              <a:t>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ttangolo 1"/>
              <p:cNvSpPr/>
              <p:nvPr/>
            </p:nvSpPr>
            <p:spPr>
              <a:xfrm>
                <a:off x="192796" y="4087390"/>
                <a:ext cx="1293687" cy="5952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 dirty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sz="16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it-IT" sz="1600" i="1" dirty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it-IT" sz="16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it-IT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2" name="Rettango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796" y="4087390"/>
                <a:ext cx="1293687" cy="59522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ttangolo 8"/>
              <p:cNvSpPr/>
              <p:nvPr/>
            </p:nvSpPr>
            <p:spPr>
              <a:xfrm>
                <a:off x="2972408" y="3927629"/>
                <a:ext cx="5739072" cy="8198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it-IT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it-IT" sz="16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it-IT" sz="16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it-IT" sz="16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sz="160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it-IT" sz="16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it-IT" sz="16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it-IT" sz="16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rad>
                      <m:r>
                        <a:rPr lang="it-IT" sz="1600" i="1">
                          <a:latin typeface="Cambria Math" panose="02040503050406030204" pitchFamily="18" charset="0"/>
                        </a:rPr>
                        <m:t>𝑒𝑟𝑓𝑐</m:t>
                      </m:r>
                      <m:d>
                        <m:d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ad>
                                <m:radPr>
                                  <m:degHide m:val="on"/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rad>
                            </m:den>
                          </m:f>
                        </m:e>
                      </m:d>
                      <m:r>
                        <a:rPr lang="it-IT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it-IT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it-IT" sz="16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it-IT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it-IT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rad>
                      <m:r>
                        <a:rPr lang="it-IT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𝑖𝑒𝑟𝑓𝑐</m:t>
                      </m:r>
                      <m:d>
                        <m:d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ad>
                                <m:radPr>
                                  <m:degHide m:val="on"/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rad>
                            </m:den>
                          </m:f>
                        </m:e>
                      </m:d>
                      <m:r>
                        <a:rPr lang="it-IT" sz="16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9" name="Rettango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2408" y="3927629"/>
                <a:ext cx="5739072" cy="81984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ttangolo 11"/>
              <p:cNvSpPr/>
              <p:nvPr/>
            </p:nvSpPr>
            <p:spPr>
              <a:xfrm>
                <a:off x="3051921" y="5044186"/>
                <a:ext cx="94686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it-IT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it-IT" sz="1600" dirty="0"/>
              </a:p>
            </p:txBody>
          </p:sp>
        </mc:Choice>
        <mc:Fallback xmlns="">
          <p:sp>
            <p:nvSpPr>
              <p:cNvPr id="12" name="Rettangolo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1921" y="5044186"/>
                <a:ext cx="946862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192796" y="4863390"/>
                <a:ext cx="2573333" cy="6455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 dirty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sz="16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it-IT" sz="1600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it-IT" sz="16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it-IT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it-IT" sz="16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  <m:r>
                        <a:rPr lang="it-IT" sz="1600" i="1">
                          <a:latin typeface="Cambria Math" panose="02040503050406030204" pitchFamily="18" charset="0"/>
                        </a:rPr>
                        <m:t>𝑒𝑟𝑓𝑐</m:t>
                      </m:r>
                      <m:d>
                        <m:d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ad>
                                <m:radPr>
                                  <m:degHide m:val="on"/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rad>
                            </m:den>
                          </m:f>
                        </m:e>
                      </m:d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796" y="4863390"/>
                <a:ext cx="2573333" cy="64556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ttangolo 14"/>
              <p:cNvSpPr/>
              <p:nvPr/>
            </p:nvSpPr>
            <p:spPr>
              <a:xfrm>
                <a:off x="5837565" y="5250436"/>
                <a:ext cx="2888740" cy="5967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it-IT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it-IT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it-IT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it-IT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it-IT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it-IT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it-IT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𝑒𝑟𝑓𝑐</m:t>
                    </m:r>
                    <m:d>
                      <m:dPr>
                        <m:ctrlPr>
                          <a:rPr lang="it-IT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it-IT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it-IT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it-IT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it-IT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sub>
                                </m:sSub>
                                <m:r>
                                  <a:rPr lang="it-IT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lang="it-IT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15" name="Rettangolo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7565" y="5250436"/>
                <a:ext cx="2888740" cy="596766"/>
              </a:xfrm>
              <a:prstGeom prst="rect">
                <a:avLst/>
              </a:prstGeom>
              <a:blipFill rotWithShape="0">
                <a:blip r:embed="rId9"/>
                <a:stretch>
                  <a:fillRect r="-10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Parentesi graffa aperta 9"/>
          <p:cNvSpPr/>
          <p:nvPr/>
        </p:nvSpPr>
        <p:spPr>
          <a:xfrm>
            <a:off x="74828" y="4159372"/>
            <a:ext cx="263102" cy="1418702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Parentesi graffa aperta 13"/>
          <p:cNvSpPr/>
          <p:nvPr/>
        </p:nvSpPr>
        <p:spPr>
          <a:xfrm>
            <a:off x="2889228" y="4130117"/>
            <a:ext cx="263102" cy="1418702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/>
          <p:cNvSpPr txBox="1"/>
          <p:nvPr/>
        </p:nvSpPr>
        <p:spPr>
          <a:xfrm>
            <a:off x="-2704" y="6119118"/>
            <a:ext cx="9174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/>
              <a:t>C</a:t>
            </a:r>
            <a:r>
              <a:rPr lang="it-IT" i="1" baseline="-25000" dirty="0"/>
              <a:t>1B</a:t>
            </a:r>
            <a:r>
              <a:rPr lang="it-IT" dirty="0"/>
              <a:t> and </a:t>
            </a:r>
            <a:r>
              <a:rPr lang="it-IT" i="1" dirty="0"/>
              <a:t>C</a:t>
            </a:r>
            <a:r>
              <a:rPr lang="it-IT" i="1" baseline="-25000" dirty="0"/>
              <a:t>2A</a:t>
            </a:r>
            <a:r>
              <a:rPr lang="it-IT" i="1" dirty="0"/>
              <a:t> </a:t>
            </a:r>
            <a:r>
              <a:rPr lang="it-IT" dirty="0"/>
              <a:t>are (</a:t>
            </a:r>
            <a:r>
              <a:rPr lang="it-IT" dirty="0" err="1"/>
              <a:t>mild</a:t>
            </a:r>
            <a:r>
              <a:rPr lang="it-IT" dirty="0"/>
              <a:t>) </a:t>
            </a:r>
            <a:r>
              <a:rPr lang="it-IT" dirty="0" err="1"/>
              <a:t>functions</a:t>
            </a:r>
            <a:r>
              <a:rPr lang="it-IT" dirty="0"/>
              <a:t> of</a:t>
            </a:r>
            <a:r>
              <a:rPr lang="it-IT" i="1" dirty="0"/>
              <a:t> t </a:t>
            </a:r>
            <a:r>
              <a:rPr lang="it-IT" dirty="0"/>
              <a:t>so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i="1" dirty="0"/>
              <a:t>T</a:t>
            </a:r>
            <a:r>
              <a:rPr lang="it-IT" i="1" baseline="-25000" dirty="0"/>
              <a:t>A</a:t>
            </a:r>
            <a:r>
              <a:rPr lang="it-IT" dirty="0"/>
              <a:t> and </a:t>
            </a:r>
            <a:r>
              <a:rPr lang="it-IT" i="1" dirty="0"/>
              <a:t>T</a:t>
            </a:r>
            <a:r>
              <a:rPr lang="it-IT" i="1" baseline="-25000" dirty="0"/>
              <a:t>B</a:t>
            </a:r>
            <a:r>
              <a:rPr lang="it-IT" i="1" dirty="0"/>
              <a:t> </a:t>
            </a:r>
            <a:r>
              <a:rPr lang="it-IT" dirty="0"/>
              <a:t>are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exact</a:t>
            </a:r>
            <a:r>
              <a:rPr lang="it-IT" dirty="0"/>
              <a:t> </a:t>
            </a:r>
            <a:r>
              <a:rPr lang="it-IT" dirty="0" err="1"/>
              <a:t>solution</a:t>
            </a:r>
            <a:r>
              <a:rPr lang="it-IT" dirty="0"/>
              <a:t> of the </a:t>
            </a:r>
            <a:r>
              <a:rPr lang="it-IT" dirty="0" err="1"/>
              <a:t>heat</a:t>
            </a:r>
            <a:r>
              <a:rPr lang="it-IT" dirty="0"/>
              <a:t> </a:t>
            </a:r>
            <a:r>
              <a:rPr lang="it-IT" dirty="0" err="1"/>
              <a:t>equation</a:t>
            </a:r>
            <a:r>
              <a:rPr lang="it-IT" dirty="0"/>
              <a:t>.</a:t>
            </a:r>
            <a:r>
              <a:rPr lang="it-IT" i="1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ttangolo 17"/>
              <p:cNvSpPr/>
              <p:nvPr/>
            </p:nvSpPr>
            <p:spPr>
              <a:xfrm>
                <a:off x="5134848" y="2152139"/>
                <a:ext cx="14187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0≤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8" name="Rettangolo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4848" y="2152139"/>
                <a:ext cx="1418722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ttangolo 18"/>
              <p:cNvSpPr/>
              <p:nvPr/>
            </p:nvSpPr>
            <p:spPr>
              <a:xfrm>
                <a:off x="5189549" y="2884237"/>
                <a:ext cx="98911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≥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9" name="Rettangolo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9549" y="2884237"/>
                <a:ext cx="989117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5720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561970" y="1212874"/>
            <a:ext cx="928919" cy="41848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8127" y="2577358"/>
            <a:ext cx="4790847" cy="284716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4" name="CasellaDiTesto 3"/>
          <p:cNvSpPr txBox="1"/>
          <p:nvPr/>
        </p:nvSpPr>
        <p:spPr>
          <a:xfrm>
            <a:off x="1406077" y="5435624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/>
              <a:t>0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333796" y="5403685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/>
              <a:t>2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474807" y="53828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/>
              <a:t>4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4418439" y="5405378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/>
              <a:t>3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6754293" y="533372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/>
              <a:t>x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2353086" y="5382847"/>
            <a:ext cx="292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L</a:t>
            </a:r>
          </a:p>
        </p:txBody>
      </p:sp>
      <p:cxnSp>
        <p:nvCxnSpPr>
          <p:cNvPr id="10" name="Connettore 1 9"/>
          <p:cNvCxnSpPr/>
          <p:nvPr/>
        </p:nvCxnSpPr>
        <p:spPr>
          <a:xfrm flipV="1">
            <a:off x="1544096" y="5413393"/>
            <a:ext cx="924772" cy="6556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flipV="1">
            <a:off x="1555528" y="1219428"/>
            <a:ext cx="7939" cy="419396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885603" y="1560571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err="1"/>
              <a:t>T</a:t>
            </a:r>
            <a:r>
              <a:rPr lang="it-IT" i="1" baseline="-25000" dirty="0" err="1"/>
              <a:t>Max</a:t>
            </a:r>
            <a:endParaRPr lang="it-IT" i="1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7074177" y="521357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&gt;</a:t>
            </a:r>
          </a:p>
        </p:txBody>
      </p:sp>
      <p:cxnSp>
        <p:nvCxnSpPr>
          <p:cNvPr id="14" name="Connettore 1 13"/>
          <p:cNvCxnSpPr/>
          <p:nvPr/>
        </p:nvCxnSpPr>
        <p:spPr>
          <a:xfrm flipV="1">
            <a:off x="1406076" y="4658075"/>
            <a:ext cx="149831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/>
          <p:cNvCxnSpPr/>
          <p:nvPr/>
        </p:nvCxnSpPr>
        <p:spPr>
          <a:xfrm flipV="1">
            <a:off x="1406077" y="3880527"/>
            <a:ext cx="149831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 flipV="1">
            <a:off x="1364071" y="3211473"/>
            <a:ext cx="149831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 flipV="1">
            <a:off x="1441841" y="1793597"/>
            <a:ext cx="149831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17"/>
          <p:cNvCxnSpPr/>
          <p:nvPr/>
        </p:nvCxnSpPr>
        <p:spPr>
          <a:xfrm flipV="1">
            <a:off x="1367428" y="2542419"/>
            <a:ext cx="149831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1899380" y="1298961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/>
              <a:t>A</a:t>
            </a:r>
          </a:p>
        </p:txBody>
      </p:sp>
      <p:sp>
        <p:nvSpPr>
          <p:cNvPr id="21" name="Figura a mano libera 20"/>
          <p:cNvSpPr/>
          <p:nvPr/>
        </p:nvSpPr>
        <p:spPr>
          <a:xfrm>
            <a:off x="1544096" y="1800861"/>
            <a:ext cx="934711" cy="914400"/>
          </a:xfrm>
          <a:custGeom>
            <a:avLst/>
            <a:gdLst>
              <a:gd name="connsiteX0" fmla="*/ 0 w 954156"/>
              <a:gd name="connsiteY0" fmla="*/ 0 h 954156"/>
              <a:gd name="connsiteX1" fmla="*/ 626165 w 954156"/>
              <a:gd name="connsiteY1" fmla="*/ 655983 h 954156"/>
              <a:gd name="connsiteX2" fmla="*/ 954156 w 954156"/>
              <a:gd name="connsiteY2" fmla="*/ 954156 h 954156"/>
              <a:gd name="connsiteX3" fmla="*/ 954156 w 954156"/>
              <a:gd name="connsiteY3" fmla="*/ 954156 h 954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4156" h="954156">
                <a:moveTo>
                  <a:pt x="0" y="0"/>
                </a:moveTo>
                <a:cubicBezTo>
                  <a:pt x="233569" y="248478"/>
                  <a:pt x="467139" y="496957"/>
                  <a:pt x="626165" y="655983"/>
                </a:cubicBezTo>
                <a:cubicBezTo>
                  <a:pt x="785191" y="815009"/>
                  <a:pt x="954156" y="954156"/>
                  <a:pt x="954156" y="954156"/>
                </a:cubicBezTo>
                <a:lnTo>
                  <a:pt x="954156" y="954156"/>
                </a:lnTo>
              </a:path>
            </a:pathLst>
          </a:custGeom>
          <a:noFill/>
          <a:ln w="285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CasellaDiTesto 21"/>
          <p:cNvSpPr txBox="1"/>
          <p:nvPr/>
        </p:nvSpPr>
        <p:spPr>
          <a:xfrm>
            <a:off x="991508" y="5220712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/>
              <a:t>T</a:t>
            </a:r>
            <a:r>
              <a:rPr lang="it-IT" i="1" baseline="-25000" dirty="0"/>
              <a:t>0</a:t>
            </a:r>
            <a:endParaRPr lang="it-IT" i="1" dirty="0"/>
          </a:p>
        </p:txBody>
      </p:sp>
      <p:sp>
        <p:nvSpPr>
          <p:cNvPr id="23" name="Rettangolo 22"/>
          <p:cNvSpPr/>
          <p:nvPr/>
        </p:nvSpPr>
        <p:spPr>
          <a:xfrm>
            <a:off x="2503413" y="1204013"/>
            <a:ext cx="4779854" cy="4189617"/>
          </a:xfrm>
          <a:prstGeom prst="rect">
            <a:avLst/>
          </a:prstGeom>
          <a:solidFill>
            <a:srgbClr val="FFC000">
              <a:alpha val="5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19"/>
          <p:cNvSpPr txBox="1"/>
          <p:nvPr/>
        </p:nvSpPr>
        <p:spPr>
          <a:xfrm>
            <a:off x="4503318" y="1243510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/>
              <a:t>B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1350751" y="577740"/>
            <a:ext cx="6023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 </a:t>
            </a:r>
            <a:r>
              <a:rPr lang="it-IT" dirty="0" err="1"/>
              <a:t>tipycall</a:t>
            </a:r>
            <a:r>
              <a:rPr lang="it-IT" dirty="0"/>
              <a:t> </a:t>
            </a:r>
            <a:r>
              <a:rPr lang="it-IT" i="1" dirty="0"/>
              <a:t>x</a:t>
            </a:r>
            <a:r>
              <a:rPr lang="it-IT" dirty="0"/>
              <a:t> </a:t>
            </a:r>
            <a:r>
              <a:rPr lang="it-IT" dirty="0" err="1"/>
              <a:t>dependence</a:t>
            </a:r>
            <a:r>
              <a:rPr lang="it-IT" dirty="0"/>
              <a:t> of the temperature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reported</a:t>
            </a:r>
            <a:r>
              <a:rPr lang="it-IT" dirty="0"/>
              <a:t> </a:t>
            </a:r>
            <a:r>
              <a:rPr lang="it-IT" dirty="0" err="1"/>
              <a:t>below</a:t>
            </a:r>
            <a:r>
              <a:rPr lang="it-IT" dirty="0"/>
              <a:t> :</a:t>
            </a:r>
          </a:p>
        </p:txBody>
      </p:sp>
      <p:sp>
        <p:nvSpPr>
          <p:cNvPr id="25" name="CasellaDiTesto 24"/>
          <p:cNvSpPr txBox="1"/>
          <p:nvPr/>
        </p:nvSpPr>
        <p:spPr>
          <a:xfrm>
            <a:off x="739178" y="6153553"/>
            <a:ext cx="7908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(the ratio of the temperature vs </a:t>
            </a:r>
            <a:r>
              <a:rPr lang="it-IT" i="1" dirty="0"/>
              <a:t>x</a:t>
            </a:r>
            <a:r>
              <a:rPr lang="it-IT" dirty="0"/>
              <a:t> </a:t>
            </a:r>
            <a:r>
              <a:rPr lang="it-IT" dirty="0" err="1"/>
              <a:t>dependence</a:t>
            </a:r>
            <a:r>
              <a:rPr lang="it-IT" dirty="0"/>
              <a:t> </a:t>
            </a:r>
            <a:r>
              <a:rPr lang="it-IT" dirty="0" err="1"/>
              <a:t>slopes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the A/B </a:t>
            </a:r>
            <a:r>
              <a:rPr lang="it-IT" dirty="0" err="1"/>
              <a:t>interface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i="1" dirty="0" err="1"/>
              <a:t>k</a:t>
            </a:r>
            <a:r>
              <a:rPr lang="it-IT" i="1" baseline="-25000" dirty="0" err="1"/>
              <a:t>A</a:t>
            </a:r>
            <a:r>
              <a:rPr lang="it-IT" i="1" dirty="0"/>
              <a:t>/ </a:t>
            </a:r>
            <a:r>
              <a:rPr lang="it-IT" i="1" dirty="0" err="1"/>
              <a:t>k</a:t>
            </a:r>
            <a:r>
              <a:rPr lang="it-IT" i="1" baseline="-25000" dirty="0" err="1"/>
              <a:t>B</a:t>
            </a:r>
            <a:r>
              <a:rPr lang="it-IT" i="1" dirty="0"/>
              <a:t>) </a:t>
            </a:r>
          </a:p>
        </p:txBody>
      </p:sp>
      <p:cxnSp>
        <p:nvCxnSpPr>
          <p:cNvPr id="27" name="Connettore 2 26"/>
          <p:cNvCxnSpPr/>
          <p:nvPr/>
        </p:nvCxnSpPr>
        <p:spPr>
          <a:xfrm>
            <a:off x="2499120" y="4658075"/>
            <a:ext cx="1210731" cy="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/>
          <p:cNvSpPr txBox="1"/>
          <p:nvPr/>
        </p:nvSpPr>
        <p:spPr>
          <a:xfrm>
            <a:off x="2871810" y="4313182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err="1"/>
              <a:t>x</a:t>
            </a:r>
            <a:r>
              <a:rPr lang="it-IT" i="1" baseline="-25000" dirty="0" err="1"/>
              <a:t>DB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3196886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15460" y="395299"/>
            <a:ext cx="7341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If</a:t>
            </a:r>
            <a:r>
              <a:rPr lang="it-IT" dirty="0"/>
              <a:t> the </a:t>
            </a:r>
            <a:r>
              <a:rPr lang="it-IT" dirty="0" err="1"/>
              <a:t>surface</a:t>
            </a:r>
            <a:r>
              <a:rPr lang="it-IT" dirty="0"/>
              <a:t> </a:t>
            </a:r>
            <a:r>
              <a:rPr lang="it-IT" dirty="0" err="1"/>
              <a:t>power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supplied</a:t>
            </a:r>
            <a:r>
              <a:rPr lang="it-IT" dirty="0"/>
              <a:t> via a </a:t>
            </a:r>
            <a:r>
              <a:rPr lang="it-IT" dirty="0" err="1"/>
              <a:t>r.f</a:t>
            </a:r>
            <a:r>
              <a:rPr lang="it-IT" dirty="0"/>
              <a:t>. </a:t>
            </a:r>
            <a:r>
              <a:rPr lang="it-IT" dirty="0" err="1"/>
              <a:t>electromagnetic</a:t>
            </a:r>
            <a:r>
              <a:rPr lang="it-IT" dirty="0"/>
              <a:t> </a:t>
            </a:r>
            <a:r>
              <a:rPr lang="it-IT" dirty="0" err="1"/>
              <a:t>field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can </a:t>
            </a:r>
            <a:r>
              <a:rPr lang="it-IT" dirty="0" err="1"/>
              <a:t>write</a:t>
            </a:r>
            <a:r>
              <a:rPr lang="it-IT" dirty="0"/>
              <a:t> :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ttangolo 2"/>
              <p:cNvSpPr/>
              <p:nvPr/>
            </p:nvSpPr>
            <p:spPr>
              <a:xfrm>
                <a:off x="539392" y="975811"/>
                <a:ext cx="3192444" cy="5343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bSup>
                      <m:sSub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𝑟𝑓</m:t>
                        </m:r>
                      </m:sub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it-IT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it-IT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bSup>
                      <m:sSub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it-IT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it-IT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it-IT" dirty="0"/>
              </a:p>
            </p:txBody>
          </p:sp>
        </mc:Choice>
        <mc:Fallback>
          <p:sp>
            <p:nvSpPr>
              <p:cNvPr id="3" name="Rettango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392" y="975811"/>
                <a:ext cx="3192444" cy="534377"/>
              </a:xfrm>
              <a:prstGeom prst="rect">
                <a:avLst/>
              </a:prstGeom>
              <a:blipFill>
                <a:blip r:embed="rId2"/>
                <a:stretch>
                  <a:fillRect b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asellaDiTesto 3"/>
          <p:cNvSpPr txBox="1"/>
          <p:nvPr/>
        </p:nvSpPr>
        <p:spPr>
          <a:xfrm>
            <a:off x="4091530" y="897920"/>
            <a:ext cx="45104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err="1"/>
              <a:t>R</a:t>
            </a:r>
            <a:r>
              <a:rPr lang="it-IT" i="1" baseline="-25000" dirty="0" err="1"/>
              <a:t>s</a:t>
            </a:r>
            <a:r>
              <a:rPr lang="it-IT" i="1" dirty="0"/>
              <a:t> </a:t>
            </a:r>
            <a:r>
              <a:rPr lang="it-IT" dirty="0" err="1"/>
              <a:t>is</a:t>
            </a:r>
            <a:r>
              <a:rPr lang="it-IT" dirty="0"/>
              <a:t> the A </a:t>
            </a:r>
            <a:r>
              <a:rPr lang="it-IT" dirty="0" err="1"/>
              <a:t>material</a:t>
            </a:r>
            <a:r>
              <a:rPr lang="it-IT" dirty="0"/>
              <a:t> </a:t>
            </a:r>
            <a:r>
              <a:rPr lang="it-IT" dirty="0" err="1"/>
              <a:t>surface</a:t>
            </a:r>
            <a:r>
              <a:rPr lang="it-IT" dirty="0"/>
              <a:t> </a:t>
            </a:r>
            <a:r>
              <a:rPr lang="it-IT" dirty="0" err="1"/>
              <a:t>resistance</a:t>
            </a:r>
            <a:r>
              <a:rPr lang="it-IT" dirty="0"/>
              <a:t> </a:t>
            </a:r>
          </a:p>
          <a:p>
            <a:r>
              <a:rPr lang="it-IT" i="1" dirty="0" err="1"/>
              <a:t>E</a:t>
            </a:r>
            <a:r>
              <a:rPr lang="it-IT" i="1" baseline="-25000" dirty="0" err="1"/>
              <a:t>acc</a:t>
            </a:r>
            <a:r>
              <a:rPr lang="it-IT" i="1" baseline="-25000" dirty="0"/>
              <a:t> </a:t>
            </a:r>
            <a:r>
              <a:rPr lang="it-IT" i="1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here</a:t>
            </a:r>
            <a:r>
              <a:rPr lang="it-IT" dirty="0"/>
              <a:t> the maximum </a:t>
            </a:r>
            <a:r>
              <a:rPr lang="it-IT" dirty="0" err="1"/>
              <a:t>surface</a:t>
            </a:r>
            <a:r>
              <a:rPr lang="it-IT" dirty="0"/>
              <a:t> </a:t>
            </a:r>
            <a:r>
              <a:rPr lang="it-IT" dirty="0" err="1"/>
              <a:t>electric</a:t>
            </a:r>
            <a:r>
              <a:rPr lang="it-IT" dirty="0"/>
              <a:t> </a:t>
            </a:r>
            <a:r>
              <a:rPr lang="it-IT" dirty="0" err="1"/>
              <a:t>field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15460" y="108509"/>
            <a:ext cx="818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In the model </a:t>
            </a:r>
            <a:r>
              <a:rPr lang="it-IT" dirty="0" err="1"/>
              <a:t>discussed</a:t>
            </a:r>
            <a:r>
              <a:rPr lang="it-IT" dirty="0"/>
              <a:t> so far, </a:t>
            </a:r>
            <a:r>
              <a:rPr lang="it-IT" i="1" dirty="0" err="1"/>
              <a:t>P</a:t>
            </a:r>
            <a:r>
              <a:rPr lang="it-IT" i="1" baseline="-25000" dirty="0" err="1"/>
              <a:t>a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assumed</a:t>
            </a:r>
            <a:r>
              <a:rPr lang="it-IT" dirty="0"/>
              <a:t> to be </a:t>
            </a:r>
            <a:r>
              <a:rPr lang="it-IT" dirty="0" err="1"/>
              <a:t>deposited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a delta </a:t>
            </a:r>
            <a:r>
              <a:rPr lang="it-IT" dirty="0" err="1"/>
              <a:t>function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i="1" dirty="0"/>
              <a:t>x=0</a:t>
            </a:r>
            <a:r>
              <a:rPr lang="it-IT" dirty="0"/>
              <a:t> </a:t>
            </a:r>
          </a:p>
        </p:txBody>
      </p:sp>
      <p:sp>
        <p:nvSpPr>
          <p:cNvPr id="6" name="Parentesi graffa aperta 5"/>
          <p:cNvSpPr/>
          <p:nvPr/>
        </p:nvSpPr>
        <p:spPr>
          <a:xfrm>
            <a:off x="3993558" y="932368"/>
            <a:ext cx="195943" cy="64008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539392" y="1833279"/>
            <a:ext cx="87317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Here the </a:t>
            </a:r>
            <a:r>
              <a:rPr lang="it-IT" dirty="0" err="1"/>
              <a:t>power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adsorbed</a:t>
            </a:r>
            <a:r>
              <a:rPr lang="it-IT" dirty="0"/>
              <a:t> in a </a:t>
            </a:r>
            <a:r>
              <a:rPr lang="it-IT" dirty="0" err="1"/>
              <a:t>layer</a:t>
            </a:r>
            <a:r>
              <a:rPr lang="it-IT" dirty="0"/>
              <a:t> of </a:t>
            </a:r>
            <a:r>
              <a:rPr lang="it-IT" dirty="0" err="1"/>
              <a:t>thickness</a:t>
            </a:r>
            <a:r>
              <a:rPr lang="it-IT" dirty="0"/>
              <a:t> </a:t>
            </a:r>
            <a:r>
              <a:rPr lang="el-GR" i="1" dirty="0"/>
              <a:t>δ</a:t>
            </a:r>
            <a:r>
              <a:rPr lang="it-IT" dirty="0"/>
              <a:t>  (</a:t>
            </a:r>
            <a:r>
              <a:rPr lang="el-GR" i="1" dirty="0"/>
              <a:t>λ</a:t>
            </a:r>
            <a:r>
              <a:rPr lang="it-IT" dirty="0"/>
              <a:t> </a:t>
            </a:r>
            <a:r>
              <a:rPr lang="it-IT" dirty="0" err="1"/>
              <a:t>if</a:t>
            </a:r>
            <a:r>
              <a:rPr lang="it-IT" dirty="0"/>
              <a:t> the </a:t>
            </a:r>
            <a:r>
              <a:rPr lang="it-IT" dirty="0" err="1"/>
              <a:t>material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 </a:t>
            </a:r>
            <a:r>
              <a:rPr lang="it-IT" dirty="0" err="1"/>
              <a:t>superconductor</a:t>
            </a:r>
            <a:r>
              <a:rPr lang="it-IT" dirty="0"/>
              <a:t>), so the model </a:t>
            </a:r>
            <a:r>
              <a:rPr lang="it-IT" dirty="0" err="1"/>
              <a:t>approximation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satisfied</a:t>
            </a:r>
            <a:r>
              <a:rPr lang="it-IT" dirty="0"/>
              <a:t> </a:t>
            </a:r>
            <a:r>
              <a:rPr lang="it-IT" dirty="0" err="1"/>
              <a:t>only</a:t>
            </a:r>
            <a:r>
              <a:rPr lang="it-IT" dirty="0"/>
              <a:t> </a:t>
            </a:r>
            <a:r>
              <a:rPr lang="it-IT" dirty="0" err="1"/>
              <a:t>if</a:t>
            </a:r>
            <a:r>
              <a:rPr lang="it-IT" dirty="0"/>
              <a:t> </a:t>
            </a:r>
            <a:r>
              <a:rPr lang="el-GR" i="1" dirty="0"/>
              <a:t>δ</a:t>
            </a:r>
            <a:r>
              <a:rPr lang="it-IT" i="1" dirty="0"/>
              <a:t>  (</a:t>
            </a:r>
            <a:r>
              <a:rPr lang="el-GR" i="1" dirty="0"/>
              <a:t>λ </a:t>
            </a:r>
            <a:r>
              <a:rPr lang="it-IT" i="1" dirty="0"/>
              <a:t>) &lt;&lt; L.</a:t>
            </a:r>
          </a:p>
          <a:p>
            <a:endParaRPr lang="it-IT" i="1" dirty="0"/>
          </a:p>
          <a:p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i="1" dirty="0" err="1"/>
              <a:t>R</a:t>
            </a:r>
            <a:r>
              <a:rPr lang="it-IT" i="1" baseline="-25000" dirty="0" err="1"/>
              <a:t>s</a:t>
            </a:r>
            <a:r>
              <a:rPr lang="it-IT" i="1" baseline="-25000" dirty="0"/>
              <a:t> </a:t>
            </a:r>
            <a:r>
              <a:rPr lang="it-IT" i="1" dirty="0"/>
              <a:t>= </a:t>
            </a:r>
            <a:r>
              <a:rPr lang="it-IT" i="1" dirty="0" err="1"/>
              <a:t>R</a:t>
            </a:r>
            <a:r>
              <a:rPr lang="it-IT" i="1" baseline="-25000" dirty="0" err="1"/>
              <a:t>s</a:t>
            </a:r>
            <a:r>
              <a:rPr lang="it-IT" i="1" dirty="0"/>
              <a:t>(T) </a:t>
            </a:r>
            <a:r>
              <a:rPr lang="it-IT" dirty="0"/>
              <a:t>(</a:t>
            </a:r>
            <a:r>
              <a:rPr lang="it-IT" dirty="0" err="1"/>
              <a:t>rapidly</a:t>
            </a:r>
            <a:r>
              <a:rPr lang="it-IT" dirty="0"/>
              <a:t> </a:t>
            </a:r>
            <a:r>
              <a:rPr lang="it-IT" dirty="0" err="1"/>
              <a:t>increasing</a:t>
            </a:r>
            <a:r>
              <a:rPr lang="it-IT" dirty="0"/>
              <a:t> with </a:t>
            </a:r>
            <a:r>
              <a:rPr lang="it-IT" i="1" dirty="0"/>
              <a:t>T</a:t>
            </a:r>
            <a:r>
              <a:rPr lang="it-IT" dirty="0"/>
              <a:t>,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the case of a </a:t>
            </a:r>
            <a:r>
              <a:rPr lang="it-IT" dirty="0" err="1"/>
              <a:t>superconducting</a:t>
            </a:r>
            <a:r>
              <a:rPr lang="it-IT" dirty="0"/>
              <a:t> </a:t>
            </a:r>
            <a:r>
              <a:rPr lang="it-IT" dirty="0" err="1"/>
              <a:t>material</a:t>
            </a:r>
            <a:r>
              <a:rPr lang="it-IT" dirty="0"/>
              <a:t>) and </a:t>
            </a:r>
            <a:r>
              <a:rPr lang="it-IT" dirty="0" err="1"/>
              <a:t>if</a:t>
            </a:r>
            <a:endParaRPr lang="it-IT" dirty="0"/>
          </a:p>
          <a:p>
            <a:r>
              <a:rPr lang="it-IT" dirty="0"/>
              <a:t>the </a:t>
            </a:r>
            <a:r>
              <a:rPr lang="it-IT" dirty="0" err="1"/>
              <a:t>power</a:t>
            </a:r>
            <a:r>
              <a:rPr lang="it-IT" dirty="0"/>
              <a:t> </a:t>
            </a:r>
            <a:r>
              <a:rPr lang="it-IT" dirty="0" err="1"/>
              <a:t>systems</a:t>
            </a:r>
            <a:r>
              <a:rPr lang="it-IT" dirty="0"/>
              <a:t> </a:t>
            </a:r>
            <a:r>
              <a:rPr lang="it-IT" dirty="0" err="1"/>
              <a:t>keeps</a:t>
            </a:r>
            <a:r>
              <a:rPr lang="it-IT" dirty="0"/>
              <a:t> the </a:t>
            </a:r>
            <a:r>
              <a:rPr lang="it-IT" dirty="0" err="1"/>
              <a:t>accelerating</a:t>
            </a:r>
            <a:r>
              <a:rPr lang="it-IT" dirty="0"/>
              <a:t> </a:t>
            </a:r>
            <a:r>
              <a:rPr lang="it-IT" dirty="0" err="1"/>
              <a:t>field</a:t>
            </a:r>
            <a:r>
              <a:rPr lang="it-IT" dirty="0"/>
              <a:t> </a:t>
            </a:r>
            <a:r>
              <a:rPr lang="it-IT" i="1" dirty="0" err="1"/>
              <a:t>E</a:t>
            </a:r>
            <a:r>
              <a:rPr lang="it-IT" i="1" baseline="-25000" dirty="0" err="1"/>
              <a:t>acc</a:t>
            </a:r>
            <a:r>
              <a:rPr lang="it-IT" dirty="0"/>
              <a:t> = </a:t>
            </a:r>
            <a:r>
              <a:rPr lang="it-IT" dirty="0" err="1"/>
              <a:t>constant</a:t>
            </a:r>
            <a:r>
              <a:rPr lang="it-IT" dirty="0"/>
              <a:t> , the </a:t>
            </a:r>
            <a:r>
              <a:rPr lang="it-IT" dirty="0" err="1"/>
              <a:t>adsorbed</a:t>
            </a:r>
            <a:r>
              <a:rPr lang="it-IT" dirty="0"/>
              <a:t> </a:t>
            </a:r>
            <a:r>
              <a:rPr lang="it-IT" dirty="0" err="1"/>
              <a:t>power</a:t>
            </a:r>
            <a:r>
              <a:rPr lang="it-IT" dirty="0"/>
              <a:t> </a:t>
            </a:r>
            <a:r>
              <a:rPr lang="it-IT" dirty="0" err="1"/>
              <a:t>P</a:t>
            </a:r>
            <a:r>
              <a:rPr lang="it-IT" baseline="-25000" dirty="0" err="1"/>
              <a:t>a</a:t>
            </a:r>
            <a:r>
              <a:rPr lang="it-IT" dirty="0"/>
              <a:t> </a:t>
            </a:r>
            <a:r>
              <a:rPr lang="it-IT" dirty="0" err="1"/>
              <a:t>increases</a:t>
            </a:r>
            <a:r>
              <a:rPr lang="it-IT" dirty="0"/>
              <a:t> with temperature and, </a:t>
            </a:r>
            <a:r>
              <a:rPr lang="it-IT" dirty="0" err="1"/>
              <a:t>depending</a:t>
            </a:r>
            <a:r>
              <a:rPr lang="it-IT" dirty="0"/>
              <a:t> on the </a:t>
            </a:r>
            <a:r>
              <a:rPr lang="it-IT" dirty="0" err="1"/>
              <a:t>materials</a:t>
            </a:r>
            <a:r>
              <a:rPr lang="it-IT" dirty="0"/>
              <a:t> </a:t>
            </a:r>
            <a:r>
              <a:rPr lang="it-IT" dirty="0" err="1"/>
              <a:t>parameters</a:t>
            </a:r>
            <a:r>
              <a:rPr lang="it-IT" dirty="0"/>
              <a:t> and the </a:t>
            </a:r>
            <a:r>
              <a:rPr lang="it-IT" dirty="0" err="1"/>
              <a:t>initial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, can cause a large </a:t>
            </a:r>
            <a:r>
              <a:rPr lang="it-IT" dirty="0" err="1"/>
              <a:t>increase</a:t>
            </a:r>
            <a:r>
              <a:rPr lang="it-IT" dirty="0"/>
              <a:t> of the </a:t>
            </a:r>
            <a:r>
              <a:rPr lang="it-IT" dirty="0" err="1"/>
              <a:t>surface</a:t>
            </a:r>
            <a:r>
              <a:rPr lang="it-IT" dirty="0"/>
              <a:t> </a:t>
            </a:r>
            <a:r>
              <a:rPr lang="it-IT" dirty="0" err="1"/>
              <a:t>temperaure</a:t>
            </a:r>
            <a:r>
              <a:rPr lang="it-IT" dirty="0"/>
              <a:t>, up to </a:t>
            </a:r>
            <a:r>
              <a:rPr lang="it-IT" dirty="0" err="1"/>
              <a:t>thermal</a:t>
            </a:r>
            <a:r>
              <a:rPr lang="it-IT" dirty="0"/>
              <a:t> </a:t>
            </a:r>
            <a:r>
              <a:rPr lang="it-IT" dirty="0" err="1"/>
              <a:t>runaway</a:t>
            </a:r>
            <a:r>
              <a:rPr lang="it-IT" dirty="0"/>
              <a:t>.</a:t>
            </a:r>
            <a:endParaRPr lang="it-IT" i="1" dirty="0"/>
          </a:p>
        </p:txBody>
      </p:sp>
      <p:sp>
        <p:nvSpPr>
          <p:cNvPr id="8" name="CasellaDiTesto 6">
            <a:extLst>
              <a:ext uri="{FF2B5EF4-FFF2-40B4-BE49-F238E27FC236}">
                <a16:creationId xmlns:a16="http://schemas.microsoft.com/office/drawing/2014/main" id="{B77EFCEA-48C4-A5EB-7C1F-B9BF1DA55128}"/>
              </a:ext>
            </a:extLst>
          </p:cNvPr>
          <p:cNvSpPr txBox="1"/>
          <p:nvPr/>
        </p:nvSpPr>
        <p:spPr>
          <a:xfrm>
            <a:off x="464555" y="4043740"/>
            <a:ext cx="8532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The temperature </a:t>
            </a:r>
            <a:r>
              <a:rPr lang="it-IT" dirty="0" err="1"/>
              <a:t>dependence</a:t>
            </a:r>
            <a:r>
              <a:rPr lang="it-IT" dirty="0"/>
              <a:t> of </a:t>
            </a:r>
            <a:r>
              <a:rPr lang="it-IT" i="1" dirty="0" err="1"/>
              <a:t>R</a:t>
            </a:r>
            <a:r>
              <a:rPr lang="it-IT" i="1" baseline="-25000" dirty="0" err="1"/>
              <a:t>s</a:t>
            </a:r>
            <a:r>
              <a:rPr lang="it-IT" i="1" baseline="-25000" dirty="0"/>
              <a:t> </a:t>
            </a:r>
            <a:r>
              <a:rPr lang="it-IT" dirty="0"/>
              <a:t>can be </a:t>
            </a:r>
            <a:r>
              <a:rPr lang="it-IT" dirty="0" err="1"/>
              <a:t>described</a:t>
            </a:r>
            <a:r>
              <a:rPr lang="it-IT" dirty="0"/>
              <a:t>, for a </a:t>
            </a:r>
            <a:r>
              <a:rPr lang="it-IT" dirty="0" err="1"/>
              <a:t>superconductor</a:t>
            </a:r>
            <a:r>
              <a:rPr lang="it-IT" dirty="0"/>
              <a:t>, by the </a:t>
            </a:r>
            <a:r>
              <a:rPr lang="it-IT" dirty="0" err="1"/>
              <a:t>two-fluid</a:t>
            </a:r>
            <a:r>
              <a:rPr lang="it-IT" dirty="0"/>
              <a:t> formula 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ttangolo 7">
                <a:extLst>
                  <a:ext uri="{FF2B5EF4-FFF2-40B4-BE49-F238E27FC236}">
                    <a16:creationId xmlns:a16="http://schemas.microsoft.com/office/drawing/2014/main" id="{27B990B1-7DE9-DB90-29EB-F321C359133A}"/>
                  </a:ext>
                </a:extLst>
              </p:cNvPr>
              <p:cNvSpPr/>
              <p:nvPr/>
            </p:nvSpPr>
            <p:spPr>
              <a:xfrm>
                <a:off x="2342599" y="4645498"/>
                <a:ext cx="3421497" cy="11306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it-IT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sSup>
                        <m:sSup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it-IT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it-IT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it-IT" sz="16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it-IT" sz="16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𝑇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it-IT" sz="1600" i="1">
                                                      <a:latin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it-IT" sz="16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it-IT" sz="16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𝑇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it-IT" sz="16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𝑐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it-IT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it-IT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it-IT" sz="1600" i="1"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it-IT" sz="16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it-IT" sz="16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𝑇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it-IT" sz="16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𝑐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p>
                      </m:sSup>
                    </m:oMath>
                  </m:oMathPara>
                </a14:m>
                <a:endParaRPr lang="it-IT" sz="1600" dirty="0"/>
              </a:p>
            </p:txBody>
          </p:sp>
        </mc:Choice>
        <mc:Fallback>
          <p:sp>
            <p:nvSpPr>
              <p:cNvPr id="9" name="Rettangolo 7">
                <a:extLst>
                  <a:ext uri="{FF2B5EF4-FFF2-40B4-BE49-F238E27FC236}">
                    <a16:creationId xmlns:a16="http://schemas.microsoft.com/office/drawing/2014/main" id="{27B990B1-7DE9-DB90-29EB-F321C35913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2599" y="4645498"/>
                <a:ext cx="3421497" cy="11306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asellaDiTesto 8">
                <a:extLst>
                  <a:ext uri="{FF2B5EF4-FFF2-40B4-BE49-F238E27FC236}">
                    <a16:creationId xmlns:a16="http://schemas.microsoft.com/office/drawing/2014/main" id="{41F71C3C-AC29-ACD8-70EA-506D9FADF79C}"/>
                  </a:ext>
                </a:extLst>
              </p:cNvPr>
              <p:cNvSpPr txBox="1"/>
              <p:nvPr/>
            </p:nvSpPr>
            <p:spPr>
              <a:xfrm>
                <a:off x="378159" y="5960080"/>
                <a:ext cx="905421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err="1"/>
                  <a:t>where</a:t>
                </a:r>
                <a:r>
                  <a:rPr lang="it-IT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it-IT" dirty="0"/>
                  <a:t> </a:t>
                </a:r>
                <a:r>
                  <a:rPr lang="it-IT" dirty="0" err="1"/>
                  <a:t>is</a:t>
                </a:r>
                <a:r>
                  <a:rPr lang="it-IT" dirty="0"/>
                  <a:t> the </a:t>
                </a:r>
                <a:r>
                  <a:rPr lang="it-IT" dirty="0" err="1"/>
                  <a:t>surface</a:t>
                </a:r>
                <a:r>
                  <a:rPr lang="it-IT" dirty="0"/>
                  <a:t> </a:t>
                </a:r>
                <a:r>
                  <a:rPr lang="it-IT" dirty="0" err="1"/>
                  <a:t>resistance</a:t>
                </a:r>
                <a:r>
                  <a:rPr lang="it-IT" dirty="0"/>
                  <a:t> of the </a:t>
                </a:r>
                <a:r>
                  <a:rPr lang="it-IT" dirty="0" err="1"/>
                  <a:t>superconductor</a:t>
                </a:r>
                <a:r>
                  <a:rPr lang="it-IT" dirty="0"/>
                  <a:t> </a:t>
                </a:r>
                <a:r>
                  <a:rPr lang="it-IT" dirty="0" err="1"/>
                  <a:t>at</a:t>
                </a:r>
                <a:r>
                  <a:rPr lang="it-IT" dirty="0"/>
                  <a:t> the </a:t>
                </a:r>
                <a:r>
                  <a:rPr lang="it-IT" dirty="0" err="1"/>
                  <a:t>initial</a:t>
                </a:r>
                <a:r>
                  <a:rPr lang="it-IT" dirty="0"/>
                  <a:t> temperature  </a:t>
                </a:r>
              </a:p>
              <a:p>
                <a:r>
                  <a:rPr lang="it-IT" dirty="0"/>
                  <a:t>and </a:t>
                </a:r>
                <a:r>
                  <a:rPr lang="el-GR" dirty="0"/>
                  <a:t>α</a:t>
                </a:r>
                <a:r>
                  <a:rPr lang="it-IT" dirty="0"/>
                  <a:t>=4 , </a:t>
                </a:r>
                <a:r>
                  <a:rPr lang="el-GR" dirty="0"/>
                  <a:t>β</a:t>
                </a:r>
                <a:r>
                  <a:rPr lang="it-IT" dirty="0"/>
                  <a:t> =3/2 for a BCS </a:t>
                </a:r>
                <a:r>
                  <a:rPr lang="it-IT" dirty="0" err="1"/>
                  <a:t>superconductor</a:t>
                </a:r>
                <a:r>
                  <a:rPr lang="it-IT" dirty="0"/>
                  <a:t> and </a:t>
                </a:r>
                <a:r>
                  <a:rPr lang="el-GR" dirty="0"/>
                  <a:t>α</a:t>
                </a:r>
                <a:r>
                  <a:rPr lang="it-IT" dirty="0"/>
                  <a:t>=2 , </a:t>
                </a:r>
                <a:r>
                  <a:rPr lang="el-GR" dirty="0"/>
                  <a:t>β</a:t>
                </a:r>
                <a:r>
                  <a:rPr lang="it-IT" dirty="0"/>
                  <a:t> =0.3 for a HTCS </a:t>
                </a:r>
                <a:r>
                  <a:rPr lang="it-IT" dirty="0" err="1"/>
                  <a:t>superconductor</a:t>
                </a:r>
                <a:r>
                  <a:rPr lang="it-IT" dirty="0"/>
                  <a:t>.</a:t>
                </a:r>
              </a:p>
            </p:txBody>
          </p:sp>
        </mc:Choice>
        <mc:Fallback>
          <p:sp>
            <p:nvSpPr>
              <p:cNvPr id="10" name="CasellaDiTesto 8">
                <a:extLst>
                  <a:ext uri="{FF2B5EF4-FFF2-40B4-BE49-F238E27FC236}">
                    <a16:creationId xmlns:a16="http://schemas.microsoft.com/office/drawing/2014/main" id="{41F71C3C-AC29-ACD8-70EA-506D9FADF7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159" y="5960080"/>
                <a:ext cx="9054218" cy="646331"/>
              </a:xfrm>
              <a:prstGeom prst="rect">
                <a:avLst/>
              </a:prstGeom>
              <a:blipFill>
                <a:blip r:embed="rId4"/>
                <a:stretch>
                  <a:fillRect l="-539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9663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0655693"/>
              </p:ext>
            </p:extLst>
          </p:nvPr>
        </p:nvGraphicFramePr>
        <p:xfrm>
          <a:off x="242370" y="944915"/>
          <a:ext cx="4603949" cy="3586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4158240"/>
              </p:ext>
            </p:extLst>
          </p:nvPr>
        </p:nvGraphicFramePr>
        <p:xfrm>
          <a:off x="4703382" y="944915"/>
          <a:ext cx="4440618" cy="3553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6265282" y="1162287"/>
            <a:ext cx="1836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err="1"/>
              <a:t>E</a:t>
            </a:r>
            <a:r>
              <a:rPr lang="it-IT" i="1" baseline="-25000" dirty="0" err="1"/>
              <a:t>acc</a:t>
            </a:r>
            <a:r>
              <a:rPr lang="it-IT" i="1" dirty="0"/>
              <a:t> = 51.06MV/m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093658" y="61461"/>
            <a:ext cx="689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This</a:t>
            </a:r>
            <a:r>
              <a:rPr lang="it-IT" dirty="0"/>
              <a:t> iterative </a:t>
            </a:r>
            <a:r>
              <a:rPr lang="it-IT" dirty="0" err="1"/>
              <a:t>calculation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implemented</a:t>
            </a:r>
            <a:r>
              <a:rPr lang="it-IT" dirty="0"/>
              <a:t> </a:t>
            </a:r>
            <a:r>
              <a:rPr lang="it-IT" dirty="0" err="1"/>
              <a:t>using</a:t>
            </a:r>
            <a:r>
              <a:rPr lang="it-IT" dirty="0"/>
              <a:t> </a:t>
            </a:r>
            <a:r>
              <a:rPr lang="it-IT" dirty="0" err="1"/>
              <a:t>excell</a:t>
            </a:r>
            <a:r>
              <a:rPr lang="it-IT" dirty="0"/>
              <a:t> for N=100. </a:t>
            </a:r>
          </a:p>
          <a:p>
            <a:r>
              <a:rPr lang="it-IT" dirty="0"/>
              <a:t>Input </a:t>
            </a:r>
            <a:r>
              <a:rPr lang="it-IT" dirty="0" err="1"/>
              <a:t>parameters</a:t>
            </a:r>
            <a:r>
              <a:rPr lang="it-IT" dirty="0"/>
              <a:t> are </a:t>
            </a:r>
            <a:r>
              <a:rPr lang="it-IT" i="1" dirty="0"/>
              <a:t>T</a:t>
            </a:r>
            <a:r>
              <a:rPr lang="it-IT" i="1" baseline="-25000" dirty="0"/>
              <a:t>0 </a:t>
            </a:r>
            <a:r>
              <a:rPr lang="it-IT" i="1" dirty="0"/>
              <a:t>, </a:t>
            </a:r>
            <a:r>
              <a:rPr lang="it-IT" i="1" dirty="0" err="1"/>
              <a:t>k</a:t>
            </a:r>
            <a:r>
              <a:rPr lang="it-IT" i="1" baseline="-25000" dirty="0" err="1"/>
              <a:t>A</a:t>
            </a:r>
            <a:r>
              <a:rPr lang="it-IT" i="1" baseline="-25000" dirty="0"/>
              <a:t>/B </a:t>
            </a:r>
            <a:r>
              <a:rPr lang="it-IT" dirty="0"/>
              <a:t>,</a:t>
            </a:r>
            <a:r>
              <a:rPr lang="it-IT" baseline="-25000" dirty="0"/>
              <a:t> </a:t>
            </a:r>
            <a:r>
              <a:rPr lang="it-IT" i="1" dirty="0"/>
              <a:t>α</a:t>
            </a:r>
            <a:r>
              <a:rPr lang="it-IT" i="1" baseline="-25000" dirty="0"/>
              <a:t>A/B </a:t>
            </a:r>
            <a:r>
              <a:rPr lang="it-IT" dirty="0"/>
              <a:t>(or </a:t>
            </a:r>
            <a:r>
              <a:rPr lang="it-IT" i="1" dirty="0" err="1"/>
              <a:t>C</a:t>
            </a:r>
            <a:r>
              <a:rPr lang="it-IT" i="1" baseline="-25000" dirty="0" err="1"/>
              <a:t>p</a:t>
            </a:r>
            <a:r>
              <a:rPr lang="it-IT" i="1" dirty="0"/>
              <a:t> </a:t>
            </a:r>
            <a:r>
              <a:rPr lang="it-IT" dirty="0"/>
              <a:t>and</a:t>
            </a:r>
            <a:r>
              <a:rPr lang="it-IT" i="1" dirty="0"/>
              <a:t> </a:t>
            </a:r>
            <a:r>
              <a:rPr lang="el-GR" i="1" dirty="0"/>
              <a:t>ρ</a:t>
            </a:r>
            <a:r>
              <a:rPr lang="it-IT" dirty="0"/>
              <a:t>), </a:t>
            </a:r>
            <a:r>
              <a:rPr lang="el-GR" i="1" dirty="0"/>
              <a:t>τ</a:t>
            </a:r>
            <a:r>
              <a:rPr lang="it-IT" dirty="0"/>
              <a:t> ,</a:t>
            </a:r>
            <a:r>
              <a:rPr lang="it-IT" i="1" dirty="0"/>
              <a:t> L</a:t>
            </a:r>
            <a:r>
              <a:rPr lang="it-IT" i="1" baseline="-25000" dirty="0"/>
              <a:t>A, </a:t>
            </a:r>
            <a:r>
              <a:rPr lang="it-IT" i="1" dirty="0"/>
              <a:t>R</a:t>
            </a:r>
            <a:r>
              <a:rPr lang="it-IT" i="1" baseline="-25000" dirty="0"/>
              <a:t>s0 </a:t>
            </a:r>
            <a:r>
              <a:rPr lang="it-IT" i="1" dirty="0"/>
              <a:t>, </a:t>
            </a:r>
            <a:r>
              <a:rPr lang="it-IT" i="1" dirty="0" err="1"/>
              <a:t>T</a:t>
            </a:r>
            <a:r>
              <a:rPr lang="it-IT" i="1" baseline="-25000" dirty="0" err="1"/>
              <a:t>c</a:t>
            </a:r>
            <a:r>
              <a:rPr lang="it-IT" i="1" baseline="-25000" dirty="0"/>
              <a:t> </a:t>
            </a:r>
            <a:r>
              <a:rPr lang="it-IT" dirty="0"/>
              <a:t>and </a:t>
            </a:r>
            <a:r>
              <a:rPr lang="it-IT" i="1" dirty="0" err="1"/>
              <a:t>E</a:t>
            </a:r>
            <a:r>
              <a:rPr lang="it-IT" i="1" baseline="-25000" dirty="0" err="1"/>
              <a:t>acc</a:t>
            </a:r>
            <a:r>
              <a:rPr lang="it-IT" i="1" dirty="0"/>
              <a:t> .</a:t>
            </a:r>
          </a:p>
        </p:txBody>
      </p:sp>
      <p:sp>
        <p:nvSpPr>
          <p:cNvPr id="7" name="Freccia in giù 6"/>
          <p:cNvSpPr/>
          <p:nvPr/>
        </p:nvSpPr>
        <p:spPr>
          <a:xfrm flipV="1">
            <a:off x="8763703" y="1083753"/>
            <a:ext cx="118401" cy="460987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5346540" y="1147890"/>
            <a:ext cx="8707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i="1" dirty="0" err="1"/>
              <a:t>T</a:t>
            </a:r>
            <a:r>
              <a:rPr lang="it-IT" i="1" baseline="-25000" dirty="0" err="1"/>
              <a:t>Max</a:t>
            </a:r>
            <a:r>
              <a:rPr lang="it-IT" i="1" baseline="-25000" dirty="0"/>
              <a:t> </a:t>
            </a:r>
            <a:r>
              <a:rPr lang="it-IT" i="1" dirty="0"/>
              <a:t>(K)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734351" y="4591228"/>
            <a:ext cx="81053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The </a:t>
            </a:r>
            <a:r>
              <a:rPr lang="it-IT" dirty="0" err="1"/>
              <a:t>reported</a:t>
            </a:r>
            <a:r>
              <a:rPr lang="it-IT" dirty="0"/>
              <a:t> </a:t>
            </a:r>
            <a:r>
              <a:rPr lang="it-IT" dirty="0" err="1"/>
              <a:t>examples</a:t>
            </a:r>
            <a:r>
              <a:rPr lang="it-IT" dirty="0"/>
              <a:t> show the time </a:t>
            </a:r>
            <a:r>
              <a:rPr lang="it-IT" dirty="0" err="1"/>
              <a:t>evolution</a:t>
            </a:r>
            <a:r>
              <a:rPr lang="it-IT" dirty="0"/>
              <a:t> of the </a:t>
            </a:r>
            <a:r>
              <a:rPr lang="it-IT" dirty="0" err="1"/>
              <a:t>surface</a:t>
            </a:r>
            <a:r>
              <a:rPr lang="it-IT" dirty="0"/>
              <a:t> temperature for a </a:t>
            </a:r>
          </a:p>
          <a:p>
            <a:r>
              <a:rPr lang="it-IT" i="1" dirty="0"/>
              <a:t>Nb/Cu</a:t>
            </a:r>
            <a:r>
              <a:rPr lang="it-IT" dirty="0"/>
              <a:t> </a:t>
            </a:r>
            <a:r>
              <a:rPr lang="it-IT" dirty="0" err="1"/>
              <a:t>interface</a:t>
            </a:r>
            <a:r>
              <a:rPr lang="it-IT" dirty="0"/>
              <a:t> (</a:t>
            </a:r>
            <a:r>
              <a:rPr lang="it-IT" i="1" dirty="0"/>
              <a:t>Nb, RRR=30, Cu, RRR=300</a:t>
            </a:r>
            <a:r>
              <a:rPr lang="it-IT" dirty="0"/>
              <a:t>) with </a:t>
            </a:r>
            <a:r>
              <a:rPr lang="it-IT" i="1" dirty="0"/>
              <a:t>L</a:t>
            </a:r>
            <a:r>
              <a:rPr lang="it-IT" i="1" baseline="-25000" dirty="0"/>
              <a:t>A</a:t>
            </a:r>
            <a:r>
              <a:rPr lang="it-IT" i="1" dirty="0"/>
              <a:t>= 10</a:t>
            </a:r>
            <a:r>
              <a:rPr lang="el-GR" i="1" dirty="0"/>
              <a:t>μ</a:t>
            </a:r>
            <a:r>
              <a:rPr lang="it-IT" i="1" dirty="0"/>
              <a:t>m </a:t>
            </a:r>
            <a:r>
              <a:rPr lang="it-IT" dirty="0"/>
              <a:t>from the </a:t>
            </a:r>
            <a:r>
              <a:rPr lang="it-IT" dirty="0" err="1"/>
              <a:t>liquid</a:t>
            </a:r>
            <a:r>
              <a:rPr lang="it-IT" dirty="0"/>
              <a:t> </a:t>
            </a:r>
            <a:r>
              <a:rPr lang="it-IT" dirty="0" err="1"/>
              <a:t>helium</a:t>
            </a:r>
            <a:r>
              <a:rPr lang="it-IT" dirty="0"/>
              <a:t> </a:t>
            </a:r>
          </a:p>
          <a:p>
            <a:r>
              <a:rPr lang="it-IT" dirty="0" err="1"/>
              <a:t>starting</a:t>
            </a:r>
            <a:r>
              <a:rPr lang="it-IT" dirty="0"/>
              <a:t> temperature. In figure on the </a:t>
            </a:r>
            <a:r>
              <a:rPr lang="it-IT" dirty="0" err="1"/>
              <a:t>left</a:t>
            </a:r>
            <a:r>
              <a:rPr lang="it-IT" dirty="0"/>
              <a:t> the </a:t>
            </a:r>
            <a:r>
              <a:rPr lang="it-IT" dirty="0" err="1"/>
              <a:t>calculation</a:t>
            </a:r>
            <a:r>
              <a:rPr lang="it-IT" dirty="0"/>
              <a:t> for </a:t>
            </a:r>
            <a:r>
              <a:rPr lang="it-IT" i="1" dirty="0" err="1"/>
              <a:t>P</a:t>
            </a:r>
            <a:r>
              <a:rPr lang="it-IT" i="1" baseline="-25000" dirty="0" err="1"/>
              <a:t>a</a:t>
            </a:r>
            <a:r>
              <a:rPr lang="it-IT" i="1" dirty="0"/>
              <a:t>=</a:t>
            </a:r>
            <a:r>
              <a:rPr lang="it-IT" i="1" dirty="0" err="1"/>
              <a:t>cost</a:t>
            </a:r>
            <a:r>
              <a:rPr lang="it-IT" i="1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reported</a:t>
            </a:r>
            <a:r>
              <a:rPr lang="it-IT" dirty="0"/>
              <a:t>.</a:t>
            </a:r>
          </a:p>
          <a:p>
            <a:r>
              <a:rPr lang="it-IT" dirty="0"/>
              <a:t>Thermal </a:t>
            </a:r>
            <a:r>
              <a:rPr lang="it-IT" dirty="0" err="1"/>
              <a:t>runaway</a:t>
            </a:r>
            <a:r>
              <a:rPr lang="it-IT" dirty="0"/>
              <a:t> </a:t>
            </a:r>
            <a:r>
              <a:rPr lang="it-IT" dirty="0" err="1"/>
              <a:t>occurs</a:t>
            </a:r>
            <a:r>
              <a:rPr lang="it-IT" dirty="0"/>
              <a:t> for </a:t>
            </a:r>
            <a:r>
              <a:rPr lang="it-IT" i="1" dirty="0" err="1"/>
              <a:t>E</a:t>
            </a:r>
            <a:r>
              <a:rPr lang="it-IT" i="1" baseline="-25000" dirty="0" err="1"/>
              <a:t>acc</a:t>
            </a:r>
            <a:r>
              <a:rPr lang="it-IT" i="1" dirty="0"/>
              <a:t> = 51.06MV/m.</a:t>
            </a:r>
          </a:p>
          <a:p>
            <a:endParaRPr lang="it-IT" i="1" dirty="0"/>
          </a:p>
          <a:p>
            <a:r>
              <a:rPr lang="it-IT" b="1" dirty="0">
                <a:solidFill>
                  <a:srgbClr val="FF0000"/>
                </a:solidFill>
              </a:rPr>
              <a:t>The </a:t>
            </a:r>
            <a:r>
              <a:rPr lang="it-IT" b="1" dirty="0" err="1">
                <a:solidFill>
                  <a:srgbClr val="FF0000"/>
                </a:solidFill>
              </a:rPr>
              <a:t>calculation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could</a:t>
            </a:r>
            <a:r>
              <a:rPr lang="it-IT" b="1" dirty="0">
                <a:solidFill>
                  <a:srgbClr val="FF0000"/>
                </a:solidFill>
              </a:rPr>
              <a:t> be </a:t>
            </a:r>
            <a:r>
              <a:rPr lang="it-IT" b="1" dirty="0" err="1">
                <a:solidFill>
                  <a:srgbClr val="FF0000"/>
                </a:solidFill>
              </a:rPr>
              <a:t>further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improved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including</a:t>
            </a:r>
            <a:r>
              <a:rPr lang="it-IT" b="1" dirty="0">
                <a:solidFill>
                  <a:srgbClr val="FF0000"/>
                </a:solidFill>
              </a:rPr>
              <a:t> the temperature </a:t>
            </a:r>
            <a:r>
              <a:rPr lang="it-IT" b="1" dirty="0" err="1">
                <a:solidFill>
                  <a:srgbClr val="FF0000"/>
                </a:solidFill>
              </a:rPr>
              <a:t>dependences</a:t>
            </a:r>
            <a:r>
              <a:rPr lang="it-IT" b="1" dirty="0">
                <a:solidFill>
                  <a:srgbClr val="FF0000"/>
                </a:solidFill>
              </a:rPr>
              <a:t> of </a:t>
            </a:r>
            <a:r>
              <a:rPr lang="it-IT" b="1" i="1" dirty="0" err="1">
                <a:solidFill>
                  <a:srgbClr val="FF0000"/>
                </a:solidFill>
              </a:rPr>
              <a:t>k</a:t>
            </a:r>
            <a:r>
              <a:rPr lang="it-IT" b="1" i="1" baseline="-25000" dirty="0" err="1">
                <a:solidFill>
                  <a:srgbClr val="FF0000"/>
                </a:solidFill>
              </a:rPr>
              <a:t>A</a:t>
            </a:r>
            <a:r>
              <a:rPr lang="it-IT" b="1" i="1" baseline="-25000" dirty="0">
                <a:solidFill>
                  <a:srgbClr val="FF0000"/>
                </a:solidFill>
              </a:rPr>
              <a:t>/B </a:t>
            </a:r>
            <a:r>
              <a:rPr lang="it-IT" b="1" dirty="0">
                <a:solidFill>
                  <a:srgbClr val="FF0000"/>
                </a:solidFill>
              </a:rPr>
              <a:t>,</a:t>
            </a:r>
            <a:r>
              <a:rPr lang="it-IT" b="1" baseline="-25000" dirty="0">
                <a:solidFill>
                  <a:srgbClr val="FF0000"/>
                </a:solidFill>
              </a:rPr>
              <a:t> </a:t>
            </a:r>
            <a:r>
              <a:rPr lang="it-IT" b="1" i="1" dirty="0">
                <a:solidFill>
                  <a:srgbClr val="FF0000"/>
                </a:solidFill>
              </a:rPr>
              <a:t>α</a:t>
            </a:r>
            <a:r>
              <a:rPr lang="it-IT" b="1" i="1" baseline="-25000" dirty="0">
                <a:solidFill>
                  <a:srgbClr val="FF0000"/>
                </a:solidFill>
              </a:rPr>
              <a:t>A/B </a:t>
            </a:r>
            <a:r>
              <a:rPr lang="it-IT" b="1" i="1" dirty="0">
                <a:solidFill>
                  <a:srgbClr val="FF0000"/>
                </a:solidFill>
              </a:rPr>
              <a:t>, </a:t>
            </a:r>
            <a:r>
              <a:rPr lang="it-IT" b="1" dirty="0" err="1">
                <a:solidFill>
                  <a:srgbClr val="FF0000"/>
                </a:solidFill>
              </a:rPr>
              <a:t>if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known</a:t>
            </a:r>
            <a:r>
              <a:rPr lang="it-IT" b="1" dirty="0">
                <a:solidFill>
                  <a:srgbClr val="FF0000"/>
                </a:solidFill>
              </a:rPr>
              <a:t> in </a:t>
            </a:r>
            <a:r>
              <a:rPr lang="it-IT" b="1" dirty="0" err="1">
                <a:solidFill>
                  <a:srgbClr val="FF0000"/>
                </a:solidFill>
              </a:rPr>
              <a:t>analytical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form</a:t>
            </a:r>
            <a:r>
              <a:rPr lang="it-IT" b="1" dirty="0">
                <a:solidFill>
                  <a:srgbClr val="FF0000"/>
                </a:solidFill>
              </a:rPr>
              <a:t> or </a:t>
            </a:r>
            <a:r>
              <a:rPr lang="it-IT" b="1" dirty="0" err="1">
                <a:solidFill>
                  <a:srgbClr val="FF0000"/>
                </a:solidFill>
              </a:rPr>
              <a:t>tabulated</a:t>
            </a:r>
            <a:r>
              <a:rPr lang="it-IT" b="1" dirty="0">
                <a:solidFill>
                  <a:srgbClr val="FF0000"/>
                </a:solidFill>
              </a:rPr>
              <a:t> data.</a:t>
            </a:r>
            <a:endParaRPr lang="it-IT" b="1" i="1" dirty="0">
              <a:solidFill>
                <a:srgbClr val="FF0000"/>
              </a:solidFill>
            </a:endParaRPr>
          </a:p>
          <a:p>
            <a:endParaRPr lang="it-IT" i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817233" y="1111558"/>
            <a:ext cx="8883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i="1" dirty="0" err="1"/>
              <a:t>T</a:t>
            </a:r>
            <a:r>
              <a:rPr lang="it-IT" i="1" baseline="-25000" dirty="0" err="1"/>
              <a:t>Max</a:t>
            </a:r>
            <a:r>
              <a:rPr lang="it-IT" i="1" dirty="0"/>
              <a:t> (K)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1961231" y="1129580"/>
            <a:ext cx="1595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err="1"/>
              <a:t>E</a:t>
            </a:r>
            <a:r>
              <a:rPr lang="it-IT" i="1" baseline="-25000" dirty="0" err="1"/>
              <a:t>acc</a:t>
            </a:r>
            <a:r>
              <a:rPr lang="it-IT" i="1" dirty="0"/>
              <a:t> = 49 MV/m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2541547" y="2669647"/>
            <a:ext cx="934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err="1"/>
              <a:t>P</a:t>
            </a:r>
            <a:r>
              <a:rPr lang="it-IT" i="1" baseline="-25000" dirty="0" err="1"/>
              <a:t>a</a:t>
            </a:r>
            <a:r>
              <a:rPr lang="it-IT" i="1" dirty="0"/>
              <a:t> =</a:t>
            </a:r>
            <a:r>
              <a:rPr lang="it-IT" i="1" dirty="0" err="1"/>
              <a:t>cost</a:t>
            </a:r>
            <a:endParaRPr lang="it-IT" i="1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4398985" y="711123"/>
            <a:ext cx="284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i="1" dirty="0"/>
              <a:t>τ</a:t>
            </a:r>
            <a:endParaRPr lang="it-IT" sz="2000" i="1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8165101" y="3804659"/>
            <a:ext cx="723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i="1" dirty="0"/>
              <a:t>t (</a:t>
            </a:r>
            <a:r>
              <a:rPr lang="el-GR" sz="2000" i="1" dirty="0"/>
              <a:t>μ</a:t>
            </a:r>
            <a:r>
              <a:rPr lang="it-IT" sz="2000" i="1" dirty="0"/>
              <a:t>s)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3880714" y="3804659"/>
            <a:ext cx="723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i="1" dirty="0"/>
              <a:t>t (</a:t>
            </a:r>
            <a:r>
              <a:rPr lang="el-GR" sz="2000" i="1" dirty="0"/>
              <a:t>μ</a:t>
            </a:r>
            <a:r>
              <a:rPr lang="it-IT" sz="2000" i="1" dirty="0"/>
              <a:t>s)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8697626" y="747780"/>
            <a:ext cx="284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i="1" dirty="0"/>
              <a:t>τ</a:t>
            </a:r>
            <a:endParaRPr lang="it-IT" sz="2000" i="1" dirty="0"/>
          </a:p>
        </p:txBody>
      </p:sp>
    </p:spTree>
    <p:extLst>
      <p:ext uri="{BB962C8B-B14F-4D97-AF65-F5344CB8AC3E}">
        <p14:creationId xmlns:p14="http://schemas.microsoft.com/office/powerpoint/2010/main" val="4216704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tangolo 2"/>
              <p:cNvSpPr/>
              <p:nvPr/>
            </p:nvSpPr>
            <p:spPr>
              <a:xfrm>
                <a:off x="800116" y="961273"/>
                <a:ext cx="7451749" cy="5328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𝑀𝑎𝑥</m:t>
                            </m:r>
                          </m:sub>
                        </m:sSub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it-IT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it-IT" dirty="0"/>
                      <m:t>=</m:t>
                    </m:r>
                    <m:r>
                      <m:rPr>
                        <m:nor/>
                      </m:rPr>
                      <a:rPr lang="it-IT" b="0" i="0" dirty="0" smtClean="0"/>
                      <m:t> </m:t>
                    </m:r>
                    <m:f>
                      <m:f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sSub>
                          <m:sSubPr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𝐴𝐷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den>
                    </m:f>
                  </m:oMath>
                </a14:m>
                <a:r>
                  <a:rPr lang="it-IT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unc>
                          <m:func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𝑒𝑟𝑓𝑐</m:t>
                            </m:r>
                          </m:fName>
                          <m:e>
                            <m:d>
                              <m:d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num>
                                  <m:den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it-IT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i="1" dirty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it-IT" i="1" dirty="0">
                                            <a:latin typeface="Cambria Math" panose="02040503050406030204" pitchFamily="18" charset="0"/>
                                          </a:rPr>
                                          <m:t>𝐴𝐷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e>
                        </m:func>
                        <m:rad>
                          <m:radPr>
                            <m:degHide m:val="on"/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e>
                        </m:rad>
                        <m:r>
                          <a:rPr lang="it-IT" i="1">
                            <a:latin typeface="Cambria Math" panose="02040503050406030204" pitchFamily="18" charset="0"/>
                          </a:rPr>
                          <m:t>𝑖𝑒𝑟𝑓𝑐</m:t>
                        </m:r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num>
                              <m:den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it-IT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 dirty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it-IT" i="1" dirty="0">
                                        <a:latin typeface="Cambria Math" panose="02040503050406030204" pitchFamily="18" charset="0"/>
                                      </a:rPr>
                                      <m:t>𝐴𝐷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d>
                  </m:oMath>
                </a14:m>
                <a:r>
                  <a:rPr lang="it-IT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3" name="Rettango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116" y="961273"/>
                <a:ext cx="7451749" cy="532838"/>
              </a:xfrm>
              <a:prstGeom prst="rect">
                <a:avLst/>
              </a:prstGeom>
              <a:blipFill rotWithShape="0">
                <a:blip r:embed="rId2"/>
                <a:stretch>
                  <a:fillRect b="-114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asellaDiTesto 4"/>
          <p:cNvSpPr txBox="1"/>
          <p:nvPr/>
        </p:nvSpPr>
        <p:spPr>
          <a:xfrm>
            <a:off x="350146" y="352055"/>
            <a:ext cx="8668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To estimate the </a:t>
            </a:r>
            <a:r>
              <a:rPr lang="it-IT" dirty="0" err="1"/>
              <a:t>error</a:t>
            </a:r>
            <a:r>
              <a:rPr lang="it-IT" dirty="0"/>
              <a:t> of the </a:t>
            </a:r>
            <a:r>
              <a:rPr lang="it-IT" dirty="0" err="1"/>
              <a:t>approximate</a:t>
            </a:r>
            <a:r>
              <a:rPr lang="it-IT" dirty="0"/>
              <a:t> </a:t>
            </a:r>
            <a:r>
              <a:rPr lang="it-IT" dirty="0" err="1"/>
              <a:t>solutions</a:t>
            </a:r>
            <a:r>
              <a:rPr lang="it-IT" dirty="0"/>
              <a:t>, </a:t>
            </a:r>
            <a:r>
              <a:rPr lang="it-IT" dirty="0" err="1"/>
              <a:t>we</a:t>
            </a:r>
            <a:r>
              <a:rPr lang="it-IT" dirty="0"/>
              <a:t> can set A=B in the </a:t>
            </a:r>
            <a:r>
              <a:rPr lang="it-IT" dirty="0" err="1"/>
              <a:t>solution</a:t>
            </a:r>
            <a:r>
              <a:rPr lang="it-IT" dirty="0"/>
              <a:t> for </a:t>
            </a:r>
            <a:r>
              <a:rPr lang="it-IT" i="1" dirty="0" err="1"/>
              <a:t>T</a:t>
            </a:r>
            <a:r>
              <a:rPr lang="it-IT" i="1" baseline="-25000" dirty="0" err="1"/>
              <a:t>Max</a:t>
            </a:r>
            <a:r>
              <a:rPr lang="it-IT" i="1" baseline="-25000" dirty="0"/>
              <a:t> </a:t>
            </a:r>
            <a:r>
              <a:rPr lang="it-IT" dirty="0"/>
              <a:t>: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154204" y="1889140"/>
            <a:ext cx="5404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already</a:t>
            </a:r>
            <a:r>
              <a:rPr lang="it-IT" dirty="0"/>
              <a:t> </a:t>
            </a:r>
            <a:r>
              <a:rPr lang="it-IT" dirty="0" err="1"/>
              <a:t>know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, for a </a:t>
            </a:r>
            <a:r>
              <a:rPr lang="it-IT" dirty="0" err="1"/>
              <a:t>uniform</a:t>
            </a:r>
            <a:r>
              <a:rPr lang="it-IT" dirty="0"/>
              <a:t> </a:t>
            </a:r>
            <a:r>
              <a:rPr lang="it-IT" dirty="0" err="1"/>
              <a:t>material</a:t>
            </a:r>
            <a:r>
              <a:rPr lang="it-IT" dirty="0"/>
              <a:t> (A),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ttangolo 6"/>
              <p:cNvSpPr/>
              <p:nvPr/>
            </p:nvSpPr>
            <p:spPr>
              <a:xfrm>
                <a:off x="5558247" y="1807915"/>
                <a:ext cx="3310824" cy="5184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𝑀𝑎𝑥</m:t>
                            </m:r>
                          </m:sub>
                        </m:sSub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it-IT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it-IT" dirty="0"/>
                      <m:t>=</m:t>
                    </m:r>
                    <m:r>
                      <m:rPr>
                        <m:nor/>
                      </m:rPr>
                      <a:rPr lang="it-IT" b="0" i="0" dirty="0" smtClean="0"/>
                      <m:t> </m:t>
                    </m:r>
                    <m:f>
                      <m:f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sSub>
                          <m:sSubPr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𝐴𝐷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den>
                    </m:f>
                  </m:oMath>
                </a14:m>
                <a:r>
                  <a:rPr lang="it-IT" dirty="0"/>
                  <a:t> 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7" name="Rettango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8247" y="1807915"/>
                <a:ext cx="3310824" cy="518475"/>
              </a:xfrm>
              <a:prstGeom prst="rect">
                <a:avLst/>
              </a:prstGeom>
              <a:blipFill rotWithShape="0">
                <a:blip r:embed="rId3"/>
                <a:stretch>
                  <a:fillRect b="-117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ttangolo 8"/>
              <p:cNvSpPr/>
              <p:nvPr/>
            </p:nvSpPr>
            <p:spPr>
              <a:xfrm>
                <a:off x="493838" y="3103444"/>
                <a:ext cx="3062312" cy="6455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it-IT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it-IT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𝑒𝑟𝑓𝑐</m:t>
                          </m:r>
                        </m:fName>
                        <m:e>
                          <m:d>
                            <m:d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it-IT" sz="16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 dirty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it-IT" sz="1600" i="1" dirty="0">
                                          <a:latin typeface="Cambria Math" panose="02040503050406030204" pitchFamily="18" charset="0"/>
                                        </a:rPr>
                                        <m:t>𝐴𝐷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it-IT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e>
                      </m:func>
                      <m:rad>
                        <m:radPr>
                          <m:degHide m:val="on"/>
                          <m:ctrlPr>
                            <a:rPr lang="it-IT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rad>
                      <m:r>
                        <a:rPr lang="it-IT" sz="1600" i="1">
                          <a:latin typeface="Cambria Math" panose="02040503050406030204" pitchFamily="18" charset="0"/>
                        </a:rPr>
                        <m:t>𝑖𝑒𝑟𝑓𝑐</m:t>
                      </m:r>
                      <m:d>
                        <m:d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it-IT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 dirty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sz="1600" i="1" dirty="0">
                                      <a:latin typeface="Cambria Math" panose="02040503050406030204" pitchFamily="18" charset="0"/>
                                    </a:rPr>
                                    <m:t>𝐴𝐷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9" name="Rettango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838" y="3103444"/>
                <a:ext cx="3062312" cy="6455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asellaDiTesto 9"/>
          <p:cNvSpPr txBox="1"/>
          <p:nvPr/>
        </p:nvSpPr>
        <p:spPr>
          <a:xfrm>
            <a:off x="154204" y="2515820"/>
            <a:ext cx="8181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So </a:t>
            </a:r>
            <a:r>
              <a:rPr lang="it-IT" dirty="0" err="1"/>
              <a:t>that</a:t>
            </a:r>
            <a:r>
              <a:rPr lang="it-IT" dirty="0"/>
              <a:t> the </a:t>
            </a:r>
            <a:r>
              <a:rPr lang="it-IT" dirty="0" err="1"/>
              <a:t>difference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the </a:t>
            </a:r>
            <a:r>
              <a:rPr lang="it-IT" dirty="0" err="1"/>
              <a:t>approximate</a:t>
            </a:r>
            <a:r>
              <a:rPr lang="it-IT" dirty="0"/>
              <a:t> </a:t>
            </a:r>
            <a:r>
              <a:rPr lang="it-IT" dirty="0" err="1"/>
              <a:t>solution</a:t>
            </a:r>
            <a:r>
              <a:rPr lang="it-IT" dirty="0"/>
              <a:t> and the </a:t>
            </a:r>
            <a:r>
              <a:rPr lang="it-IT" dirty="0" err="1"/>
              <a:t>exact</a:t>
            </a:r>
            <a:r>
              <a:rPr lang="it-IT" dirty="0"/>
              <a:t> in </a:t>
            </a:r>
            <a:r>
              <a:rPr lang="it-IT" dirty="0" err="1"/>
              <a:t>this</a:t>
            </a:r>
            <a:r>
              <a:rPr lang="it-IT" dirty="0"/>
              <a:t> case </a:t>
            </a:r>
            <a:r>
              <a:rPr lang="it-IT" dirty="0" err="1"/>
              <a:t>is</a:t>
            </a:r>
            <a:r>
              <a:rPr lang="it-IT" dirty="0"/>
              <a:t> :</a:t>
            </a: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7149243"/>
              </p:ext>
            </p:extLst>
          </p:nvPr>
        </p:nvGraphicFramePr>
        <p:xfrm>
          <a:off x="4449618" y="3149840"/>
          <a:ext cx="4046875" cy="2386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Freccia a destra 1"/>
          <p:cNvSpPr/>
          <p:nvPr/>
        </p:nvSpPr>
        <p:spPr>
          <a:xfrm>
            <a:off x="600891" y="3776793"/>
            <a:ext cx="3074595" cy="190504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4251159" y="3058607"/>
            <a:ext cx="71154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err="1"/>
              <a:t>error</a:t>
            </a:r>
            <a:r>
              <a:rPr lang="it-IT" dirty="0"/>
              <a:t> 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7840544" y="5068389"/>
            <a:ext cx="6559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i="1" dirty="0"/>
              <a:t>L/</a:t>
            </a:r>
            <a:r>
              <a:rPr lang="it-IT" i="1" dirty="0" err="1"/>
              <a:t>x</a:t>
            </a:r>
            <a:r>
              <a:rPr lang="it-IT" i="1" baseline="-25000" dirty="0" err="1"/>
              <a:t>AD</a:t>
            </a:r>
            <a:endParaRPr lang="it-IT" i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1470570" y="5801385"/>
            <a:ext cx="6110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The </a:t>
            </a:r>
            <a:r>
              <a:rPr lang="it-IT" dirty="0" err="1"/>
              <a:t>approximation</a:t>
            </a:r>
            <a:r>
              <a:rPr lang="it-IT" dirty="0"/>
              <a:t> made over </a:t>
            </a:r>
            <a:r>
              <a:rPr lang="it-IT" dirty="0" err="1"/>
              <a:t>estimates</a:t>
            </a:r>
            <a:r>
              <a:rPr lang="it-IT" dirty="0"/>
              <a:t> the maximum </a:t>
            </a:r>
            <a:r>
              <a:rPr lang="it-IT" dirty="0" err="1"/>
              <a:t>surface</a:t>
            </a:r>
            <a:r>
              <a:rPr lang="it-IT" dirty="0"/>
              <a:t> </a:t>
            </a:r>
          </a:p>
          <a:p>
            <a:r>
              <a:rPr lang="it-IT" dirty="0"/>
              <a:t>temperature up to a maximum of </a:t>
            </a:r>
            <a:r>
              <a:rPr lang="it-IT" dirty="0" err="1"/>
              <a:t>about</a:t>
            </a:r>
            <a:r>
              <a:rPr lang="it-IT" dirty="0"/>
              <a:t> 12% </a:t>
            </a:r>
            <a:r>
              <a:rPr lang="it-IT" dirty="0" err="1"/>
              <a:t>when</a:t>
            </a:r>
            <a:r>
              <a:rPr lang="it-IT" dirty="0"/>
              <a:t> </a:t>
            </a:r>
            <a:r>
              <a:rPr lang="it-IT" i="1" dirty="0"/>
              <a:t>L=</a:t>
            </a:r>
            <a:r>
              <a:rPr lang="it-IT" i="1" dirty="0" err="1"/>
              <a:t>x</a:t>
            </a:r>
            <a:r>
              <a:rPr lang="it-IT" i="1" baseline="-25000" dirty="0" err="1"/>
              <a:t>AD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23268446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1199</TotalTime>
  <Words>1257</Words>
  <Application>Microsoft Office PowerPoint</Application>
  <PresentationFormat>On-screen Show (4:3)</PresentationFormat>
  <Paragraphs>171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Vaglio</dc:creator>
  <cp:lastModifiedBy>Sergio Calatroni</cp:lastModifiedBy>
  <cp:revision>559</cp:revision>
  <cp:lastPrinted>2023-11-28T11:42:51Z</cp:lastPrinted>
  <dcterms:created xsi:type="dcterms:W3CDTF">2016-02-14T16:51:48Z</dcterms:created>
  <dcterms:modified xsi:type="dcterms:W3CDTF">2023-12-04T14:16:59Z</dcterms:modified>
</cp:coreProperties>
</file>