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13"/>
  </p:notesMasterIdLst>
  <p:handoutMasterIdLst>
    <p:handoutMasterId r:id="rId14"/>
  </p:handoutMasterIdLst>
  <p:sldIdLst>
    <p:sldId id="520" r:id="rId2"/>
    <p:sldId id="546" r:id="rId3"/>
    <p:sldId id="525" r:id="rId4"/>
    <p:sldId id="623" r:id="rId5"/>
    <p:sldId id="547" r:id="rId6"/>
    <p:sldId id="529" r:id="rId7"/>
    <p:sldId id="548" r:id="rId8"/>
    <p:sldId id="534" r:id="rId9"/>
    <p:sldId id="621" r:id="rId10"/>
    <p:sldId id="535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313131"/>
    <a:srgbClr val="005551"/>
    <a:srgbClr val="B72E91"/>
    <a:srgbClr val="293B97"/>
    <a:srgbClr val="1E2785"/>
    <a:srgbClr val="1E297F"/>
    <a:srgbClr val="424242"/>
    <a:srgbClr val="F4F4F4"/>
    <a:srgbClr val="F4F4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4" autoAdjust="0"/>
    <p:restoredTop sz="95918" autoAdjust="0"/>
  </p:normalViewPr>
  <p:slideViewPr>
    <p:cSldViewPr snapToGrid="0" snapToObjects="1">
      <p:cViewPr varScale="1">
        <p:scale>
          <a:sx n="123" d="100"/>
          <a:sy n="123" d="100"/>
        </p:scale>
        <p:origin x="1200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7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is Ratkus" userId="5a0b107c-88b4-4a9f-ac8b-94bbf2c2ada4" providerId="ADAL" clId="{37691759-9720-2D40-85AE-8DE0598FE0A7}"/>
    <pc:docChg chg="undo custSel addSld delSld modSld sldOrd">
      <pc:chgData name="Andris Ratkus" userId="5a0b107c-88b4-4a9f-ac8b-94bbf2c2ada4" providerId="ADAL" clId="{37691759-9720-2D40-85AE-8DE0598FE0A7}" dt="2023-11-30T09:43:47.809" v="1366" actId="20577"/>
      <pc:docMkLst>
        <pc:docMk/>
      </pc:docMkLst>
      <pc:sldChg chg="del">
        <pc:chgData name="Andris Ratkus" userId="5a0b107c-88b4-4a9f-ac8b-94bbf2c2ada4" providerId="ADAL" clId="{37691759-9720-2D40-85AE-8DE0598FE0A7}" dt="2023-11-28T10:01:04.097" v="181" actId="2696"/>
        <pc:sldMkLst>
          <pc:docMk/>
          <pc:sldMk cId="1114842603" sldId="390"/>
        </pc:sldMkLst>
      </pc:sldChg>
      <pc:sldChg chg="modSp mod">
        <pc:chgData name="Andris Ratkus" userId="5a0b107c-88b4-4a9f-ac8b-94bbf2c2ada4" providerId="ADAL" clId="{37691759-9720-2D40-85AE-8DE0598FE0A7}" dt="2023-11-28T09:47:53.451" v="5" actId="20577"/>
        <pc:sldMkLst>
          <pc:docMk/>
          <pc:sldMk cId="1097259646" sldId="520"/>
        </pc:sldMkLst>
        <pc:spChg chg="mod">
          <ac:chgData name="Andris Ratkus" userId="5a0b107c-88b4-4a9f-ac8b-94bbf2c2ada4" providerId="ADAL" clId="{37691759-9720-2D40-85AE-8DE0598FE0A7}" dt="2023-11-28T09:47:53.451" v="5" actId="20577"/>
          <ac:spMkLst>
            <pc:docMk/>
            <pc:sldMk cId="1097259646" sldId="520"/>
            <ac:spMk id="6" creationId="{00000000-0000-0000-0000-000000000000}"/>
          </ac:spMkLst>
        </pc:spChg>
      </pc:sldChg>
      <pc:sldChg chg="addSp delSp modSp mod ord">
        <pc:chgData name="Andris Ratkus" userId="5a0b107c-88b4-4a9f-ac8b-94bbf2c2ada4" providerId="ADAL" clId="{37691759-9720-2D40-85AE-8DE0598FE0A7}" dt="2023-11-30T09:42:01.049" v="1327" actId="20577"/>
        <pc:sldMkLst>
          <pc:docMk/>
          <pc:sldMk cId="3266220141" sldId="525"/>
        </pc:sldMkLst>
        <pc:spChg chg="mod">
          <ac:chgData name="Andris Ratkus" userId="5a0b107c-88b4-4a9f-ac8b-94bbf2c2ada4" providerId="ADAL" clId="{37691759-9720-2D40-85AE-8DE0598FE0A7}" dt="2023-11-28T13:49:26.038" v="510" actId="20577"/>
          <ac:spMkLst>
            <pc:docMk/>
            <pc:sldMk cId="3266220141" sldId="525"/>
            <ac:spMk id="2" creationId="{00000000-0000-0000-0000-000000000000}"/>
          </ac:spMkLst>
        </pc:spChg>
        <pc:spChg chg="mod">
          <ac:chgData name="Andris Ratkus" userId="5a0b107c-88b4-4a9f-ac8b-94bbf2c2ada4" providerId="ADAL" clId="{37691759-9720-2D40-85AE-8DE0598FE0A7}" dt="2023-11-30T09:42:01.049" v="1327" actId="20577"/>
          <ac:spMkLst>
            <pc:docMk/>
            <pc:sldMk cId="3266220141" sldId="525"/>
            <ac:spMk id="8" creationId="{3ADCDB9E-6532-AB1D-E06C-9BCAFF99F0BA}"/>
          </ac:spMkLst>
        </pc:spChg>
        <pc:spChg chg="del mod">
          <ac:chgData name="Andris Ratkus" userId="5a0b107c-88b4-4a9f-ac8b-94bbf2c2ada4" providerId="ADAL" clId="{37691759-9720-2D40-85AE-8DE0598FE0A7}" dt="2023-11-28T10:59:58.597" v="429" actId="478"/>
          <ac:spMkLst>
            <pc:docMk/>
            <pc:sldMk cId="3266220141" sldId="525"/>
            <ac:spMk id="10" creationId="{3BF80DF9-C174-3DE0-90E4-DE3FD7A4FF2D}"/>
          </ac:spMkLst>
        </pc:spChg>
        <pc:spChg chg="del mod topLvl">
          <ac:chgData name="Andris Ratkus" userId="5a0b107c-88b4-4a9f-ac8b-94bbf2c2ada4" providerId="ADAL" clId="{37691759-9720-2D40-85AE-8DE0598FE0A7}" dt="2023-11-28T13:57:08.454" v="598" actId="478"/>
          <ac:spMkLst>
            <pc:docMk/>
            <pc:sldMk cId="3266220141" sldId="525"/>
            <ac:spMk id="12" creationId="{2143773C-339B-552E-A0E1-4979E7EEFD44}"/>
          </ac:spMkLst>
        </pc:spChg>
        <pc:spChg chg="add del mod">
          <ac:chgData name="Andris Ratkus" userId="5a0b107c-88b4-4a9f-ac8b-94bbf2c2ada4" providerId="ADAL" clId="{37691759-9720-2D40-85AE-8DE0598FE0A7}" dt="2023-11-28T13:56:14.634" v="590" actId="478"/>
          <ac:spMkLst>
            <pc:docMk/>
            <pc:sldMk cId="3266220141" sldId="525"/>
            <ac:spMk id="16" creationId="{1A572604-A8B3-260F-46B1-CC841C75E19A}"/>
          </ac:spMkLst>
        </pc:spChg>
        <pc:grpChg chg="add del mod">
          <ac:chgData name="Andris Ratkus" userId="5a0b107c-88b4-4a9f-ac8b-94bbf2c2ada4" providerId="ADAL" clId="{37691759-9720-2D40-85AE-8DE0598FE0A7}" dt="2023-11-28T13:57:08.454" v="598" actId="478"/>
          <ac:grpSpMkLst>
            <pc:docMk/>
            <pc:sldMk cId="3266220141" sldId="525"/>
            <ac:grpSpMk id="7" creationId="{5389C492-0B29-41E1-459B-A4AC7BE79DE0}"/>
          </ac:grpSpMkLst>
        </pc:grpChg>
        <pc:picChg chg="add del mod modCrop">
          <ac:chgData name="Andris Ratkus" userId="5a0b107c-88b4-4a9f-ac8b-94bbf2c2ada4" providerId="ADAL" clId="{37691759-9720-2D40-85AE-8DE0598FE0A7}" dt="2023-11-28T10:59:52.008" v="427" actId="478"/>
          <ac:picMkLst>
            <pc:docMk/>
            <pc:sldMk cId="3266220141" sldId="525"/>
            <ac:picMk id="4" creationId="{E5CC829C-C26D-0A8E-5375-2BABCFE30E23}"/>
          </ac:picMkLst>
        </pc:picChg>
        <pc:picChg chg="add del mod">
          <ac:chgData name="Andris Ratkus" userId="5a0b107c-88b4-4a9f-ac8b-94bbf2c2ada4" providerId="ADAL" clId="{37691759-9720-2D40-85AE-8DE0598FE0A7}" dt="2023-11-28T13:58:18.568" v="601" actId="478"/>
          <ac:picMkLst>
            <pc:docMk/>
            <pc:sldMk cId="3266220141" sldId="525"/>
            <ac:picMk id="5" creationId="{B55981F8-30D2-5308-EADF-6413E97B3774}"/>
          </ac:picMkLst>
        </pc:picChg>
        <pc:picChg chg="add mod">
          <ac:chgData name="Andris Ratkus" userId="5a0b107c-88b4-4a9f-ac8b-94bbf2c2ada4" providerId="ADAL" clId="{37691759-9720-2D40-85AE-8DE0598FE0A7}" dt="2023-11-30T09:37:04.632" v="1287" actId="14100"/>
          <ac:picMkLst>
            <pc:docMk/>
            <pc:sldMk cId="3266220141" sldId="525"/>
            <ac:picMk id="6" creationId="{175681E2-4EFF-D941-BD51-94846EA68087}"/>
          </ac:picMkLst>
        </pc:picChg>
        <pc:picChg chg="del">
          <ac:chgData name="Andris Ratkus" userId="5a0b107c-88b4-4a9f-ac8b-94bbf2c2ada4" providerId="ADAL" clId="{37691759-9720-2D40-85AE-8DE0598FE0A7}" dt="2023-11-28T10:14:38.430" v="240" actId="478"/>
          <ac:picMkLst>
            <pc:docMk/>
            <pc:sldMk cId="3266220141" sldId="525"/>
            <ac:picMk id="9" creationId="{0BB47818-C763-9FC1-CD06-C524E6B45C2E}"/>
          </ac:picMkLst>
        </pc:picChg>
        <pc:picChg chg="del mod topLvl modCrop">
          <ac:chgData name="Andris Ratkus" userId="5a0b107c-88b4-4a9f-ac8b-94bbf2c2ada4" providerId="ADAL" clId="{37691759-9720-2D40-85AE-8DE0598FE0A7}" dt="2023-11-28T13:59:37.253" v="619" actId="478"/>
          <ac:picMkLst>
            <pc:docMk/>
            <pc:sldMk cId="3266220141" sldId="525"/>
            <ac:picMk id="11" creationId="{D992ADBE-C7E9-A1DF-F94C-DEA4E4E220A7}"/>
          </ac:picMkLst>
        </pc:picChg>
        <pc:picChg chg="add del mod">
          <ac:chgData name="Andris Ratkus" userId="5a0b107c-88b4-4a9f-ac8b-94bbf2c2ada4" providerId="ADAL" clId="{37691759-9720-2D40-85AE-8DE0598FE0A7}" dt="2023-11-28T14:03:01.511" v="730" actId="478"/>
          <ac:picMkLst>
            <pc:docMk/>
            <pc:sldMk cId="3266220141" sldId="525"/>
            <ac:picMk id="13" creationId="{1565E9F9-9AA0-8DE7-7457-9B7A129EEC93}"/>
          </ac:picMkLst>
        </pc:picChg>
        <pc:picChg chg="add del mod">
          <ac:chgData name="Andris Ratkus" userId="5a0b107c-88b4-4a9f-ac8b-94bbf2c2ada4" providerId="ADAL" clId="{37691759-9720-2D40-85AE-8DE0598FE0A7}" dt="2023-11-28T14:03:02.085" v="731" actId="478"/>
          <ac:picMkLst>
            <pc:docMk/>
            <pc:sldMk cId="3266220141" sldId="525"/>
            <ac:picMk id="14" creationId="{B90E39DB-61E5-33E1-16B7-EAB8571038C1}"/>
          </ac:picMkLst>
        </pc:picChg>
        <pc:picChg chg="add del mod">
          <ac:chgData name="Andris Ratkus" userId="5a0b107c-88b4-4a9f-ac8b-94bbf2c2ada4" providerId="ADAL" clId="{37691759-9720-2D40-85AE-8DE0598FE0A7}" dt="2023-11-28T13:56:14.634" v="590" actId="478"/>
          <ac:picMkLst>
            <pc:docMk/>
            <pc:sldMk cId="3266220141" sldId="525"/>
            <ac:picMk id="15" creationId="{632E3664-AA9B-5889-F7D2-F632C0EA7699}"/>
          </ac:picMkLst>
        </pc:picChg>
        <pc:picChg chg="add mod">
          <ac:chgData name="Andris Ratkus" userId="5a0b107c-88b4-4a9f-ac8b-94bbf2c2ada4" providerId="ADAL" clId="{37691759-9720-2D40-85AE-8DE0598FE0A7}" dt="2023-11-30T09:36:46.141" v="1284" actId="1076"/>
          <ac:picMkLst>
            <pc:docMk/>
            <pc:sldMk cId="3266220141" sldId="525"/>
            <ac:picMk id="17" creationId="{323D660A-7D1F-F0B7-68FF-B18092E06613}"/>
          </ac:picMkLst>
        </pc:picChg>
        <pc:picChg chg="add mod">
          <ac:chgData name="Andris Ratkus" userId="5a0b107c-88b4-4a9f-ac8b-94bbf2c2ada4" providerId="ADAL" clId="{37691759-9720-2D40-85AE-8DE0598FE0A7}" dt="2023-11-30T09:37:13.919" v="1288" actId="1076"/>
          <ac:picMkLst>
            <pc:docMk/>
            <pc:sldMk cId="3266220141" sldId="525"/>
            <ac:picMk id="18" creationId="{07CC5007-CE2A-86FA-B89F-B78991A2FA6C}"/>
          </ac:picMkLst>
        </pc:picChg>
      </pc:sldChg>
      <pc:sldChg chg="del">
        <pc:chgData name="Andris Ratkus" userId="5a0b107c-88b4-4a9f-ac8b-94bbf2c2ada4" providerId="ADAL" clId="{37691759-9720-2D40-85AE-8DE0598FE0A7}" dt="2023-11-28T10:05:33.343" v="217" actId="2696"/>
        <pc:sldMkLst>
          <pc:docMk/>
          <pc:sldMk cId="3723095826" sldId="526"/>
        </pc:sldMkLst>
      </pc:sldChg>
      <pc:sldChg chg="addSp delSp modSp del mod ord">
        <pc:chgData name="Andris Ratkus" userId="5a0b107c-88b4-4a9f-ac8b-94bbf2c2ada4" providerId="ADAL" clId="{37691759-9720-2D40-85AE-8DE0598FE0A7}" dt="2023-11-28T14:13:34.838" v="914" actId="2696"/>
        <pc:sldMkLst>
          <pc:docMk/>
          <pc:sldMk cId="1771329567" sldId="527"/>
        </pc:sldMkLst>
        <pc:spChg chg="mod">
          <ac:chgData name="Andris Ratkus" userId="5a0b107c-88b4-4a9f-ac8b-94bbf2c2ada4" providerId="ADAL" clId="{37691759-9720-2D40-85AE-8DE0598FE0A7}" dt="2023-11-28T10:05:04.385" v="214" actId="114"/>
          <ac:spMkLst>
            <pc:docMk/>
            <pc:sldMk cId="1771329567" sldId="527"/>
            <ac:spMk id="2" creationId="{00000000-0000-0000-0000-000000000000}"/>
          </ac:spMkLst>
        </pc:spChg>
        <pc:spChg chg="mod">
          <ac:chgData name="Andris Ratkus" userId="5a0b107c-88b4-4a9f-ac8b-94bbf2c2ada4" providerId="ADAL" clId="{37691759-9720-2D40-85AE-8DE0598FE0A7}" dt="2023-11-28T10:04:54.310" v="204" actId="20577"/>
          <ac:spMkLst>
            <pc:docMk/>
            <pc:sldMk cId="1771329567" sldId="527"/>
            <ac:spMk id="13" creationId="{A28CA691-6A01-CEC7-A2A5-38A9C5787E9C}"/>
          </ac:spMkLst>
        </pc:spChg>
        <pc:picChg chg="del">
          <ac:chgData name="Andris Ratkus" userId="5a0b107c-88b4-4a9f-ac8b-94bbf2c2ada4" providerId="ADAL" clId="{37691759-9720-2D40-85AE-8DE0598FE0A7}" dt="2023-11-28T10:04:51.405" v="203" actId="478"/>
          <ac:picMkLst>
            <pc:docMk/>
            <pc:sldMk cId="1771329567" sldId="527"/>
            <ac:picMk id="4" creationId="{4CE2038B-6AC3-8100-A1F5-3A8BC9AADD2C}"/>
          </ac:picMkLst>
        </pc:picChg>
        <pc:picChg chg="add mod">
          <ac:chgData name="Andris Ratkus" userId="5a0b107c-88b4-4a9f-ac8b-94bbf2c2ada4" providerId="ADAL" clId="{37691759-9720-2D40-85AE-8DE0598FE0A7}" dt="2023-11-28T10:05:14.025" v="215"/>
          <ac:picMkLst>
            <pc:docMk/>
            <pc:sldMk cId="1771329567" sldId="527"/>
            <ac:picMk id="5" creationId="{BF6C9C33-1EA4-FA72-062F-D507DA31042B}"/>
          </ac:picMkLst>
        </pc:picChg>
        <pc:picChg chg="add mod">
          <ac:chgData name="Andris Ratkus" userId="5a0b107c-88b4-4a9f-ac8b-94bbf2c2ada4" providerId="ADAL" clId="{37691759-9720-2D40-85AE-8DE0598FE0A7}" dt="2023-11-28T10:06:27.702" v="221"/>
          <ac:picMkLst>
            <pc:docMk/>
            <pc:sldMk cId="1771329567" sldId="527"/>
            <ac:picMk id="6" creationId="{37444661-60F4-2897-8D7F-029EDC0ADBD1}"/>
          </ac:picMkLst>
        </pc:picChg>
        <pc:picChg chg="del">
          <ac:chgData name="Andris Ratkus" userId="5a0b107c-88b4-4a9f-ac8b-94bbf2c2ada4" providerId="ADAL" clId="{37691759-9720-2D40-85AE-8DE0598FE0A7}" dt="2023-11-28T10:04:49.833" v="200" actId="478"/>
          <ac:picMkLst>
            <pc:docMk/>
            <pc:sldMk cId="1771329567" sldId="527"/>
            <ac:picMk id="8" creationId="{CDD32BF7-40A5-F1C6-E10D-DD7C0117637F}"/>
          </ac:picMkLst>
        </pc:picChg>
        <pc:picChg chg="del">
          <ac:chgData name="Andris Ratkus" userId="5a0b107c-88b4-4a9f-ac8b-94bbf2c2ada4" providerId="ADAL" clId="{37691759-9720-2D40-85AE-8DE0598FE0A7}" dt="2023-11-28T10:04:50.373" v="201" actId="478"/>
          <ac:picMkLst>
            <pc:docMk/>
            <pc:sldMk cId="1771329567" sldId="527"/>
            <ac:picMk id="9" creationId="{4C9443FC-3902-CACC-EC0D-6F206F10AC75}"/>
          </ac:picMkLst>
        </pc:picChg>
        <pc:picChg chg="del">
          <ac:chgData name="Andris Ratkus" userId="5a0b107c-88b4-4a9f-ac8b-94bbf2c2ada4" providerId="ADAL" clId="{37691759-9720-2D40-85AE-8DE0598FE0A7}" dt="2023-11-28T10:04:50.820" v="202" actId="478"/>
          <ac:picMkLst>
            <pc:docMk/>
            <pc:sldMk cId="1771329567" sldId="527"/>
            <ac:picMk id="10" creationId="{A767511C-D87C-06BC-F682-DA6A980FC6D9}"/>
          </ac:picMkLst>
        </pc:picChg>
      </pc:sldChg>
      <pc:sldChg chg="del">
        <pc:chgData name="Andris Ratkus" userId="5a0b107c-88b4-4a9f-ac8b-94bbf2c2ada4" providerId="ADAL" clId="{37691759-9720-2D40-85AE-8DE0598FE0A7}" dt="2023-11-28T11:06:09.797" v="488" actId="2696"/>
        <pc:sldMkLst>
          <pc:docMk/>
          <pc:sldMk cId="3287124249" sldId="528"/>
        </pc:sldMkLst>
      </pc:sldChg>
      <pc:sldChg chg="addSp delSp modSp mod">
        <pc:chgData name="Andris Ratkus" userId="5a0b107c-88b4-4a9f-ac8b-94bbf2c2ada4" providerId="ADAL" clId="{37691759-9720-2D40-85AE-8DE0598FE0A7}" dt="2023-11-28T14:32:04.058" v="1135" actId="20577"/>
        <pc:sldMkLst>
          <pc:docMk/>
          <pc:sldMk cId="77409606" sldId="529"/>
        </pc:sldMkLst>
        <pc:spChg chg="mod">
          <ac:chgData name="Andris Ratkus" userId="5a0b107c-88b4-4a9f-ac8b-94bbf2c2ada4" providerId="ADAL" clId="{37691759-9720-2D40-85AE-8DE0598FE0A7}" dt="2023-11-28T14:13:40.769" v="915" actId="114"/>
          <ac:spMkLst>
            <pc:docMk/>
            <pc:sldMk cId="77409606" sldId="529"/>
            <ac:spMk id="2" creationId="{00000000-0000-0000-0000-000000000000}"/>
          </ac:spMkLst>
        </pc:spChg>
        <pc:spChg chg="del">
          <ac:chgData name="Andris Ratkus" userId="5a0b107c-88b4-4a9f-ac8b-94bbf2c2ada4" providerId="ADAL" clId="{37691759-9720-2D40-85AE-8DE0598FE0A7}" dt="2023-11-28T10:17:56.170" v="257" actId="478"/>
          <ac:spMkLst>
            <pc:docMk/>
            <pc:sldMk cId="77409606" sldId="529"/>
            <ac:spMk id="5" creationId="{3B62C4F3-1E5C-DC4F-5178-39592173C917}"/>
          </ac:spMkLst>
        </pc:spChg>
        <pc:spChg chg="del">
          <ac:chgData name="Andris Ratkus" userId="5a0b107c-88b4-4a9f-ac8b-94bbf2c2ada4" providerId="ADAL" clId="{37691759-9720-2D40-85AE-8DE0598FE0A7}" dt="2023-11-28T10:17:55.037" v="256" actId="478"/>
          <ac:spMkLst>
            <pc:docMk/>
            <pc:sldMk cId="77409606" sldId="529"/>
            <ac:spMk id="6" creationId="{6F3E1471-F4BF-20C0-46FD-A9718FCFB792}"/>
          </ac:spMkLst>
        </pc:spChg>
        <pc:spChg chg="mod">
          <ac:chgData name="Andris Ratkus" userId="5a0b107c-88b4-4a9f-ac8b-94bbf2c2ada4" providerId="ADAL" clId="{37691759-9720-2D40-85AE-8DE0598FE0A7}" dt="2023-11-28T14:32:04.058" v="1135" actId="20577"/>
          <ac:spMkLst>
            <pc:docMk/>
            <pc:sldMk cId="77409606" sldId="529"/>
            <ac:spMk id="8" creationId="{3ADCDB9E-6532-AB1D-E06C-9BCAFF99F0BA}"/>
          </ac:spMkLst>
        </pc:spChg>
        <pc:spChg chg="add mod">
          <ac:chgData name="Andris Ratkus" userId="5a0b107c-88b4-4a9f-ac8b-94bbf2c2ada4" providerId="ADAL" clId="{37691759-9720-2D40-85AE-8DE0598FE0A7}" dt="2023-11-28T10:18:12.781" v="262" actId="1076"/>
          <ac:spMkLst>
            <pc:docMk/>
            <pc:sldMk cId="77409606" sldId="529"/>
            <ac:spMk id="10" creationId="{FD76A7CD-D7B3-53FB-93BD-48149CB0038F}"/>
          </ac:spMkLst>
        </pc:spChg>
        <pc:spChg chg="mod">
          <ac:chgData name="Andris Ratkus" userId="5a0b107c-88b4-4a9f-ac8b-94bbf2c2ada4" providerId="ADAL" clId="{37691759-9720-2D40-85AE-8DE0598FE0A7}" dt="2023-11-28T10:18:04.126" v="260" actId="1076"/>
          <ac:spMkLst>
            <pc:docMk/>
            <pc:sldMk cId="77409606" sldId="529"/>
            <ac:spMk id="15" creationId="{68E7FCAF-EAC3-FECD-87DF-264B932F2DD1}"/>
          </ac:spMkLst>
        </pc:spChg>
        <pc:picChg chg="add mod">
          <ac:chgData name="Andris Ratkus" userId="5a0b107c-88b4-4a9f-ac8b-94bbf2c2ada4" providerId="ADAL" clId="{37691759-9720-2D40-85AE-8DE0598FE0A7}" dt="2023-11-28T14:13:49.331" v="919" actId="1076"/>
          <ac:picMkLst>
            <pc:docMk/>
            <pc:sldMk cId="77409606" sldId="529"/>
            <ac:picMk id="7" creationId="{B59722B5-1CE9-C068-3786-51A1EF7A8853}"/>
          </ac:picMkLst>
        </pc:picChg>
        <pc:picChg chg="del">
          <ac:chgData name="Andris Ratkus" userId="5a0b107c-88b4-4a9f-ac8b-94bbf2c2ada4" providerId="ADAL" clId="{37691759-9720-2D40-85AE-8DE0598FE0A7}" dt="2023-11-28T10:17:53.996" v="255" actId="478"/>
          <ac:picMkLst>
            <pc:docMk/>
            <pc:sldMk cId="77409606" sldId="529"/>
            <ac:picMk id="9" creationId="{F5F23EB2-DC96-333F-EEA6-61B5C49DD4D0}"/>
          </ac:picMkLst>
        </pc:picChg>
        <pc:picChg chg="del">
          <ac:chgData name="Andris Ratkus" userId="5a0b107c-88b4-4a9f-ac8b-94bbf2c2ada4" providerId="ADAL" clId="{37691759-9720-2D40-85AE-8DE0598FE0A7}" dt="2023-11-28T10:17:57.294" v="258" actId="478"/>
          <ac:picMkLst>
            <pc:docMk/>
            <pc:sldMk cId="77409606" sldId="529"/>
            <ac:picMk id="12" creationId="{CE45E7CC-95C0-BD42-EC12-486ACC61A1DB}"/>
          </ac:picMkLst>
        </pc:picChg>
        <pc:picChg chg="add mod">
          <ac:chgData name="Andris Ratkus" userId="5a0b107c-88b4-4a9f-ac8b-94bbf2c2ada4" providerId="ADAL" clId="{37691759-9720-2D40-85AE-8DE0598FE0A7}" dt="2023-11-28T14:13:51.999" v="920" actId="1076"/>
          <ac:picMkLst>
            <pc:docMk/>
            <pc:sldMk cId="77409606" sldId="529"/>
            <ac:picMk id="13" creationId="{D55C247D-6DF2-7490-4BB8-99A06366A643}"/>
          </ac:picMkLst>
        </pc:picChg>
      </pc:sldChg>
      <pc:sldChg chg="del">
        <pc:chgData name="Andris Ratkus" userId="5a0b107c-88b4-4a9f-ac8b-94bbf2c2ada4" providerId="ADAL" clId="{37691759-9720-2D40-85AE-8DE0598FE0A7}" dt="2023-11-28T14:42:43.902" v="1159" actId="2696"/>
        <pc:sldMkLst>
          <pc:docMk/>
          <pc:sldMk cId="919061567" sldId="531"/>
        </pc:sldMkLst>
      </pc:sldChg>
      <pc:sldChg chg="del">
        <pc:chgData name="Andris Ratkus" userId="5a0b107c-88b4-4a9f-ac8b-94bbf2c2ada4" providerId="ADAL" clId="{37691759-9720-2D40-85AE-8DE0598FE0A7}" dt="2023-11-28T10:07:30.408" v="224" actId="2696"/>
        <pc:sldMkLst>
          <pc:docMk/>
          <pc:sldMk cId="3859149275" sldId="532"/>
        </pc:sldMkLst>
      </pc:sldChg>
      <pc:sldChg chg="del">
        <pc:chgData name="Andris Ratkus" userId="5a0b107c-88b4-4a9f-ac8b-94bbf2c2ada4" providerId="ADAL" clId="{37691759-9720-2D40-85AE-8DE0598FE0A7}" dt="2023-11-28T10:07:22.926" v="223" actId="2696"/>
        <pc:sldMkLst>
          <pc:docMk/>
          <pc:sldMk cId="799461127" sldId="533"/>
        </pc:sldMkLst>
      </pc:sldChg>
      <pc:sldChg chg="addSp delSp modSp mod delAnim modAnim">
        <pc:chgData name="Andris Ratkus" userId="5a0b107c-88b4-4a9f-ac8b-94bbf2c2ada4" providerId="ADAL" clId="{37691759-9720-2D40-85AE-8DE0598FE0A7}" dt="2023-11-28T14:45:22.751" v="1280"/>
        <pc:sldMkLst>
          <pc:docMk/>
          <pc:sldMk cId="2310746328" sldId="534"/>
        </pc:sldMkLst>
        <pc:spChg chg="add mod">
          <ac:chgData name="Andris Ratkus" userId="5a0b107c-88b4-4a9f-ac8b-94bbf2c2ada4" providerId="ADAL" clId="{37691759-9720-2D40-85AE-8DE0598FE0A7}" dt="2023-11-28T14:23:53.163" v="1116" actId="1076"/>
          <ac:spMkLst>
            <pc:docMk/>
            <pc:sldMk cId="2310746328" sldId="534"/>
            <ac:spMk id="5" creationId="{CC453AC9-5D5A-6F80-5645-070C2E6DCFBB}"/>
          </ac:spMkLst>
        </pc:spChg>
        <pc:spChg chg="mod">
          <ac:chgData name="Andris Ratkus" userId="5a0b107c-88b4-4a9f-ac8b-94bbf2c2ada4" providerId="ADAL" clId="{37691759-9720-2D40-85AE-8DE0598FE0A7}" dt="2023-11-28T14:31:03.382" v="1123" actId="20577"/>
          <ac:spMkLst>
            <pc:docMk/>
            <pc:sldMk cId="2310746328" sldId="534"/>
            <ac:spMk id="8" creationId="{3ADCDB9E-6532-AB1D-E06C-9BCAFF99F0BA}"/>
          </ac:spMkLst>
        </pc:spChg>
        <pc:spChg chg="del">
          <ac:chgData name="Andris Ratkus" userId="5a0b107c-88b4-4a9f-ac8b-94bbf2c2ada4" providerId="ADAL" clId="{37691759-9720-2D40-85AE-8DE0598FE0A7}" dt="2023-11-28T14:17:59.890" v="1083" actId="478"/>
          <ac:spMkLst>
            <pc:docMk/>
            <pc:sldMk cId="2310746328" sldId="534"/>
            <ac:spMk id="18" creationId="{4DC5A684-ABEA-D654-532E-E660DC5EBC14}"/>
          </ac:spMkLst>
        </pc:spChg>
        <pc:spChg chg="del">
          <ac:chgData name="Andris Ratkus" userId="5a0b107c-88b4-4a9f-ac8b-94bbf2c2ada4" providerId="ADAL" clId="{37691759-9720-2D40-85AE-8DE0598FE0A7}" dt="2023-11-28T14:18:01.262" v="1084" actId="478"/>
          <ac:spMkLst>
            <pc:docMk/>
            <pc:sldMk cId="2310746328" sldId="534"/>
            <ac:spMk id="19" creationId="{8ACE83AD-DC2C-B1F2-7C92-421BC50E96C2}"/>
          </ac:spMkLst>
        </pc:spChg>
        <pc:spChg chg="del">
          <ac:chgData name="Andris Ratkus" userId="5a0b107c-88b4-4a9f-ac8b-94bbf2c2ada4" providerId="ADAL" clId="{37691759-9720-2D40-85AE-8DE0598FE0A7}" dt="2023-11-28T14:17:56.360" v="1080" actId="478"/>
          <ac:spMkLst>
            <pc:docMk/>
            <pc:sldMk cId="2310746328" sldId="534"/>
            <ac:spMk id="20" creationId="{F02C2E8C-C03D-1DF4-4DB7-66A43ACDF807}"/>
          </ac:spMkLst>
        </pc:spChg>
        <pc:picChg chg="add mod">
          <ac:chgData name="Andris Ratkus" userId="5a0b107c-88b4-4a9f-ac8b-94bbf2c2ada4" providerId="ADAL" clId="{37691759-9720-2D40-85AE-8DE0598FE0A7}" dt="2023-11-28T14:42:32.322" v="1158" actId="1076"/>
          <ac:picMkLst>
            <pc:docMk/>
            <pc:sldMk cId="2310746328" sldId="534"/>
            <ac:picMk id="4" creationId="{4F39244F-7EEE-87C8-60F9-0D454D10395C}"/>
          </ac:picMkLst>
        </pc:picChg>
        <pc:picChg chg="add del mod">
          <ac:chgData name="Andris Ratkus" userId="5a0b107c-88b4-4a9f-ac8b-94bbf2c2ada4" providerId="ADAL" clId="{37691759-9720-2D40-85AE-8DE0598FE0A7}" dt="2023-11-28T14:42:20.433" v="1153" actId="478"/>
          <ac:picMkLst>
            <pc:docMk/>
            <pc:sldMk cId="2310746328" sldId="534"/>
            <ac:picMk id="6" creationId="{8A183891-FA6A-2CB5-B867-C1AA4834D932}"/>
          </ac:picMkLst>
        </pc:picChg>
        <pc:picChg chg="add mod">
          <ac:chgData name="Andris Ratkus" userId="5a0b107c-88b4-4a9f-ac8b-94bbf2c2ada4" providerId="ADAL" clId="{37691759-9720-2D40-85AE-8DE0598FE0A7}" dt="2023-11-28T14:23:38.419" v="1114" actId="14100"/>
          <ac:picMkLst>
            <pc:docMk/>
            <pc:sldMk cId="2310746328" sldId="534"/>
            <ac:picMk id="7" creationId="{562415F5-F989-1A25-38A7-00D0334BD458}"/>
          </ac:picMkLst>
        </pc:picChg>
        <pc:picChg chg="del">
          <ac:chgData name="Andris Ratkus" userId="5a0b107c-88b4-4a9f-ac8b-94bbf2c2ada4" providerId="ADAL" clId="{37691759-9720-2D40-85AE-8DE0598FE0A7}" dt="2023-11-28T14:17:42.241" v="1074" actId="478"/>
          <ac:picMkLst>
            <pc:docMk/>
            <pc:sldMk cId="2310746328" sldId="534"/>
            <ac:picMk id="9" creationId="{A2341F9A-8C81-1EF9-923B-6661ED2722BE}"/>
          </ac:picMkLst>
        </pc:picChg>
        <pc:picChg chg="add del mod">
          <ac:chgData name="Andris Ratkus" userId="5a0b107c-88b4-4a9f-ac8b-94bbf2c2ada4" providerId="ADAL" clId="{37691759-9720-2D40-85AE-8DE0598FE0A7}" dt="2023-11-28T14:42:19.660" v="1152" actId="478"/>
          <ac:picMkLst>
            <pc:docMk/>
            <pc:sldMk cId="2310746328" sldId="534"/>
            <ac:picMk id="10" creationId="{A2AD08E4-67D1-0684-FEFC-7FAE2CC4BFE1}"/>
          </ac:picMkLst>
        </pc:picChg>
        <pc:picChg chg="add mod">
          <ac:chgData name="Andris Ratkus" userId="5a0b107c-88b4-4a9f-ac8b-94bbf2c2ada4" providerId="ADAL" clId="{37691759-9720-2D40-85AE-8DE0598FE0A7}" dt="2023-11-28T14:42:27.583" v="1156" actId="1076"/>
          <ac:picMkLst>
            <pc:docMk/>
            <pc:sldMk cId="2310746328" sldId="534"/>
            <ac:picMk id="11" creationId="{98E020B8-E2AB-1A7D-AC5D-58377D482D54}"/>
          </ac:picMkLst>
        </pc:picChg>
        <pc:picChg chg="add mod">
          <ac:chgData name="Andris Ratkus" userId="5a0b107c-88b4-4a9f-ac8b-94bbf2c2ada4" providerId="ADAL" clId="{37691759-9720-2D40-85AE-8DE0598FE0A7}" dt="2023-11-28T14:42:30.065" v="1157" actId="1076"/>
          <ac:picMkLst>
            <pc:docMk/>
            <pc:sldMk cId="2310746328" sldId="534"/>
            <ac:picMk id="12" creationId="{64735800-4B69-0BD9-A39C-6D38A12F1549}"/>
          </ac:picMkLst>
        </pc:picChg>
        <pc:picChg chg="del">
          <ac:chgData name="Andris Ratkus" userId="5a0b107c-88b4-4a9f-ac8b-94bbf2c2ada4" providerId="ADAL" clId="{37691759-9720-2D40-85AE-8DE0598FE0A7}" dt="2023-11-28T14:17:50.987" v="1079" actId="478"/>
          <ac:picMkLst>
            <pc:docMk/>
            <pc:sldMk cId="2310746328" sldId="534"/>
            <ac:picMk id="15" creationId="{4E0F86CA-E54D-0373-D7E7-4357FEE8FD49}"/>
          </ac:picMkLst>
        </pc:picChg>
        <pc:picChg chg="del">
          <ac:chgData name="Andris Ratkus" userId="5a0b107c-88b4-4a9f-ac8b-94bbf2c2ada4" providerId="ADAL" clId="{37691759-9720-2D40-85AE-8DE0598FE0A7}" dt="2023-11-28T14:17:58.089" v="1082" actId="478"/>
          <ac:picMkLst>
            <pc:docMk/>
            <pc:sldMk cId="2310746328" sldId="534"/>
            <ac:picMk id="16" creationId="{EF86116B-C058-C14C-8092-AE6996427D9B}"/>
          </ac:picMkLst>
        </pc:picChg>
        <pc:picChg chg="del">
          <ac:chgData name="Andris Ratkus" userId="5a0b107c-88b4-4a9f-ac8b-94bbf2c2ada4" providerId="ADAL" clId="{37691759-9720-2D40-85AE-8DE0598FE0A7}" dt="2023-11-28T14:17:57.396" v="1081" actId="478"/>
          <ac:picMkLst>
            <pc:docMk/>
            <pc:sldMk cId="2310746328" sldId="534"/>
            <ac:picMk id="17" creationId="{88DF81B8-B886-F988-F75B-8912DC8577AF}"/>
          </ac:picMkLst>
        </pc:picChg>
      </pc:sldChg>
      <pc:sldChg chg="modSp mod">
        <pc:chgData name="Andris Ratkus" userId="5a0b107c-88b4-4a9f-ac8b-94bbf2c2ada4" providerId="ADAL" clId="{37691759-9720-2D40-85AE-8DE0598FE0A7}" dt="2023-11-30T09:43:47.809" v="1366" actId="20577"/>
        <pc:sldMkLst>
          <pc:docMk/>
          <pc:sldMk cId="910726086" sldId="535"/>
        </pc:sldMkLst>
        <pc:spChg chg="mod">
          <ac:chgData name="Andris Ratkus" userId="5a0b107c-88b4-4a9f-ac8b-94bbf2c2ada4" providerId="ADAL" clId="{37691759-9720-2D40-85AE-8DE0598FE0A7}" dt="2023-11-30T09:43:47.809" v="1366" actId="20577"/>
          <ac:spMkLst>
            <pc:docMk/>
            <pc:sldMk cId="910726086" sldId="535"/>
            <ac:spMk id="18" creationId="{9CE71A26-597F-EE8B-B12B-0DBD13477768}"/>
          </ac:spMkLst>
        </pc:spChg>
      </pc:sldChg>
      <pc:sldChg chg="addSp delSp modSp add mod">
        <pc:chgData name="Andris Ratkus" userId="5a0b107c-88b4-4a9f-ac8b-94bbf2c2ada4" providerId="ADAL" clId="{37691759-9720-2D40-85AE-8DE0598FE0A7}" dt="2023-11-28T14:38:06.301" v="1140" actId="20577"/>
        <pc:sldMkLst>
          <pc:docMk/>
          <pc:sldMk cId="681705354" sldId="546"/>
        </pc:sldMkLst>
        <pc:spChg chg="del">
          <ac:chgData name="Andris Ratkus" userId="5a0b107c-88b4-4a9f-ac8b-94bbf2c2ada4" providerId="ADAL" clId="{37691759-9720-2D40-85AE-8DE0598FE0A7}" dt="2023-11-28T09:57:45.766" v="11" actId="478"/>
          <ac:spMkLst>
            <pc:docMk/>
            <pc:sldMk cId="681705354" sldId="546"/>
            <ac:spMk id="2" creationId="{00000000-0000-0000-0000-000000000000}"/>
          </ac:spMkLst>
        </pc:spChg>
        <pc:spChg chg="add del mod">
          <ac:chgData name="Andris Ratkus" userId="5a0b107c-88b4-4a9f-ac8b-94bbf2c2ada4" providerId="ADAL" clId="{37691759-9720-2D40-85AE-8DE0598FE0A7}" dt="2023-11-28T09:57:37.701" v="8"/>
          <ac:spMkLst>
            <pc:docMk/>
            <pc:sldMk cId="681705354" sldId="546"/>
            <ac:spMk id="3" creationId="{764A5351-FBEC-1A54-7B08-DB265D884F62}"/>
          </ac:spMkLst>
        </pc:spChg>
        <pc:spChg chg="mod">
          <ac:chgData name="Andris Ratkus" userId="5a0b107c-88b4-4a9f-ac8b-94bbf2c2ada4" providerId="ADAL" clId="{37691759-9720-2D40-85AE-8DE0598FE0A7}" dt="2023-11-28T14:38:06.301" v="1140" actId="20577"/>
          <ac:spMkLst>
            <pc:docMk/>
            <pc:sldMk cId="681705354" sldId="546"/>
            <ac:spMk id="4" creationId="{00000000-0000-0000-0000-000000000000}"/>
          </ac:spMkLst>
        </pc:spChg>
        <pc:spChg chg="del mod">
          <ac:chgData name="Andris Ratkus" userId="5a0b107c-88b4-4a9f-ac8b-94bbf2c2ada4" providerId="ADAL" clId="{37691759-9720-2D40-85AE-8DE0598FE0A7}" dt="2023-11-28T09:58:43.035" v="25" actId="478"/>
          <ac:spMkLst>
            <pc:docMk/>
            <pc:sldMk cId="681705354" sldId="546"/>
            <ac:spMk id="6" creationId="{45BD9914-E426-E5F2-B360-0056BD63E03A}"/>
          </ac:spMkLst>
        </pc:spChg>
        <pc:spChg chg="add del mod">
          <ac:chgData name="Andris Ratkus" userId="5a0b107c-88b4-4a9f-ac8b-94bbf2c2ada4" providerId="ADAL" clId="{37691759-9720-2D40-85AE-8DE0598FE0A7}" dt="2023-11-28T09:57:44.459" v="10" actId="478"/>
          <ac:spMkLst>
            <pc:docMk/>
            <pc:sldMk cId="681705354" sldId="546"/>
            <ac:spMk id="8" creationId="{0651B3AC-4D11-5BFC-AC5F-D013E6E83AD2}"/>
          </ac:spMkLst>
        </pc:spChg>
        <pc:spChg chg="add del mod">
          <ac:chgData name="Andris Ratkus" userId="5a0b107c-88b4-4a9f-ac8b-94bbf2c2ada4" providerId="ADAL" clId="{37691759-9720-2D40-85AE-8DE0598FE0A7}" dt="2023-11-28T09:57:46.605" v="12" actId="478"/>
          <ac:spMkLst>
            <pc:docMk/>
            <pc:sldMk cId="681705354" sldId="546"/>
            <ac:spMk id="13" creationId="{DF518F3C-09A4-87F1-BF2A-E0F89722628B}"/>
          </ac:spMkLst>
        </pc:spChg>
        <pc:spChg chg="add mod">
          <ac:chgData name="Andris Ratkus" userId="5a0b107c-88b4-4a9f-ac8b-94bbf2c2ada4" providerId="ADAL" clId="{37691759-9720-2D40-85AE-8DE0598FE0A7}" dt="2023-11-28T09:57:51.162" v="13"/>
          <ac:spMkLst>
            <pc:docMk/>
            <pc:sldMk cId="681705354" sldId="546"/>
            <ac:spMk id="14" creationId="{1795A7F3-04D8-51B6-9857-5DDA928BDF0E}"/>
          </ac:spMkLst>
        </pc:spChg>
        <pc:picChg chg="del">
          <ac:chgData name="Andris Ratkus" userId="5a0b107c-88b4-4a9f-ac8b-94bbf2c2ada4" providerId="ADAL" clId="{37691759-9720-2D40-85AE-8DE0598FE0A7}" dt="2023-11-28T09:58:14.617" v="21" actId="478"/>
          <ac:picMkLst>
            <pc:docMk/>
            <pc:sldMk cId="681705354" sldId="546"/>
            <ac:picMk id="9" creationId="{CACA67D2-DB3C-092C-A7D5-835008C28172}"/>
          </ac:picMkLst>
        </pc:picChg>
        <pc:picChg chg="mod">
          <ac:chgData name="Andris Ratkus" userId="5a0b107c-88b4-4a9f-ac8b-94bbf2c2ada4" providerId="ADAL" clId="{37691759-9720-2D40-85AE-8DE0598FE0A7}" dt="2023-11-28T10:00:12.088" v="180" actId="1037"/>
          <ac:picMkLst>
            <pc:docMk/>
            <pc:sldMk cId="681705354" sldId="546"/>
            <ac:picMk id="12" creationId="{6C9FE14E-1523-9834-DB9A-C69984D7D0EC}"/>
          </ac:picMkLst>
        </pc:picChg>
        <pc:picChg chg="mod">
          <ac:chgData name="Andris Ratkus" userId="5a0b107c-88b4-4a9f-ac8b-94bbf2c2ada4" providerId="ADAL" clId="{37691759-9720-2D40-85AE-8DE0598FE0A7}" dt="2023-11-28T10:00:12.088" v="180" actId="1037"/>
          <ac:picMkLst>
            <pc:docMk/>
            <pc:sldMk cId="681705354" sldId="546"/>
            <ac:picMk id="15" creationId="{41885099-B8BC-D292-18AF-C733DFFB2A56}"/>
          </ac:picMkLst>
        </pc:picChg>
        <pc:picChg chg="del">
          <ac:chgData name="Andris Ratkus" userId="5a0b107c-88b4-4a9f-ac8b-94bbf2c2ada4" providerId="ADAL" clId="{37691759-9720-2D40-85AE-8DE0598FE0A7}" dt="2023-11-28T09:58:11.826" v="20" actId="478"/>
          <ac:picMkLst>
            <pc:docMk/>
            <pc:sldMk cId="681705354" sldId="546"/>
            <ac:picMk id="16" creationId="{CB706E0C-47E1-655D-D07F-F1EC1881F084}"/>
          </ac:picMkLst>
        </pc:picChg>
        <pc:picChg chg="mod">
          <ac:chgData name="Andris Ratkus" userId="5a0b107c-88b4-4a9f-ac8b-94bbf2c2ada4" providerId="ADAL" clId="{37691759-9720-2D40-85AE-8DE0598FE0A7}" dt="2023-11-28T09:59:48.591" v="126" actId="1038"/>
          <ac:picMkLst>
            <pc:docMk/>
            <pc:sldMk cId="681705354" sldId="546"/>
            <ac:picMk id="21" creationId="{99B4181F-D187-FF7A-5CDA-FD3A9117AE76}"/>
          </ac:picMkLst>
        </pc:picChg>
        <pc:picChg chg="mod">
          <ac:chgData name="Andris Ratkus" userId="5a0b107c-88b4-4a9f-ac8b-94bbf2c2ada4" providerId="ADAL" clId="{37691759-9720-2D40-85AE-8DE0598FE0A7}" dt="2023-11-28T09:59:48.591" v="126" actId="1038"/>
          <ac:picMkLst>
            <pc:docMk/>
            <pc:sldMk cId="681705354" sldId="546"/>
            <ac:picMk id="22" creationId="{16C0A88B-007B-6939-907D-F9AC5B80FBBA}"/>
          </ac:picMkLst>
        </pc:picChg>
        <pc:picChg chg="mod">
          <ac:chgData name="Andris Ratkus" userId="5a0b107c-88b4-4a9f-ac8b-94bbf2c2ada4" providerId="ADAL" clId="{37691759-9720-2D40-85AE-8DE0598FE0A7}" dt="2023-11-28T09:59:48.591" v="126" actId="1038"/>
          <ac:picMkLst>
            <pc:docMk/>
            <pc:sldMk cId="681705354" sldId="546"/>
            <ac:picMk id="23" creationId="{C129B85A-F5BD-B84D-21AC-9A6F56EC3704}"/>
          </ac:picMkLst>
        </pc:picChg>
      </pc:sldChg>
      <pc:sldChg chg="addSp delSp modSp add mod ord">
        <pc:chgData name="Andris Ratkus" userId="5a0b107c-88b4-4a9f-ac8b-94bbf2c2ada4" providerId="ADAL" clId="{37691759-9720-2D40-85AE-8DE0598FE0A7}" dt="2023-11-30T09:42:45.008" v="1339" actId="20577"/>
        <pc:sldMkLst>
          <pc:docMk/>
          <pc:sldMk cId="2560387778" sldId="547"/>
        </pc:sldMkLst>
        <pc:spChg chg="mod">
          <ac:chgData name="Andris Ratkus" userId="5a0b107c-88b4-4a9f-ac8b-94bbf2c2ada4" providerId="ADAL" clId="{37691759-9720-2D40-85AE-8DE0598FE0A7}" dt="2023-11-30T09:42:45.008" v="1339" actId="20577"/>
          <ac:spMkLst>
            <pc:docMk/>
            <pc:sldMk cId="2560387778" sldId="547"/>
            <ac:spMk id="2" creationId="{00000000-0000-0000-0000-000000000000}"/>
          </ac:spMkLst>
        </pc:spChg>
        <pc:spChg chg="mod">
          <ac:chgData name="Andris Ratkus" userId="5a0b107c-88b4-4a9f-ac8b-94bbf2c2ada4" providerId="ADAL" clId="{37691759-9720-2D40-85AE-8DE0598FE0A7}" dt="2023-11-28T14:13:14.838" v="913" actId="1076"/>
          <ac:spMkLst>
            <pc:docMk/>
            <pc:sldMk cId="2560387778" sldId="547"/>
            <ac:spMk id="13" creationId="{A28CA691-6A01-CEC7-A2A5-38A9C5787E9C}"/>
          </ac:spMkLst>
        </pc:spChg>
        <pc:spChg chg="add del mod">
          <ac:chgData name="Andris Ratkus" userId="5a0b107c-88b4-4a9f-ac8b-94bbf2c2ada4" providerId="ADAL" clId="{37691759-9720-2D40-85AE-8DE0598FE0A7}" dt="2023-11-28T14:12:15.790" v="883" actId="478"/>
          <ac:spMkLst>
            <pc:docMk/>
            <pc:sldMk cId="2560387778" sldId="547"/>
            <ac:spMk id="15" creationId="{346536B3-ADFD-0310-3677-047327F0C6A6}"/>
          </ac:spMkLst>
        </pc:spChg>
        <pc:spChg chg="add mod">
          <ac:chgData name="Andris Ratkus" userId="5a0b107c-88b4-4a9f-ac8b-94bbf2c2ada4" providerId="ADAL" clId="{37691759-9720-2D40-85AE-8DE0598FE0A7}" dt="2023-11-28T14:13:14.838" v="913" actId="1076"/>
          <ac:spMkLst>
            <pc:docMk/>
            <pc:sldMk cId="2560387778" sldId="547"/>
            <ac:spMk id="17" creationId="{7EA3DC03-5C29-102C-72B0-9C4EE24DC624}"/>
          </ac:spMkLst>
        </pc:spChg>
        <pc:spChg chg="add mod">
          <ac:chgData name="Andris Ratkus" userId="5a0b107c-88b4-4a9f-ac8b-94bbf2c2ada4" providerId="ADAL" clId="{37691759-9720-2D40-85AE-8DE0598FE0A7}" dt="2023-11-28T14:13:14.838" v="913" actId="1076"/>
          <ac:spMkLst>
            <pc:docMk/>
            <pc:sldMk cId="2560387778" sldId="547"/>
            <ac:spMk id="18" creationId="{2805357A-3A29-EA68-4458-067223A56243}"/>
          </ac:spMkLst>
        </pc:spChg>
        <pc:picChg chg="del">
          <ac:chgData name="Andris Ratkus" userId="5a0b107c-88b4-4a9f-ac8b-94bbf2c2ada4" providerId="ADAL" clId="{37691759-9720-2D40-85AE-8DE0598FE0A7}" dt="2023-11-28T10:03:48.676" v="188" actId="478"/>
          <ac:picMkLst>
            <pc:docMk/>
            <pc:sldMk cId="2560387778" sldId="547"/>
            <ac:picMk id="4" creationId="{4CE2038B-6AC3-8100-A1F5-3A8BC9AADD2C}"/>
          </ac:picMkLst>
        </pc:picChg>
        <pc:picChg chg="add mod">
          <ac:chgData name="Andris Ratkus" userId="5a0b107c-88b4-4a9f-ac8b-94bbf2c2ada4" providerId="ADAL" clId="{37691759-9720-2D40-85AE-8DE0598FE0A7}" dt="2023-11-28T14:13:14.838" v="913" actId="1076"/>
          <ac:picMkLst>
            <pc:docMk/>
            <pc:sldMk cId="2560387778" sldId="547"/>
            <ac:picMk id="5" creationId="{6AE1F58D-53B7-C31F-FDF0-F348F0DFFFE9}"/>
          </ac:picMkLst>
        </pc:picChg>
        <pc:picChg chg="add mod">
          <ac:chgData name="Andris Ratkus" userId="5a0b107c-88b4-4a9f-ac8b-94bbf2c2ada4" providerId="ADAL" clId="{37691759-9720-2D40-85AE-8DE0598FE0A7}" dt="2023-11-28T10:04:39.197" v="199"/>
          <ac:picMkLst>
            <pc:docMk/>
            <pc:sldMk cId="2560387778" sldId="547"/>
            <ac:picMk id="6" creationId="{E5CE2818-BD7E-D0D4-EFB3-05F8B6D5A10B}"/>
          </ac:picMkLst>
        </pc:picChg>
        <pc:picChg chg="add mod">
          <ac:chgData name="Andris Ratkus" userId="5a0b107c-88b4-4a9f-ac8b-94bbf2c2ada4" providerId="ADAL" clId="{37691759-9720-2D40-85AE-8DE0598FE0A7}" dt="2023-11-28T16:37:58.365" v="1281" actId="1076"/>
          <ac:picMkLst>
            <pc:docMk/>
            <pc:sldMk cId="2560387778" sldId="547"/>
            <ac:picMk id="7" creationId="{51BCF8D5-D5C9-4E99-484A-58C37C5456AF}"/>
          </ac:picMkLst>
        </pc:picChg>
        <pc:picChg chg="del">
          <ac:chgData name="Andris Ratkus" userId="5a0b107c-88b4-4a9f-ac8b-94bbf2c2ada4" providerId="ADAL" clId="{37691759-9720-2D40-85AE-8DE0598FE0A7}" dt="2023-11-28T10:03:47.100" v="185" actId="478"/>
          <ac:picMkLst>
            <pc:docMk/>
            <pc:sldMk cId="2560387778" sldId="547"/>
            <ac:picMk id="8" creationId="{CDD32BF7-40A5-F1C6-E10D-DD7C0117637F}"/>
          </ac:picMkLst>
        </pc:picChg>
        <pc:picChg chg="del">
          <ac:chgData name="Andris Ratkus" userId="5a0b107c-88b4-4a9f-ac8b-94bbf2c2ada4" providerId="ADAL" clId="{37691759-9720-2D40-85AE-8DE0598FE0A7}" dt="2023-11-28T10:03:47.709" v="186" actId="478"/>
          <ac:picMkLst>
            <pc:docMk/>
            <pc:sldMk cId="2560387778" sldId="547"/>
            <ac:picMk id="9" creationId="{4C9443FC-3902-CACC-EC0D-6F206F10AC75}"/>
          </ac:picMkLst>
        </pc:picChg>
        <pc:picChg chg="del">
          <ac:chgData name="Andris Ratkus" userId="5a0b107c-88b4-4a9f-ac8b-94bbf2c2ada4" providerId="ADAL" clId="{37691759-9720-2D40-85AE-8DE0598FE0A7}" dt="2023-11-28T10:03:48.181" v="187" actId="478"/>
          <ac:picMkLst>
            <pc:docMk/>
            <pc:sldMk cId="2560387778" sldId="547"/>
            <ac:picMk id="10" creationId="{A767511C-D87C-06BC-F682-DA6A980FC6D9}"/>
          </ac:picMkLst>
        </pc:picChg>
        <pc:picChg chg="add mod">
          <ac:chgData name="Andris Ratkus" userId="5a0b107c-88b4-4a9f-ac8b-94bbf2c2ada4" providerId="ADAL" clId="{37691759-9720-2D40-85AE-8DE0598FE0A7}" dt="2023-11-28T14:13:14.838" v="913" actId="1076"/>
          <ac:picMkLst>
            <pc:docMk/>
            <pc:sldMk cId="2560387778" sldId="547"/>
            <ac:picMk id="11" creationId="{C76110C9-C13B-15DF-5B72-7F7C6A131869}"/>
          </ac:picMkLst>
        </pc:picChg>
        <pc:picChg chg="add mod">
          <ac:chgData name="Andris Ratkus" userId="5a0b107c-88b4-4a9f-ac8b-94bbf2c2ada4" providerId="ADAL" clId="{37691759-9720-2D40-85AE-8DE0598FE0A7}" dt="2023-11-28T14:13:14.838" v="913" actId="1076"/>
          <ac:picMkLst>
            <pc:docMk/>
            <pc:sldMk cId="2560387778" sldId="547"/>
            <ac:picMk id="12" creationId="{AE08D5C6-0E9F-80E0-A53C-9A334863CF0C}"/>
          </ac:picMkLst>
        </pc:picChg>
        <pc:picChg chg="add mod">
          <ac:chgData name="Andris Ratkus" userId="5a0b107c-88b4-4a9f-ac8b-94bbf2c2ada4" providerId="ADAL" clId="{37691759-9720-2D40-85AE-8DE0598FE0A7}" dt="2023-11-28T14:13:14.838" v="913" actId="1076"/>
          <ac:picMkLst>
            <pc:docMk/>
            <pc:sldMk cId="2560387778" sldId="547"/>
            <ac:picMk id="14" creationId="{4EFE40AC-A95D-893E-A488-D1FA651793B8}"/>
          </ac:picMkLst>
        </pc:picChg>
        <pc:picChg chg="add mod">
          <ac:chgData name="Andris Ratkus" userId="5a0b107c-88b4-4a9f-ac8b-94bbf2c2ada4" providerId="ADAL" clId="{37691759-9720-2D40-85AE-8DE0598FE0A7}" dt="2023-11-28T10:52:11.138" v="405"/>
          <ac:picMkLst>
            <pc:docMk/>
            <pc:sldMk cId="2560387778" sldId="547"/>
            <ac:picMk id="16" creationId="{BDB130B6-3DE6-4C3F-0AD8-EC222D8B9814}"/>
          </ac:picMkLst>
        </pc:picChg>
      </pc:sldChg>
      <pc:sldChg chg="delSp modSp add mod">
        <pc:chgData name="Andris Ratkus" userId="5a0b107c-88b4-4a9f-ac8b-94bbf2c2ada4" providerId="ADAL" clId="{37691759-9720-2D40-85AE-8DE0598FE0A7}" dt="2023-11-28T14:16:31.526" v="1008" actId="1076"/>
        <pc:sldMkLst>
          <pc:docMk/>
          <pc:sldMk cId="794600661" sldId="548"/>
        </pc:sldMkLst>
        <pc:spChg chg="del">
          <ac:chgData name="Andris Ratkus" userId="5a0b107c-88b4-4a9f-ac8b-94bbf2c2ada4" providerId="ADAL" clId="{37691759-9720-2D40-85AE-8DE0598FE0A7}" dt="2023-11-28T14:14:10.322" v="921" actId="478"/>
          <ac:spMkLst>
            <pc:docMk/>
            <pc:sldMk cId="794600661" sldId="548"/>
            <ac:spMk id="4" creationId="{F052FEBC-D881-6398-0CAC-460E93B41A7C}"/>
          </ac:spMkLst>
        </pc:spChg>
        <pc:spChg chg="del">
          <ac:chgData name="Andris Ratkus" userId="5a0b107c-88b4-4a9f-ac8b-94bbf2c2ada4" providerId="ADAL" clId="{37691759-9720-2D40-85AE-8DE0598FE0A7}" dt="2023-11-28T10:54:21.907" v="413" actId="478"/>
          <ac:spMkLst>
            <pc:docMk/>
            <pc:sldMk cId="794600661" sldId="548"/>
            <ac:spMk id="5" creationId="{3B62C4F3-1E5C-DC4F-5178-39592173C917}"/>
          </ac:spMkLst>
        </pc:spChg>
        <pc:spChg chg="del">
          <ac:chgData name="Andris Ratkus" userId="5a0b107c-88b4-4a9f-ac8b-94bbf2c2ada4" providerId="ADAL" clId="{37691759-9720-2D40-85AE-8DE0598FE0A7}" dt="2023-11-28T10:54:20.432" v="412" actId="478"/>
          <ac:spMkLst>
            <pc:docMk/>
            <pc:sldMk cId="794600661" sldId="548"/>
            <ac:spMk id="6" creationId="{6F3E1471-F4BF-20C0-46FD-A9718FCFB792}"/>
          </ac:spMkLst>
        </pc:spChg>
        <pc:spChg chg="mod">
          <ac:chgData name="Andris Ratkus" userId="5a0b107c-88b4-4a9f-ac8b-94bbf2c2ada4" providerId="ADAL" clId="{37691759-9720-2D40-85AE-8DE0598FE0A7}" dt="2023-11-28T14:15:17.919" v="1004" actId="313"/>
          <ac:spMkLst>
            <pc:docMk/>
            <pc:sldMk cId="794600661" sldId="548"/>
            <ac:spMk id="8" creationId="{3ADCDB9E-6532-AB1D-E06C-9BCAFF99F0BA}"/>
          </ac:spMkLst>
        </pc:spChg>
        <pc:spChg chg="mod">
          <ac:chgData name="Andris Ratkus" userId="5a0b107c-88b4-4a9f-ac8b-94bbf2c2ada4" providerId="ADAL" clId="{37691759-9720-2D40-85AE-8DE0598FE0A7}" dt="2023-11-28T14:16:27.791" v="1007" actId="1076"/>
          <ac:spMkLst>
            <pc:docMk/>
            <pc:sldMk cId="794600661" sldId="548"/>
            <ac:spMk id="15" creationId="{68E7FCAF-EAC3-FECD-87DF-264B932F2DD1}"/>
          </ac:spMkLst>
        </pc:spChg>
        <pc:picChg chg="del">
          <ac:chgData name="Andris Ratkus" userId="5a0b107c-88b4-4a9f-ac8b-94bbf2c2ada4" providerId="ADAL" clId="{37691759-9720-2D40-85AE-8DE0598FE0A7}" dt="2023-11-28T10:54:10.466" v="411" actId="478"/>
          <ac:picMkLst>
            <pc:docMk/>
            <pc:sldMk cId="794600661" sldId="548"/>
            <ac:picMk id="7" creationId="{B59722B5-1CE9-C068-3786-51A1EF7A8853}"/>
          </ac:picMkLst>
        </pc:picChg>
        <pc:picChg chg="mod">
          <ac:chgData name="Andris Ratkus" userId="5a0b107c-88b4-4a9f-ac8b-94bbf2c2ada4" providerId="ADAL" clId="{37691759-9720-2D40-85AE-8DE0598FE0A7}" dt="2023-11-28T14:16:10.962" v="1006" actId="1076"/>
          <ac:picMkLst>
            <pc:docMk/>
            <pc:sldMk cId="794600661" sldId="548"/>
            <ac:picMk id="9" creationId="{F5F23EB2-DC96-333F-EEA6-61B5C49DD4D0}"/>
          </ac:picMkLst>
        </pc:picChg>
        <pc:picChg chg="mod">
          <ac:chgData name="Andris Ratkus" userId="5a0b107c-88b4-4a9f-ac8b-94bbf2c2ada4" providerId="ADAL" clId="{37691759-9720-2D40-85AE-8DE0598FE0A7}" dt="2023-11-28T14:16:31.526" v="1008" actId="1076"/>
          <ac:picMkLst>
            <pc:docMk/>
            <pc:sldMk cId="794600661" sldId="548"/>
            <ac:picMk id="12" creationId="{CE45E7CC-95C0-BD42-EC12-486ACC61A1DB}"/>
          </ac:picMkLst>
        </pc:picChg>
        <pc:picChg chg="del">
          <ac:chgData name="Andris Ratkus" userId="5a0b107c-88b4-4a9f-ac8b-94bbf2c2ada4" providerId="ADAL" clId="{37691759-9720-2D40-85AE-8DE0598FE0A7}" dt="2023-11-28T14:14:13.371" v="922" actId="478"/>
          <ac:picMkLst>
            <pc:docMk/>
            <pc:sldMk cId="794600661" sldId="548"/>
            <ac:picMk id="14" creationId="{33C76085-2684-ADB1-7C19-5A362ADDE8F9}"/>
          </ac:picMkLst>
        </pc:picChg>
      </pc:sldChg>
      <pc:sldChg chg="addSp delSp modSp add del mod">
        <pc:chgData name="Andris Ratkus" userId="5a0b107c-88b4-4a9f-ac8b-94bbf2c2ada4" providerId="ADAL" clId="{37691759-9720-2D40-85AE-8DE0598FE0A7}" dt="2023-11-28T10:52:33.549" v="406" actId="2696"/>
        <pc:sldMkLst>
          <pc:docMk/>
          <pc:sldMk cId="3994410467" sldId="590"/>
        </pc:sldMkLst>
        <pc:spChg chg="mod">
          <ac:chgData name="Andris Ratkus" userId="5a0b107c-88b4-4a9f-ac8b-94bbf2c2ada4" providerId="ADAL" clId="{37691759-9720-2D40-85AE-8DE0598FE0A7}" dt="2023-11-28T10:34:46.866" v="330" actId="20577"/>
          <ac:spMkLst>
            <pc:docMk/>
            <pc:sldMk cId="3994410467" sldId="590"/>
            <ac:spMk id="10" creationId="{E51E1141-1B11-D7E7-4C2E-6CB65B92A3A0}"/>
          </ac:spMkLst>
        </pc:spChg>
        <pc:spChg chg="del">
          <ac:chgData name="Andris Ratkus" userId="5a0b107c-88b4-4a9f-ac8b-94bbf2c2ada4" providerId="ADAL" clId="{37691759-9720-2D40-85AE-8DE0598FE0A7}" dt="2023-11-28T10:29:30.983" v="280" actId="478"/>
          <ac:spMkLst>
            <pc:docMk/>
            <pc:sldMk cId="3994410467" sldId="590"/>
            <ac:spMk id="11" creationId="{54C05973-F9F0-AD27-8387-794B02C19986}"/>
          </ac:spMkLst>
        </pc:spChg>
        <pc:spChg chg="add del mod">
          <ac:chgData name="Andris Ratkus" userId="5a0b107c-88b4-4a9f-ac8b-94bbf2c2ada4" providerId="ADAL" clId="{37691759-9720-2D40-85AE-8DE0598FE0A7}" dt="2023-11-28T10:29:16.340" v="273" actId="478"/>
          <ac:spMkLst>
            <pc:docMk/>
            <pc:sldMk cId="3994410467" sldId="590"/>
            <ac:spMk id="17" creationId="{25A97D30-D52A-FEAD-0DE5-590518755D83}"/>
          </ac:spMkLst>
        </pc:spChg>
        <pc:spChg chg="add del mod">
          <ac:chgData name="Andris Ratkus" userId="5a0b107c-88b4-4a9f-ac8b-94bbf2c2ada4" providerId="ADAL" clId="{37691759-9720-2D40-85AE-8DE0598FE0A7}" dt="2023-11-28T10:29:20.335" v="276" actId="478"/>
          <ac:spMkLst>
            <pc:docMk/>
            <pc:sldMk cId="3994410467" sldId="590"/>
            <ac:spMk id="18" creationId="{D201F479-94C8-43D7-7ADA-CDC10F75B77C}"/>
          </ac:spMkLst>
        </pc:spChg>
        <pc:spChg chg="add del mod">
          <ac:chgData name="Andris Ratkus" userId="5a0b107c-88b4-4a9f-ac8b-94bbf2c2ada4" providerId="ADAL" clId="{37691759-9720-2D40-85AE-8DE0598FE0A7}" dt="2023-11-28T10:36:22.894" v="367" actId="478"/>
          <ac:spMkLst>
            <pc:docMk/>
            <pc:sldMk cId="3994410467" sldId="590"/>
            <ac:spMk id="22" creationId="{16AF15BF-19BB-7F43-356D-843CDE5757C7}"/>
          </ac:spMkLst>
        </pc:spChg>
        <pc:spChg chg="add del mod">
          <ac:chgData name="Andris Ratkus" userId="5a0b107c-88b4-4a9f-ac8b-94bbf2c2ada4" providerId="ADAL" clId="{37691759-9720-2D40-85AE-8DE0598FE0A7}" dt="2023-11-28T10:35:44.210" v="359"/>
          <ac:spMkLst>
            <pc:docMk/>
            <pc:sldMk cId="3994410467" sldId="590"/>
            <ac:spMk id="23" creationId="{0D61ACA0-D484-15A5-9261-69C45A7E7EFA}"/>
          </ac:spMkLst>
        </pc:spChg>
        <pc:spChg chg="add mod">
          <ac:chgData name="Andris Ratkus" userId="5a0b107c-88b4-4a9f-ac8b-94bbf2c2ada4" providerId="ADAL" clId="{37691759-9720-2D40-85AE-8DE0598FE0A7}" dt="2023-11-28T10:38:37.611" v="386" actId="14100"/>
          <ac:spMkLst>
            <pc:docMk/>
            <pc:sldMk cId="3994410467" sldId="590"/>
            <ac:spMk id="24" creationId="{7AEAD730-463F-9B86-AEF4-FD037AB7C1D4}"/>
          </ac:spMkLst>
        </pc:spChg>
        <pc:picChg chg="mod">
          <ac:chgData name="Andris Ratkus" userId="5a0b107c-88b4-4a9f-ac8b-94bbf2c2ada4" providerId="ADAL" clId="{37691759-9720-2D40-85AE-8DE0598FE0A7}" dt="2023-11-28T10:38:46.225" v="388" actId="14100"/>
          <ac:picMkLst>
            <pc:docMk/>
            <pc:sldMk cId="3994410467" sldId="590"/>
            <ac:picMk id="2" creationId="{80536561-3621-7C07-1177-002014433BD2}"/>
          </ac:picMkLst>
        </pc:picChg>
        <pc:picChg chg="mod">
          <ac:chgData name="Andris Ratkus" userId="5a0b107c-88b4-4a9f-ac8b-94bbf2c2ada4" providerId="ADAL" clId="{37691759-9720-2D40-85AE-8DE0598FE0A7}" dt="2023-11-28T10:29:47.493" v="287" actId="1035"/>
          <ac:picMkLst>
            <pc:docMk/>
            <pc:sldMk cId="3994410467" sldId="590"/>
            <ac:picMk id="7" creationId="{8B8E6950-3DFC-EE8D-3BE5-9706388D5069}"/>
          </ac:picMkLst>
        </pc:picChg>
        <pc:picChg chg="add del mod">
          <ac:chgData name="Andris Ratkus" userId="5a0b107c-88b4-4a9f-ac8b-94bbf2c2ada4" providerId="ADAL" clId="{37691759-9720-2D40-85AE-8DE0598FE0A7}" dt="2023-11-28T10:36:00.557" v="365" actId="478"/>
          <ac:picMkLst>
            <pc:docMk/>
            <pc:sldMk cId="3994410467" sldId="590"/>
            <ac:picMk id="9" creationId="{5BBC82CA-2E1C-ABD5-8B04-06C4880131E5}"/>
          </ac:picMkLst>
        </pc:picChg>
        <pc:picChg chg="add del mod">
          <ac:chgData name="Andris Ratkus" userId="5a0b107c-88b4-4a9f-ac8b-94bbf2c2ada4" providerId="ADAL" clId="{37691759-9720-2D40-85AE-8DE0598FE0A7}" dt="2023-11-28T10:29:17.412" v="274" actId="478"/>
          <ac:picMkLst>
            <pc:docMk/>
            <pc:sldMk cId="3994410467" sldId="590"/>
            <ac:picMk id="12" creationId="{B646F0C7-BDDD-BAC3-8F39-8DBC625C4554}"/>
          </ac:picMkLst>
        </pc:picChg>
        <pc:picChg chg="add mod">
          <ac:chgData name="Andris Ratkus" userId="5a0b107c-88b4-4a9f-ac8b-94bbf2c2ada4" providerId="ADAL" clId="{37691759-9720-2D40-85AE-8DE0598FE0A7}" dt="2023-11-28T10:50:45.419" v="392" actId="1076"/>
          <ac:picMkLst>
            <pc:docMk/>
            <pc:sldMk cId="3994410467" sldId="590"/>
            <ac:picMk id="25" creationId="{233AC9B7-5180-70E0-98BF-AD8FDCD53AB0}"/>
          </ac:picMkLst>
        </pc:picChg>
        <pc:cxnChg chg="add del mod">
          <ac:chgData name="Andris Ratkus" userId="5a0b107c-88b4-4a9f-ac8b-94bbf2c2ada4" providerId="ADAL" clId="{37691759-9720-2D40-85AE-8DE0598FE0A7}" dt="2023-11-28T10:29:18.420" v="275" actId="478"/>
          <ac:cxnSpMkLst>
            <pc:docMk/>
            <pc:sldMk cId="3994410467" sldId="590"/>
            <ac:cxnSpMk id="13" creationId="{B5D00F34-557E-1C0E-5E29-D6FB7E63F42D}"/>
          </ac:cxnSpMkLst>
        </pc:cxnChg>
        <pc:cxnChg chg="add del mod">
          <ac:chgData name="Andris Ratkus" userId="5a0b107c-88b4-4a9f-ac8b-94bbf2c2ada4" providerId="ADAL" clId="{37691759-9720-2D40-85AE-8DE0598FE0A7}" dt="2023-11-28T10:29:21.120" v="277" actId="478"/>
          <ac:cxnSpMkLst>
            <pc:docMk/>
            <pc:sldMk cId="3994410467" sldId="590"/>
            <ac:cxnSpMk id="14" creationId="{8A23C382-548A-3941-A414-2B944B3BBDDA}"/>
          </ac:cxnSpMkLst>
        </pc:cxnChg>
      </pc:sldChg>
      <pc:sldChg chg="add del">
        <pc:chgData name="Andris Ratkus" userId="5a0b107c-88b4-4a9f-ac8b-94bbf2c2ada4" providerId="ADAL" clId="{37691759-9720-2D40-85AE-8DE0598FE0A7}" dt="2023-11-28T10:52:38.353" v="407" actId="2696"/>
        <pc:sldMkLst>
          <pc:docMk/>
          <pc:sldMk cId="877721434" sldId="594"/>
        </pc:sldMkLst>
      </pc:sldChg>
      <pc:sldChg chg="add del">
        <pc:chgData name="Andris Ratkus" userId="5a0b107c-88b4-4a9f-ac8b-94bbf2c2ada4" providerId="ADAL" clId="{37691759-9720-2D40-85AE-8DE0598FE0A7}" dt="2023-11-28T10:52:42.980" v="408" actId="2696"/>
        <pc:sldMkLst>
          <pc:docMk/>
          <pc:sldMk cId="3919872484" sldId="597"/>
        </pc:sldMkLst>
      </pc:sldChg>
      <pc:sldChg chg="add">
        <pc:chgData name="Andris Ratkus" userId="5a0b107c-88b4-4a9f-ac8b-94bbf2c2ada4" providerId="ADAL" clId="{37691759-9720-2D40-85AE-8DE0598FE0A7}" dt="2023-11-28T10:53:59.873" v="410"/>
        <pc:sldMkLst>
          <pc:docMk/>
          <pc:sldMk cId="1477452692" sldId="621"/>
        </pc:sldMkLst>
      </pc:sldChg>
      <pc:sldChg chg="addSp delSp modSp add del mod">
        <pc:chgData name="Andris Ratkus" userId="5a0b107c-88b4-4a9f-ac8b-94bbf2c2ada4" providerId="ADAL" clId="{37691759-9720-2D40-85AE-8DE0598FE0A7}" dt="2023-11-28T11:01:50.727" v="487" actId="2696"/>
        <pc:sldMkLst>
          <pc:docMk/>
          <pc:sldMk cId="3922402926" sldId="622"/>
        </pc:sldMkLst>
        <pc:spChg chg="del">
          <ac:chgData name="Andris Ratkus" userId="5a0b107c-88b4-4a9f-ac8b-94bbf2c2ada4" providerId="ADAL" clId="{37691759-9720-2D40-85AE-8DE0598FE0A7}" dt="2023-11-28T10:58:53.242" v="419" actId="478"/>
          <ac:spMkLst>
            <pc:docMk/>
            <pc:sldMk cId="3922402926" sldId="622"/>
            <ac:spMk id="15" creationId="{346536B3-ADFD-0310-3677-047327F0C6A6}"/>
          </ac:spMkLst>
        </pc:spChg>
        <pc:picChg chg="add mod">
          <ac:chgData name="Andris Ratkus" userId="5a0b107c-88b4-4a9f-ac8b-94bbf2c2ada4" providerId="ADAL" clId="{37691759-9720-2D40-85AE-8DE0598FE0A7}" dt="2023-11-28T10:59:06.939" v="425" actId="1076"/>
          <ac:picMkLst>
            <pc:docMk/>
            <pc:sldMk cId="3922402926" sldId="622"/>
            <ac:picMk id="4" creationId="{5059A8C7-512A-EC21-4CB0-FD202742D302}"/>
          </ac:picMkLst>
        </pc:picChg>
        <pc:picChg chg="del">
          <ac:chgData name="Andris Ratkus" userId="5a0b107c-88b4-4a9f-ac8b-94bbf2c2ada4" providerId="ADAL" clId="{37691759-9720-2D40-85AE-8DE0598FE0A7}" dt="2023-11-28T10:58:48.483" v="415" actId="478"/>
          <ac:picMkLst>
            <pc:docMk/>
            <pc:sldMk cId="3922402926" sldId="622"/>
            <ac:picMk id="7" creationId="{51BCF8D5-D5C9-4E99-484A-58C37C5456AF}"/>
          </ac:picMkLst>
        </pc:picChg>
        <pc:picChg chg="del">
          <ac:chgData name="Andris Ratkus" userId="5a0b107c-88b4-4a9f-ac8b-94bbf2c2ada4" providerId="ADAL" clId="{37691759-9720-2D40-85AE-8DE0598FE0A7}" dt="2023-11-28T10:58:49.091" v="416" actId="478"/>
          <ac:picMkLst>
            <pc:docMk/>
            <pc:sldMk cId="3922402926" sldId="622"/>
            <ac:picMk id="11" creationId="{C76110C9-C13B-15DF-5B72-7F7C6A131869}"/>
          </ac:picMkLst>
        </pc:picChg>
        <pc:picChg chg="del">
          <ac:chgData name="Andris Ratkus" userId="5a0b107c-88b4-4a9f-ac8b-94bbf2c2ada4" providerId="ADAL" clId="{37691759-9720-2D40-85AE-8DE0598FE0A7}" dt="2023-11-28T10:58:49.599" v="417" actId="478"/>
          <ac:picMkLst>
            <pc:docMk/>
            <pc:sldMk cId="3922402926" sldId="622"/>
            <ac:picMk id="12" creationId="{AE08D5C6-0E9F-80E0-A53C-9A334863CF0C}"/>
          </ac:picMkLst>
        </pc:picChg>
        <pc:picChg chg="del">
          <ac:chgData name="Andris Ratkus" userId="5a0b107c-88b4-4a9f-ac8b-94bbf2c2ada4" providerId="ADAL" clId="{37691759-9720-2D40-85AE-8DE0598FE0A7}" dt="2023-11-28T10:58:50.149" v="418" actId="478"/>
          <ac:picMkLst>
            <pc:docMk/>
            <pc:sldMk cId="3922402926" sldId="622"/>
            <ac:picMk id="14" creationId="{4EFE40AC-A95D-893E-A488-D1FA651793B8}"/>
          </ac:picMkLst>
        </pc:picChg>
      </pc:sldChg>
      <pc:sldChg chg="addSp modSp add mod">
        <pc:chgData name="Andris Ratkus" userId="5a0b107c-88b4-4a9f-ac8b-94bbf2c2ada4" providerId="ADAL" clId="{37691759-9720-2D40-85AE-8DE0598FE0A7}" dt="2023-11-30T09:42:24.657" v="1329" actId="1076"/>
        <pc:sldMkLst>
          <pc:docMk/>
          <pc:sldMk cId="2878233245" sldId="623"/>
        </pc:sldMkLst>
        <pc:picChg chg="mod modCrop">
          <ac:chgData name="Andris Ratkus" userId="5a0b107c-88b4-4a9f-ac8b-94bbf2c2ada4" providerId="ADAL" clId="{37691759-9720-2D40-85AE-8DE0598FE0A7}" dt="2023-11-30T09:42:24.657" v="1329" actId="1076"/>
          <ac:picMkLst>
            <pc:docMk/>
            <pc:sldMk cId="2878233245" sldId="623"/>
            <ac:picMk id="4" creationId="{E5CC829C-C26D-0A8E-5375-2BABCFE30E23}"/>
          </ac:picMkLst>
        </pc:picChg>
        <pc:picChg chg="add mod">
          <ac:chgData name="Andris Ratkus" userId="5a0b107c-88b4-4a9f-ac8b-94bbf2c2ada4" providerId="ADAL" clId="{37691759-9720-2D40-85AE-8DE0598FE0A7}" dt="2023-11-28T14:05:57.272" v="769"/>
          <ac:picMkLst>
            <pc:docMk/>
            <pc:sldMk cId="2878233245" sldId="623"/>
            <ac:picMk id="5" creationId="{CC5B605C-3B64-91EF-8BDD-7268EDB7A0B0}"/>
          </ac:picMkLst>
        </pc:picChg>
      </pc:sldChg>
      <pc:sldChg chg="add del">
        <pc:chgData name="Andris Ratkus" userId="5a0b107c-88b4-4a9f-ac8b-94bbf2c2ada4" providerId="ADAL" clId="{37691759-9720-2D40-85AE-8DE0598FE0A7}" dt="2023-11-28T14:05:45.661" v="768" actId="2696"/>
        <pc:sldMkLst>
          <pc:docMk/>
          <pc:sldMk cId="3129589607" sldId="62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37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33777" y="4695825"/>
            <a:ext cx="10803467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34484" y="5372101"/>
            <a:ext cx="10803467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4484" y="56483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34484" y="2705100"/>
            <a:ext cx="10803467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32367" y="61055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130328"/>
            <a:ext cx="6815667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657231"/>
            <a:ext cx="4011084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609601" y="1130328"/>
            <a:ext cx="4011084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43468" y="1182076"/>
            <a:ext cx="10938933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47004" y="1182078"/>
            <a:ext cx="5471573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42755" y="1182077"/>
            <a:ext cx="5339644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47004" y="3632731"/>
            <a:ext cx="5471573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10541" y="3669503"/>
            <a:ext cx="414543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970314" y="1523278"/>
            <a:ext cx="1977913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811364" y="1523278"/>
            <a:ext cx="1977913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09601" y="1182079"/>
            <a:ext cx="4712305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926327" y="1271077"/>
            <a:ext cx="103632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840727" y="2883357"/>
            <a:ext cx="85344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3241526" y="2741102"/>
            <a:ext cx="5773460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d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371744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176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ld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371744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14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33777" y="4695825"/>
            <a:ext cx="10803467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34484" y="5372101"/>
            <a:ext cx="10803467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4484" y="56483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34484" y="2705100"/>
            <a:ext cx="10803467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32367" y="61055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18980" y="587771"/>
            <a:ext cx="1754895" cy="140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36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0727" y="2883357"/>
            <a:ext cx="85344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840727" y="4354824"/>
            <a:ext cx="85344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221198" y="2741101"/>
            <a:ext cx="5773460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3747523" y="4238143"/>
            <a:ext cx="4720808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98315" y="1420280"/>
            <a:ext cx="109728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49"/>
            <a:ext cx="109728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2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371744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Nodaļas nosaukums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3965"/>
            <a:ext cx="109728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49"/>
            <a:ext cx="109728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600" y="419100"/>
            <a:ext cx="109728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540000"/>
            <a:ext cx="5386917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39999"/>
            <a:ext cx="5389033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620655" y="1146908"/>
            <a:ext cx="5375863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6193367" y="1146908"/>
            <a:ext cx="5375863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363965"/>
            <a:ext cx="109728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66095" y="65677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19613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517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 dirty="0"/>
              <a:t>Click to edit Master text styles</a:t>
            </a:r>
          </a:p>
          <a:p>
            <a:pPr lvl="5"/>
            <a:r>
              <a:rPr lang="lv-LV" dirty="0"/>
              <a:t>Second level</a:t>
            </a:r>
          </a:p>
          <a:p>
            <a:pPr lvl="6"/>
            <a:r>
              <a:rPr lang="lv-LV" dirty="0"/>
              <a:t>Third level</a:t>
            </a:r>
          </a:p>
          <a:p>
            <a:pPr lvl="7"/>
            <a:r>
              <a:rPr lang="lv-LV" dirty="0"/>
              <a:t>Fourth level</a:t>
            </a:r>
          </a:p>
          <a:p>
            <a:pPr lvl="8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4553185" y="2794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164742" y="68862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43" r:id="rId2"/>
    <p:sldLayoutId id="2147483803" r:id="rId3"/>
    <p:sldLayoutId id="2147483842" r:id="rId4"/>
    <p:sldLayoutId id="2147483841" r:id="rId5"/>
    <p:sldLayoutId id="2147483804" r:id="rId6"/>
    <p:sldLayoutId id="2147483840" r:id="rId7"/>
    <p:sldLayoutId id="2147483806" r:id="rId8"/>
    <p:sldLayoutId id="2147483807" r:id="rId9"/>
    <p:sldLayoutId id="2147483810" r:id="rId10"/>
    <p:sldLayoutId id="2147483817" r:id="rId11"/>
    <p:sldLayoutId id="2147483818" r:id="rId12"/>
    <p:sldLayoutId id="2147483820" r:id="rId13"/>
    <p:sldLayoutId id="2147483821" r:id="rId14"/>
    <p:sldLayoutId id="2147483839" r:id="rId15"/>
    <p:sldLayoutId id="214748384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zenodo.org/records/10040936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0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2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34.png"/><Relationship Id="rId5" Type="http://schemas.openxmlformats.org/officeDocument/2006/relationships/image" Target="../media/image39.png"/><Relationship Id="rId10" Type="http://schemas.openxmlformats.org/officeDocument/2006/relationships/image" Target="../media/image41.png"/><Relationship Id="rId4" Type="http://schemas.openxmlformats.org/officeDocument/2006/relationships/image" Target="../media/image38.pn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v-LV" dirty="0"/>
              <a:t>Andris Ratkus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1800" dirty="0"/>
              <a:t>Researcher/ Accelerator Technology Group Leader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r>
              <a:rPr lang="en-GB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SRP WP3 activities/ results</a:t>
            </a:r>
            <a:endParaRPr lang="en-LV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lv-LV" sz="1800" dirty="0"/>
              <a:t>30.11.2023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48C9AC-A999-B95C-9A7E-B9129FAFB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889" y="151542"/>
            <a:ext cx="2413057" cy="10581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574E26-BFFB-E296-948D-38B44E67D0D8}"/>
              </a:ext>
            </a:extLst>
          </p:cNvPr>
          <p:cNvSpPr txBox="1"/>
          <p:nvPr/>
        </p:nvSpPr>
        <p:spPr>
          <a:xfrm>
            <a:off x="9782038" y="1209674"/>
            <a:ext cx="2154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VPP-IZM-CERN-2022/1-0001</a:t>
            </a:r>
            <a:endParaRPr lang="en-LV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259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sz="4400" dirty="0"/>
              <a:t>Closest Steps and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412E33-501B-3714-5192-3E895BB19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8243" y="120955"/>
            <a:ext cx="2003573" cy="1254574"/>
          </a:xfrm>
          <a:prstGeom prst="rect">
            <a:avLst/>
          </a:prstGeom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CE71A26-597F-EE8B-B12B-0DBD13477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50061"/>
            <a:ext cx="8991599" cy="3890865"/>
          </a:xfrm>
        </p:spPr>
        <p:txBody>
          <a:bodyPr>
            <a:normAutofit/>
          </a:bodyPr>
          <a:lstStyle/>
          <a:p>
            <a:r>
              <a:rPr lang="en-LV" sz="2600" dirty="0"/>
              <a:t>AM copper sampl teats at KTU</a:t>
            </a:r>
          </a:p>
          <a:p>
            <a:r>
              <a:rPr lang="en-LV" sz="2600" dirty="0"/>
              <a:t>RFQ vacuum tests at CERN</a:t>
            </a:r>
          </a:p>
          <a:p>
            <a:r>
              <a:rPr lang="en-LV" sz="2600" dirty="0"/>
              <a:t>RFQ low power RF tests (without vacuum)</a:t>
            </a:r>
          </a:p>
          <a:p>
            <a:r>
              <a:rPr lang="en-LV" sz="2600" dirty="0"/>
              <a:t>Disign New RFQ</a:t>
            </a:r>
          </a:p>
          <a:p>
            <a:r>
              <a:rPr lang="en-LV" sz="2600" dirty="0"/>
              <a:t>Further HITRIplus Gantry design developments</a:t>
            </a:r>
          </a:p>
          <a:p>
            <a:r>
              <a:rPr lang="en-LV" sz="2600" dirty="0"/>
              <a:t>Further NIMMS reserch activities </a:t>
            </a:r>
          </a:p>
          <a:p>
            <a:endParaRPr lang="en-LV" dirty="0"/>
          </a:p>
          <a:p>
            <a:pPr marL="0" indent="0">
              <a:buNone/>
            </a:pPr>
            <a:r>
              <a:rPr lang="en-LV" sz="2400" dirty="0"/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726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</a:t>
            </a:r>
            <a:br>
              <a:rPr lang="en-GB" dirty="0"/>
            </a:br>
            <a:endParaRPr lang="en-GB" sz="2400" dirty="0"/>
          </a:p>
        </p:txBody>
      </p:sp>
      <p:sp>
        <p:nvSpPr>
          <p:cNvPr id="24" name="Text Placeholder 1">
            <a:extLst>
              <a:ext uri="{FF2B5EF4-FFF2-40B4-BE49-F238E27FC236}">
                <a16:creationId xmlns:a16="http://schemas.microsoft.com/office/drawing/2014/main" id="{96BEA545-0448-479E-0874-2AA47582A51C}"/>
              </a:ext>
            </a:extLst>
          </p:cNvPr>
          <p:cNvSpPr txBox="1">
            <a:spLocks/>
          </p:cNvSpPr>
          <p:nvPr/>
        </p:nvSpPr>
        <p:spPr>
          <a:xfrm>
            <a:off x="733777" y="4695825"/>
            <a:ext cx="10803467" cy="4953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>
                <a:solidFill>
                  <a:schemeClr val="bg2"/>
                </a:solidFill>
              </a:rPr>
              <a:t>Andris Ratkus</a:t>
            </a:r>
            <a:endParaRPr lang="lv-LV" dirty="0">
              <a:solidFill>
                <a:schemeClr val="bg2"/>
              </a:solidFill>
            </a:endParaRP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51EFC83-8613-72D7-3A22-72421C4B5085}"/>
              </a:ext>
            </a:extLst>
          </p:cNvPr>
          <p:cNvSpPr txBox="1">
            <a:spLocks/>
          </p:cNvSpPr>
          <p:nvPr/>
        </p:nvSpPr>
        <p:spPr>
          <a:xfrm>
            <a:off x="734484" y="5372101"/>
            <a:ext cx="10803467" cy="2762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32323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 err="1">
                <a:solidFill>
                  <a:schemeClr val="bg2"/>
                </a:solidFill>
              </a:rPr>
              <a:t>andris.ratkus@rtu.lv</a:t>
            </a:r>
            <a:endParaRPr lang="en-GB" sz="1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779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599" y="1564789"/>
            <a:ext cx="6198871" cy="4546675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GB" sz="2000" dirty="0"/>
              <a:t>		</a:t>
            </a:r>
            <a:endParaRPr lang="en-GB" sz="2000" dirty="0">
              <a:highlight>
                <a:srgbClr val="FFFF00"/>
              </a:highlight>
            </a:endParaRPr>
          </a:p>
          <a:p>
            <a:pPr lvl="1"/>
            <a:r>
              <a:rPr lang="en-GB" sz="2000" dirty="0" err="1"/>
              <a:t>Dr.</a:t>
            </a:r>
            <a:r>
              <a:rPr lang="en-GB" sz="2000" dirty="0"/>
              <a:t> Andris </a:t>
            </a:r>
            <a:r>
              <a:rPr lang="en-GB" sz="2000" dirty="0" err="1"/>
              <a:t>Ratkus</a:t>
            </a:r>
            <a:r>
              <a:rPr lang="en-GB" sz="2000" dirty="0"/>
              <a:t> </a:t>
            </a:r>
          </a:p>
          <a:p>
            <a:pPr lvl="1"/>
            <a:r>
              <a:rPr lang="en-GB" sz="2000" dirty="0" err="1"/>
              <a:t>Guntis</a:t>
            </a:r>
            <a:r>
              <a:rPr lang="en-GB" sz="2000" dirty="0"/>
              <a:t> </a:t>
            </a:r>
            <a:r>
              <a:rPr lang="en-GB" sz="2000" dirty="0" err="1"/>
              <a:t>Pikurs</a:t>
            </a:r>
            <a:r>
              <a:rPr lang="en-GB" sz="2000" dirty="0"/>
              <a:t> PhD student </a:t>
            </a:r>
          </a:p>
          <a:p>
            <a:pPr lvl="1"/>
            <a:r>
              <a:rPr lang="en-GB" sz="2000" dirty="0"/>
              <a:t>Luca </a:t>
            </a:r>
            <a:r>
              <a:rPr lang="en-GB" sz="2000" dirty="0" err="1"/>
              <a:t>Piacentini</a:t>
            </a:r>
            <a:r>
              <a:rPr lang="en-GB" sz="2000" dirty="0"/>
              <a:t> PhD student 	</a:t>
            </a:r>
          </a:p>
          <a:p>
            <a:pPr lvl="1"/>
            <a:r>
              <a:rPr lang="en-GB" sz="2000" dirty="0"/>
              <a:t>Lazar </a:t>
            </a:r>
            <a:r>
              <a:rPr lang="en-GB" sz="2000" dirty="0" err="1"/>
              <a:t>Nikitović</a:t>
            </a:r>
            <a:r>
              <a:rPr lang="en-GB" sz="2000" dirty="0"/>
              <a:t> PhD student 	</a:t>
            </a:r>
          </a:p>
          <a:p>
            <a:pPr lvl="1"/>
            <a:r>
              <a:rPr lang="en-GB" sz="2000" dirty="0"/>
              <a:t>Kristaps </a:t>
            </a:r>
            <a:r>
              <a:rPr lang="en-GB" sz="2000" dirty="0" err="1"/>
              <a:t>Paļskis</a:t>
            </a:r>
            <a:r>
              <a:rPr lang="en-GB" sz="2000" dirty="0"/>
              <a:t> PhD student 	</a:t>
            </a:r>
          </a:p>
          <a:p>
            <a:pPr lvl="1"/>
            <a:r>
              <a:rPr lang="en-GB" sz="2000" dirty="0">
                <a:effectLst/>
              </a:rPr>
              <a:t>Vincenzo Alberto </a:t>
            </a:r>
            <a:r>
              <a:rPr lang="en-GB" sz="2000" dirty="0" err="1">
                <a:effectLst/>
              </a:rPr>
              <a:t>Sansipersico</a:t>
            </a:r>
            <a:r>
              <a:rPr lang="en-GB" sz="2000" dirty="0">
                <a:effectLst/>
              </a:rPr>
              <a:t> </a:t>
            </a:r>
            <a:r>
              <a:rPr lang="en-GB" sz="2000" dirty="0"/>
              <a:t>PhD student*</a:t>
            </a:r>
          </a:p>
          <a:p>
            <a:pPr lvl="1"/>
            <a:r>
              <a:rPr lang="en-GB" sz="2000" dirty="0"/>
              <a:t> </a:t>
            </a:r>
            <a:r>
              <a:rPr lang="en-GB" sz="2000" dirty="0" err="1"/>
              <a:t>Aurēlija</a:t>
            </a:r>
            <a:r>
              <a:rPr lang="en-GB" sz="2000" dirty="0"/>
              <a:t> </a:t>
            </a:r>
            <a:r>
              <a:rPr lang="en-GB" sz="2000" dirty="0" err="1"/>
              <a:t>Viņķe</a:t>
            </a:r>
            <a:r>
              <a:rPr lang="en-GB" sz="2000" dirty="0"/>
              <a:t> Bachelor student</a:t>
            </a:r>
          </a:p>
          <a:p>
            <a:pPr lvl="1"/>
            <a:r>
              <a:rPr lang="en-GB" sz="2000" dirty="0"/>
              <a:t> Dairis </a:t>
            </a:r>
            <a:r>
              <a:rPr lang="en-GB" sz="2000" dirty="0" err="1"/>
              <a:t>Rihards</a:t>
            </a:r>
            <a:r>
              <a:rPr lang="en-GB" sz="2000" dirty="0"/>
              <a:t> </a:t>
            </a:r>
            <a:r>
              <a:rPr lang="en-GB" sz="2000" dirty="0" err="1"/>
              <a:t>Irbe</a:t>
            </a:r>
            <a:r>
              <a:rPr lang="en-GB" sz="2000" dirty="0"/>
              <a:t> Bachelor student*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FE14E-1523-9834-DB9A-C69984D7D0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27" t="8746" r="20183" b="22039"/>
          <a:stretch/>
        </p:blipFill>
        <p:spPr>
          <a:xfrm>
            <a:off x="6561568" y="2114275"/>
            <a:ext cx="1170714" cy="1206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885099-B8BC-D292-18AF-C733DFFB2A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93" t="1" r="5545" b="14171"/>
          <a:stretch/>
        </p:blipFill>
        <p:spPr>
          <a:xfrm>
            <a:off x="7778995" y="2114275"/>
            <a:ext cx="1211030" cy="120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0E92BB-C5C9-86F1-E6B6-B90E14FF72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52"/>
          <a:stretch/>
        </p:blipFill>
        <p:spPr>
          <a:xfrm>
            <a:off x="7001420" y="3431657"/>
            <a:ext cx="1094882" cy="1296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070AA7-E08A-67CF-B07E-6E9C00219A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77" t="8681" r="16686" b="24546"/>
          <a:stretch/>
        </p:blipFill>
        <p:spPr>
          <a:xfrm>
            <a:off x="9302829" y="3419611"/>
            <a:ext cx="1257570" cy="13592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6F691A1-779F-8CA5-544D-46B3782603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190" t="13436" r="23861" b="17142"/>
          <a:stretch/>
        </p:blipFill>
        <p:spPr>
          <a:xfrm>
            <a:off x="8142841" y="3419611"/>
            <a:ext cx="1113448" cy="13514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D04003-629D-4E36-57F0-82BA6E6A51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" y="6139543"/>
            <a:ext cx="1479522" cy="7184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9B4181F-D187-FF7A-5CDA-FD3A9117AE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7053" y="4814552"/>
            <a:ext cx="1113448" cy="12969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6C0A88B-007B-6939-907D-F9AC5B80FB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25458" y="4814551"/>
            <a:ext cx="1296913" cy="129691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129B85A-F5BD-B84D-21AC-9A6F56EC370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941" t="10362" r="10285" b="27394"/>
          <a:stretch/>
        </p:blipFill>
        <p:spPr>
          <a:xfrm>
            <a:off x="9856934" y="4814551"/>
            <a:ext cx="1162968" cy="129691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795A7F3-04D8-51B6-9857-5DDA928BD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1949"/>
            <a:ext cx="10972800" cy="772587"/>
          </a:xfrm>
        </p:spPr>
        <p:txBody>
          <a:bodyPr/>
          <a:lstStyle/>
          <a:p>
            <a:r>
              <a:rPr lang="en-GB" dirty="0"/>
              <a:t>WP3 Team</a:t>
            </a:r>
          </a:p>
        </p:txBody>
      </p:sp>
    </p:spTree>
    <p:extLst>
      <p:ext uri="{BB962C8B-B14F-4D97-AF65-F5344CB8AC3E}">
        <p14:creationId xmlns:p14="http://schemas.microsoft.com/office/powerpoint/2010/main" val="681705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sz="4400" dirty="0"/>
              <a:t>Activities briefly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DCDB9E-6532-AB1D-E06C-9BCAFF99F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3342677"/>
          </a:xfrm>
        </p:spPr>
        <p:txBody>
          <a:bodyPr>
            <a:normAutofit/>
          </a:bodyPr>
          <a:lstStyle/>
          <a:p>
            <a:r>
              <a:rPr lang="en-LV" sz="2400" dirty="0"/>
              <a:t>CERN summer student programm</a:t>
            </a:r>
          </a:p>
          <a:p>
            <a:r>
              <a:rPr lang="en-LV" sz="2400" dirty="0"/>
              <a:t>3rd CERN Baltic Conference 2023 (presentations/ posters)</a:t>
            </a:r>
          </a:p>
          <a:p>
            <a:r>
              <a:rPr lang="en-LV" sz="2400" dirty="0"/>
              <a:t>Into the formnext 2023 ehebition </a:t>
            </a:r>
          </a:p>
          <a:p>
            <a:r>
              <a:rPr lang="en-GB" sz="2400" dirty="0"/>
              <a:t>NIMMS 3</a:t>
            </a:r>
            <a:r>
              <a:rPr lang="en-GB" sz="2400" baseline="30000" dirty="0"/>
              <a:t>rd</a:t>
            </a:r>
            <a:r>
              <a:rPr lang="en-GB" sz="2400" dirty="0"/>
              <a:t> phase kick-off meeting </a:t>
            </a:r>
            <a:endParaRPr lang="en-LV" sz="2400" dirty="0"/>
          </a:p>
          <a:p>
            <a:r>
              <a:rPr lang="en-LV" sz="2400" dirty="0"/>
              <a:t>Visit and Seminar at </a:t>
            </a:r>
            <a:r>
              <a:rPr lang="en-GB" sz="2400" dirty="0"/>
              <a:t>Science and Technology Facilities Council (STFC) </a:t>
            </a:r>
          </a:p>
          <a:p>
            <a:endParaRPr lang="en-LV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5681E2-4EFF-D941-BD51-94846EA68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4208218"/>
            <a:ext cx="7459201" cy="22878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23D660A-7D1F-F0B7-68FF-B18092E06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7062" y="4190246"/>
            <a:ext cx="4073138" cy="228783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7CC5007-CE2A-86FA-B89F-B78991A2F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009" y="4190246"/>
            <a:ext cx="1314046" cy="54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2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sz="4400" dirty="0"/>
              <a:t>I.FAST Deliverable 10.1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DCDB9E-6532-AB1D-E06C-9BCAFF99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S</a:t>
            </a:r>
            <a:r>
              <a:rPr lang="en-LV" sz="2400" dirty="0"/>
              <a:t>ubmited and approved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F80DF9-C174-3DE0-90E4-DE3FD7A4FF2D}"/>
              </a:ext>
            </a:extLst>
          </p:cNvPr>
          <p:cNvSpPr txBox="1"/>
          <p:nvPr/>
        </p:nvSpPr>
        <p:spPr>
          <a:xfrm>
            <a:off x="4344125" y="6405369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https://zenodo.org/records/10040936</a:t>
            </a:r>
            <a:r>
              <a:rPr lang="en-GB" dirty="0"/>
              <a:t> </a:t>
            </a:r>
            <a:endParaRPr lang="en-LV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CC829C-C26D-0A8E-5375-2BABCFE30E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69" r="29250" b="13363"/>
          <a:stretch/>
        </p:blipFill>
        <p:spPr>
          <a:xfrm>
            <a:off x="4184054" y="1694925"/>
            <a:ext cx="6572038" cy="46412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5B605C-3B64-91EF-8BDD-7268EDB7A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8243" y="120955"/>
            <a:ext cx="2003573" cy="125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3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sz="4400" dirty="0"/>
              <a:t>I.FAST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A28CA691-6A01-CEC7-A2A5-38A9C5787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199" y="1353041"/>
            <a:ext cx="3296356" cy="627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Microstructure analyse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E1F58D-53B7-C31F-FDF0-F348F0DFFF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51" r="3685" b="12258"/>
          <a:stretch/>
        </p:blipFill>
        <p:spPr>
          <a:xfrm>
            <a:off x="8242265" y="2446332"/>
            <a:ext cx="3888460" cy="20223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CE2818-BD7E-D0D4-EFB3-05F8B6D5A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8243" y="120955"/>
            <a:ext cx="2003573" cy="1254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BCF8D5-D5C9-4E99-484A-58C37C545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401" y="1980610"/>
            <a:ext cx="2660215" cy="2253359"/>
          </a:xfrm>
          <a:prstGeom prst="rect">
            <a:avLst/>
          </a:prstGeom>
        </p:spPr>
      </p:pic>
      <p:pic>
        <p:nvPicPr>
          <p:cNvPr id="11" name="Picture 10" descr="A picture containing toiletry, cup, indoor, cosmetic&#10;&#10;Description automatically generated">
            <a:extLst>
              <a:ext uri="{FF2B5EF4-FFF2-40B4-BE49-F238E27FC236}">
                <a16:creationId xmlns:a16="http://schemas.microsoft.com/office/drawing/2014/main" id="{C76110C9-C13B-15DF-5B72-7F7C6A1318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502" y="4325769"/>
            <a:ext cx="3541329" cy="16559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08D5C6-0E9F-80E0-A53C-9A334863CF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0685" y="4120117"/>
            <a:ext cx="3888460" cy="26169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FE40AC-A95D-893E-A488-D1FA65179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3283" y="1862599"/>
            <a:ext cx="3366455" cy="21817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DB130B6-3DE6-4C3F-0AD8-EC222D8B98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3360" y="120954"/>
            <a:ext cx="1259006" cy="1254573"/>
          </a:xfrm>
          <a:prstGeom prst="rect">
            <a:avLst/>
          </a:prstGeom>
        </p:spPr>
      </p:pic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7EA3DC03-5C29-102C-72B0-9C4EE24DC624}"/>
              </a:ext>
            </a:extLst>
          </p:cNvPr>
          <p:cNvSpPr txBox="1">
            <a:spLocks/>
          </p:cNvSpPr>
          <p:nvPr/>
        </p:nvSpPr>
        <p:spPr>
          <a:xfrm>
            <a:off x="4302369" y="1353041"/>
            <a:ext cx="3708285" cy="627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2400" dirty="0"/>
              <a:t>HV tests (with 60um gap)</a:t>
            </a:r>
          </a:p>
          <a:p>
            <a:pPr marL="0" indent="0">
              <a:buFont typeface="Wingdings" charset="2"/>
              <a:buNone/>
            </a:pPr>
            <a:endParaRPr lang="en-GB" sz="2400" dirty="0"/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2805357A-3A29-EA68-4458-067223A56243}"/>
              </a:ext>
            </a:extLst>
          </p:cNvPr>
          <p:cNvSpPr txBox="1">
            <a:spLocks/>
          </p:cNvSpPr>
          <p:nvPr/>
        </p:nvSpPr>
        <p:spPr>
          <a:xfrm>
            <a:off x="8511466" y="1353041"/>
            <a:ext cx="3708285" cy="627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2400" dirty="0"/>
              <a:t>Vacuum tests (@CERN)</a:t>
            </a:r>
          </a:p>
          <a:p>
            <a:pPr marL="0" indent="0">
              <a:buFont typeface="Wingdings" charset="2"/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60387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sz="4400" dirty="0"/>
              <a:t>HITRI</a:t>
            </a:r>
            <a:r>
              <a:rPr lang="en-LV" sz="4400" i="1" dirty="0"/>
              <a:t>plus</a:t>
            </a:r>
            <a:r>
              <a:rPr lang="en-LV" sz="4400" dirty="0"/>
              <a:t> Research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DCDB9E-6532-AB1D-E06C-9BCAFF99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Nozzle  design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3F15CC-E576-D477-4989-DEEBD2BE8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6596" y="58381"/>
            <a:ext cx="1455404" cy="6071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C76085-2684-ADB1-7C19-5A362ADDE8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296"/>
          <a:stretch/>
        </p:blipFill>
        <p:spPr>
          <a:xfrm>
            <a:off x="95181" y="1882002"/>
            <a:ext cx="5041392" cy="43178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8E7FCAF-EAC3-FECD-87DF-264B932F2DD1}"/>
              </a:ext>
            </a:extLst>
          </p:cNvPr>
          <p:cNvSpPr txBox="1"/>
          <p:nvPr/>
        </p:nvSpPr>
        <p:spPr>
          <a:xfrm>
            <a:off x="2795105" y="6514845"/>
            <a:ext cx="202651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L. Piacentini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052FEBC-D881-6398-0CAC-460E93B41A7C}"/>
              </a:ext>
            </a:extLst>
          </p:cNvPr>
          <p:cNvSpPr/>
          <p:nvPr/>
        </p:nvSpPr>
        <p:spPr>
          <a:xfrm>
            <a:off x="2379518" y="3263284"/>
            <a:ext cx="1007918" cy="20324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9722B5-1CE9-C068-3786-51A1EF7A8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6216" y="1991644"/>
            <a:ext cx="3705784" cy="34293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76A7CD-D7B3-53FB-93BD-48149CB0038F}"/>
              </a:ext>
            </a:extLst>
          </p:cNvPr>
          <p:cNvSpPr txBox="1"/>
          <p:nvPr/>
        </p:nvSpPr>
        <p:spPr>
          <a:xfrm>
            <a:off x="7007128" y="6514845"/>
            <a:ext cx="15872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D. Irbe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5C247D-6DF2-7490-4BB8-99A06366A6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8497" y="2806736"/>
            <a:ext cx="3033863" cy="219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0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sz="4400" dirty="0"/>
              <a:t>HITRIplus Research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DCDB9E-6532-AB1D-E06C-9BCAFF99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Gantry design/ warm component support alignment</a:t>
            </a:r>
          </a:p>
          <a:p>
            <a:pPr marL="0" indent="0">
              <a:buNone/>
            </a:pPr>
            <a:r>
              <a:rPr lang="en-GB" sz="2400" dirty="0"/>
              <a:t>SC magnet support and alignment system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3F15CC-E576-D477-4989-DEEBD2BE8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6596" y="58381"/>
            <a:ext cx="1455404" cy="607135"/>
          </a:xfrm>
          <a:prstGeom prst="rect">
            <a:avLst/>
          </a:prstGeom>
        </p:spPr>
      </p:pic>
      <p:pic>
        <p:nvPicPr>
          <p:cNvPr id="9" name="Immagine 7">
            <a:extLst>
              <a:ext uri="{FF2B5EF4-FFF2-40B4-BE49-F238E27FC236}">
                <a16:creationId xmlns:a16="http://schemas.microsoft.com/office/drawing/2014/main" id="{F5F23EB2-DC96-333F-EEA6-61B5C49DD4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507" y="2262433"/>
            <a:ext cx="4965407" cy="4192872"/>
          </a:xfrm>
          <a:prstGeom prst="rect">
            <a:avLst/>
          </a:prstGeom>
        </p:spPr>
      </p:pic>
      <p:pic>
        <p:nvPicPr>
          <p:cNvPr id="12" name="Immagine 5">
            <a:extLst>
              <a:ext uri="{FF2B5EF4-FFF2-40B4-BE49-F238E27FC236}">
                <a16:creationId xmlns:a16="http://schemas.microsoft.com/office/drawing/2014/main" id="{CE45E7CC-95C0-BD42-EC12-486ACC61A1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4" t="5568" r="22676" b="13993"/>
          <a:stretch/>
        </p:blipFill>
        <p:spPr>
          <a:xfrm>
            <a:off x="6926828" y="2424624"/>
            <a:ext cx="3332144" cy="36368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8E7FCAF-EAC3-FECD-87DF-264B932F2DD1}"/>
              </a:ext>
            </a:extLst>
          </p:cNvPr>
          <p:cNvSpPr txBox="1"/>
          <p:nvPr/>
        </p:nvSpPr>
        <p:spPr>
          <a:xfrm>
            <a:off x="8232455" y="6520783"/>
            <a:ext cx="202651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L. Piacentini</a:t>
            </a:r>
          </a:p>
        </p:txBody>
      </p:sp>
    </p:spTree>
    <p:extLst>
      <p:ext uri="{BB962C8B-B14F-4D97-AF65-F5344CB8AC3E}">
        <p14:creationId xmlns:p14="http://schemas.microsoft.com/office/powerpoint/2010/main" val="794600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NIMMS research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DCDB9E-6532-AB1D-E06C-9BCAFF99F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3"/>
            <a:ext cx="5486400" cy="1112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Flash therapy research by Kristaps</a:t>
            </a:r>
          </a:p>
          <a:p>
            <a:pPr marL="0" indent="0">
              <a:buNone/>
            </a:pPr>
            <a:r>
              <a:rPr lang="en-GB" sz="2400" dirty="0"/>
              <a:t>Flash extraction by Vincenzo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31F3CD-47F6-4589-59EE-018462C2AC90}"/>
              </a:ext>
            </a:extLst>
          </p:cNvPr>
          <p:cNvSpPr txBox="1"/>
          <p:nvPr/>
        </p:nvSpPr>
        <p:spPr>
          <a:xfrm>
            <a:off x="8235100" y="6550223"/>
            <a:ext cx="18389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K. Palskis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39244F-7EEE-87C8-60F9-0D454D103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459" y="2830937"/>
            <a:ext cx="5067300" cy="33010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453AC9-5D5A-6F80-5645-070C2E6DCFBB}"/>
              </a:ext>
            </a:extLst>
          </p:cNvPr>
          <p:cNvSpPr txBox="1"/>
          <p:nvPr/>
        </p:nvSpPr>
        <p:spPr>
          <a:xfrm>
            <a:off x="4643004" y="6396334"/>
            <a:ext cx="17533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R. Taylor</a:t>
            </a:r>
          </a:p>
        </p:txBody>
      </p:sp>
      <p:pic>
        <p:nvPicPr>
          <p:cNvPr id="7" name="Picture 5" descr="https://lh4.googleusercontent.com/chENjIcauC0S9V-BJhyc-YePPWChsDhHcQ6v7D5RWgEPdUwghMwLTLsXxqSN9nQC4EVFo2bGnguPcYL9WoTMT_Of0t-Ga5eFjXDu7Piv6DMXdBPlRDLRcIMjfeyrZ67m8dOq8jpF">
            <a:extLst>
              <a:ext uri="{FF2B5EF4-FFF2-40B4-BE49-F238E27FC236}">
                <a16:creationId xmlns:a16="http://schemas.microsoft.com/office/drawing/2014/main" id="{562415F5-F989-1A25-38A7-00D0334BD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109" y="30309"/>
            <a:ext cx="1343891" cy="125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ttēls 20">
            <a:extLst>
              <a:ext uri="{FF2B5EF4-FFF2-40B4-BE49-F238E27FC236}">
                <a16:creationId xmlns:a16="http://schemas.microsoft.com/office/drawing/2014/main" id="{98E020B8-E2AB-1A7D-AC5D-58377D482D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8" t="7019" r="28143" b="11973"/>
          <a:stretch/>
        </p:blipFill>
        <p:spPr>
          <a:xfrm>
            <a:off x="8882518" y="2748126"/>
            <a:ext cx="1965591" cy="3466635"/>
          </a:xfrm>
          <a:prstGeom prst="rect">
            <a:avLst/>
          </a:prstGeom>
        </p:spPr>
      </p:pic>
      <p:pic>
        <p:nvPicPr>
          <p:cNvPr id="12" name="Attēls 20" descr="Attēls, kurā ir teksts, ekrānuzņēmums, krāsainība, rinda&#10;&#10;Apraksts ģenerēts automātiski">
            <a:extLst>
              <a:ext uri="{FF2B5EF4-FFF2-40B4-BE49-F238E27FC236}">
                <a16:creationId xmlns:a16="http://schemas.microsoft.com/office/drawing/2014/main" id="{64735800-4B69-0BD9-A39C-6D38A12F154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7" t="6950" r="40351" b="11703"/>
          <a:stretch/>
        </p:blipFill>
        <p:spPr>
          <a:xfrm>
            <a:off x="7740700" y="2748125"/>
            <a:ext cx="988800" cy="346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746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9A3058E-894B-18D9-EDD4-923630EBB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0567" y="2384501"/>
            <a:ext cx="4746324" cy="353044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966920D-CF13-820F-BACA-A984BA3AC1D4}"/>
              </a:ext>
            </a:extLst>
          </p:cNvPr>
          <p:cNvSpPr txBox="1">
            <a:spLocks/>
          </p:cNvSpPr>
          <p:nvPr/>
        </p:nvSpPr>
        <p:spPr>
          <a:xfrm>
            <a:off x="609599" y="1608858"/>
            <a:ext cx="11849100" cy="1345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LV" sz="35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5884CF-871B-8232-99E6-94DDDB5DC035}"/>
              </a:ext>
            </a:extLst>
          </p:cNvPr>
          <p:cNvSpPr txBox="1"/>
          <p:nvPr/>
        </p:nvSpPr>
        <p:spPr>
          <a:xfrm>
            <a:off x="4531630" y="5797687"/>
            <a:ext cx="31702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Source</a:t>
            </a:r>
            <a:r>
              <a:rPr lang="en-LV" sz="1400" dirty="0">
                <a:solidFill>
                  <a:srgbClr val="313131"/>
                </a:solidFill>
              </a:rPr>
              <a:t>:  </a:t>
            </a:r>
            <a:r>
              <a:rPr lang="en-GB" sz="1400" dirty="0">
                <a:solidFill>
                  <a:srgbClr val="313131"/>
                </a:solidFill>
              </a:rPr>
              <a:t>M. </a:t>
            </a:r>
            <a:r>
              <a:rPr lang="en-GB" sz="1400" dirty="0" err="1">
                <a:solidFill>
                  <a:srgbClr val="313131"/>
                </a:solidFill>
              </a:rPr>
              <a:t>Vretenar</a:t>
            </a:r>
            <a:r>
              <a:rPr lang="en-GB" sz="1400" dirty="0">
                <a:solidFill>
                  <a:srgbClr val="313131"/>
                </a:solidFill>
              </a:rPr>
              <a:t> et al., IPAC2022</a:t>
            </a:r>
            <a:endParaRPr lang="en-LV" sz="1400" dirty="0">
              <a:solidFill>
                <a:srgbClr val="31313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6C4C8E-D5E0-AB67-796B-9F2F0D4B9EF9}"/>
              </a:ext>
            </a:extLst>
          </p:cNvPr>
          <p:cNvSpPr txBox="1"/>
          <p:nvPr/>
        </p:nvSpPr>
        <p:spPr>
          <a:xfrm>
            <a:off x="7890559" y="5988205"/>
            <a:ext cx="2129109" cy="415498"/>
          </a:xfrm>
          <a:prstGeom prst="rect">
            <a:avLst/>
          </a:prstGeom>
          <a:ln w="57150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LV" sz="2100" b="1" dirty="0"/>
              <a:t>FLASH therapy</a:t>
            </a:r>
            <a:endParaRPr lang="en-LV" sz="2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5C2A5C-AB8B-75F0-8A13-38B1E96730C2}"/>
              </a:ext>
            </a:extLst>
          </p:cNvPr>
          <p:cNvSpPr/>
          <p:nvPr/>
        </p:nvSpPr>
        <p:spPr>
          <a:xfrm>
            <a:off x="3713882" y="2457827"/>
            <a:ext cx="1205891" cy="796701"/>
          </a:xfrm>
          <a:prstGeom prst="rect">
            <a:avLst/>
          </a:prstGeom>
          <a:noFill/>
          <a:ln w="57150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A6F22-AB59-9D24-2EC7-A04A6CC8A9A7}"/>
              </a:ext>
            </a:extLst>
          </p:cNvPr>
          <p:cNvSpPr/>
          <p:nvPr/>
        </p:nvSpPr>
        <p:spPr>
          <a:xfrm>
            <a:off x="4606793" y="5134936"/>
            <a:ext cx="1416666" cy="558048"/>
          </a:xfrm>
          <a:prstGeom prst="rect">
            <a:avLst/>
          </a:prstGeom>
          <a:noFill/>
          <a:ln w="57150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1E4483-40D1-7DE6-074F-722E26F52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4517" y="2783394"/>
            <a:ext cx="1819502" cy="37546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322F25-D11B-38EF-97A7-93FAF6F42D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024"/>
          <a:stretch/>
        </p:blipFill>
        <p:spPr>
          <a:xfrm>
            <a:off x="8177473" y="2155272"/>
            <a:ext cx="1645163" cy="16226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A2F8E5-98F2-5DF1-4005-246116654635}"/>
              </a:ext>
            </a:extLst>
          </p:cNvPr>
          <p:cNvSpPr txBox="1"/>
          <p:nvPr/>
        </p:nvSpPr>
        <p:spPr>
          <a:xfrm>
            <a:off x="5541410" y="2201051"/>
            <a:ext cx="2693872" cy="415498"/>
          </a:xfrm>
          <a:prstGeom prst="rect">
            <a:avLst/>
          </a:prstGeom>
          <a:ln w="57150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LV" sz="2100" b="1" dirty="0"/>
              <a:t>AM for accelerators</a:t>
            </a:r>
            <a:endParaRPr lang="en-LV" sz="2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DCF55D-5114-FE38-4860-15C7B8C55B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0641" y="2730175"/>
            <a:ext cx="1205891" cy="7550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4068B3-F7AB-8B78-01A0-5D9AC43795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763" y="3546836"/>
            <a:ext cx="1571224" cy="65545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00BBD08-0F81-6B56-18AE-3F527FDD2B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71043" y="1483387"/>
            <a:ext cx="2005775" cy="1268610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FBE1D612-3754-BB71-27BE-6A67B7585BB2}"/>
              </a:ext>
            </a:extLst>
          </p:cNvPr>
          <p:cNvSpPr txBox="1">
            <a:spLocks/>
          </p:cNvSpPr>
          <p:nvPr/>
        </p:nvSpPr>
        <p:spPr>
          <a:xfrm>
            <a:off x="554665" y="143090"/>
            <a:ext cx="10972800" cy="14340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4400" dirty="0"/>
              <a:t>Building the expertise in Accelerator Technologies</a:t>
            </a:r>
            <a:endParaRPr lang="en-GB" dirty="0"/>
          </a:p>
        </p:txBody>
      </p:sp>
      <p:pic>
        <p:nvPicPr>
          <p:cNvPr id="2" name="Immagine 5">
            <a:extLst>
              <a:ext uri="{FF2B5EF4-FFF2-40B4-BE49-F238E27FC236}">
                <a16:creationId xmlns:a16="http://schemas.microsoft.com/office/drawing/2014/main" id="{4A874E5D-1049-F119-AA51-65941AEA33F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4" t="5568" r="22676" b="13993"/>
          <a:stretch/>
        </p:blipFill>
        <p:spPr>
          <a:xfrm>
            <a:off x="1862071" y="2204310"/>
            <a:ext cx="1686071" cy="18402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50E140-55AB-EB4C-BDFE-DA318A3DE5FD}"/>
              </a:ext>
            </a:extLst>
          </p:cNvPr>
          <p:cNvSpPr txBox="1"/>
          <p:nvPr/>
        </p:nvSpPr>
        <p:spPr>
          <a:xfrm>
            <a:off x="94445" y="2739028"/>
            <a:ext cx="202651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L. Piacentini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ADB88B-43B7-F87E-FF59-3BB627CF98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8395" y="4653690"/>
            <a:ext cx="2914219" cy="15483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8392C5-CB02-2097-25C1-546C4EF71DAB}"/>
              </a:ext>
            </a:extLst>
          </p:cNvPr>
          <p:cNvSpPr txBox="1"/>
          <p:nvPr/>
        </p:nvSpPr>
        <p:spPr>
          <a:xfrm>
            <a:off x="143950" y="4345913"/>
            <a:ext cx="19175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L. Nikitovic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8EF286-926C-CDD4-05F7-E4EA7ED1EF82}"/>
              </a:ext>
            </a:extLst>
          </p:cNvPr>
          <p:cNvSpPr txBox="1"/>
          <p:nvPr/>
        </p:nvSpPr>
        <p:spPr>
          <a:xfrm>
            <a:off x="10254447" y="6538086"/>
            <a:ext cx="18389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3131"/>
                </a:solidFill>
              </a:rPr>
              <a:t>Courtesy</a:t>
            </a:r>
            <a:r>
              <a:rPr lang="en-LV" sz="1400" dirty="0">
                <a:solidFill>
                  <a:srgbClr val="313131"/>
                </a:solidFill>
              </a:rPr>
              <a:t>:  K. Palskis</a:t>
            </a:r>
          </a:p>
        </p:txBody>
      </p:sp>
      <p:pic>
        <p:nvPicPr>
          <p:cNvPr id="13" name="Picture 5" descr="https://lh4.googleusercontent.com/chENjIcauC0S9V-BJhyc-YePPWChsDhHcQ6v7D5RWgEPdUwghMwLTLsXxqSN9nQC4EVFo2bGnguPcYL9WoTMT_Of0t-Ga5eFjXDu7Piv6DMXdBPlRDLRcIMjfeyrZ67m8dOq8jpF">
            <a:extLst>
              <a:ext uri="{FF2B5EF4-FFF2-40B4-BE49-F238E27FC236}">
                <a16:creationId xmlns:a16="http://schemas.microsoft.com/office/drawing/2014/main" id="{CDE820DA-F9C7-A474-2A6C-FB8C0EBB7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347" y="4934882"/>
            <a:ext cx="1101086" cy="102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A755C234-F8D6-EEED-18B3-AD0E00470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702579"/>
            <a:ext cx="9561442" cy="757901"/>
          </a:xfrm>
        </p:spPr>
        <p:txBody>
          <a:bodyPr>
            <a:normAutofit fontScale="92500" lnSpcReduction="20000"/>
          </a:bodyPr>
          <a:lstStyle/>
          <a:p>
            <a:r>
              <a:rPr lang="en-LV" sz="2800" dirty="0"/>
              <a:t>Project </a:t>
            </a:r>
            <a:r>
              <a:rPr lang="en-GB" sz="2800" dirty="0"/>
              <a:t>initiative</a:t>
            </a:r>
            <a:r>
              <a:rPr lang="en-LV" sz="2800" dirty="0"/>
              <a:t>: </a:t>
            </a:r>
            <a:r>
              <a:rPr lang="en-GB" sz="2800" dirty="0"/>
              <a:t>Advanced Particle Therapy </a:t>
            </a:r>
            <a:r>
              <a:rPr lang="en-GB" sz="2800" dirty="0" err="1"/>
              <a:t>center</a:t>
            </a:r>
            <a:r>
              <a:rPr lang="en-GB" sz="2800" dirty="0"/>
              <a:t> in the Baltic States</a:t>
            </a:r>
          </a:p>
          <a:p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477452692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L_Ekspresis_PPT_pamatne.potx</Template>
  <TotalTime>44259</TotalTime>
  <Words>313</Words>
  <Application>Microsoft Macintosh PowerPoint</Application>
  <PresentationFormat>Widescreen</PresentationFormat>
  <Paragraphs>70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Roboto</vt:lpstr>
      <vt:lpstr>Wingdings</vt:lpstr>
      <vt:lpstr>L_Ekspresis_PPT_pamatne</vt:lpstr>
      <vt:lpstr>PowerPoint Presentation</vt:lpstr>
      <vt:lpstr>WP3 Team</vt:lpstr>
      <vt:lpstr>Activities briefly</vt:lpstr>
      <vt:lpstr>I.FAST Deliverable 10.1</vt:lpstr>
      <vt:lpstr>I.FAST activities</vt:lpstr>
      <vt:lpstr>HITRIplus Research Activities</vt:lpstr>
      <vt:lpstr>HITRIplus Research Activities</vt:lpstr>
      <vt:lpstr>NIMMS research activities</vt:lpstr>
      <vt:lpstr>PowerPoint Presentation</vt:lpstr>
      <vt:lpstr>Closest Steps and Activities</vt:lpstr>
      <vt:lpstr>Thank you! </vt:lpstr>
    </vt:vector>
  </TitlesOfParts>
  <Company>ESM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lastModifiedBy>Andris Ratkus</cp:lastModifiedBy>
  <cp:revision>348</cp:revision>
  <dcterms:created xsi:type="dcterms:W3CDTF">2015-01-14T08:45:22Z</dcterms:created>
  <dcterms:modified xsi:type="dcterms:W3CDTF">2023-11-30T09:43:51Z</dcterms:modified>
</cp:coreProperties>
</file>