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6" r:id="rId2"/>
    <p:sldMasterId id="2147483666" r:id="rId3"/>
  </p:sldMasterIdLst>
  <p:notesMasterIdLst>
    <p:notesMasterId r:id="rId27"/>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3369" r:id="rId16"/>
    <p:sldId id="269" r:id="rId17"/>
    <p:sldId id="270" r:id="rId18"/>
    <p:sldId id="271" r:id="rId19"/>
    <p:sldId id="272" r:id="rId20"/>
    <p:sldId id="273" r:id="rId21"/>
    <p:sldId id="274" r:id="rId22"/>
    <p:sldId id="275" r:id="rId23"/>
    <p:sldId id="276" r:id="rId24"/>
    <p:sldId id="277" r:id="rId25"/>
    <p:sldId id="278" r:id="rId26"/>
  </p:sldIdLst>
  <p:sldSz cx="12192000" cy="6858000"/>
  <p:notesSz cx="6858000" cy="9144000"/>
  <p:embeddedFontLst>
    <p:embeddedFont>
      <p:font typeface="Architects Daughter" panose="020B0604020202020204" charset="0"/>
      <p:regular r:id="rId28"/>
    </p:embeddedFont>
    <p:embeddedFont>
      <p:font typeface="Helvetica Neue" panose="020B0604020202020204" charset="0"/>
      <p:regular r:id="rId29"/>
      <p:bold r:id="rId30"/>
      <p:italic r:id="rId31"/>
      <p:boldItalic r:id="rId32"/>
    </p:embeddedFont>
    <p:embeddedFont>
      <p:font typeface="Lato" panose="020F0502020204030203" pitchFamily="34" charset="0"/>
      <p:regular r:id="rId33"/>
      <p:bold r:id="rId34"/>
      <p:italic r:id="rId35"/>
      <p:boldItalic r:id="rId36"/>
    </p:embeddedFont>
    <p:embeddedFont>
      <p:font typeface="Montserrat" panose="00000500000000000000" pitchFamily="2" charset="0"/>
      <p:regular r:id="rId37"/>
      <p:bold r:id="rId38"/>
      <p:italic r:id="rId39"/>
      <p:boldItalic r:id="rId40"/>
    </p:embeddedFont>
    <p:embeddedFont>
      <p:font typeface="Noto Sans" panose="020B0502040504020204" pitchFamily="34" charset="0"/>
      <p:regular r:id="rId41"/>
      <p:bold r:id="rId42"/>
    </p:embeddedFont>
    <p:embeddedFont>
      <p:font typeface="Pacifico" panose="00000500000000000000" pitchFamily="2" charset="0"/>
      <p:regular r:id="rId43"/>
    </p:embeddedFont>
    <p:embeddedFont>
      <p:font typeface="Trebuchet MS" panose="020B0603020202020204" pitchFamily="34"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1" roundtripDataSignature="AMtx7mgLdusKJ7kaADLKMF9ctJUGaxLrY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73EB324-7313-4243-9F25-46DD1CB9BCD9}">
  <a:tblStyle styleId="{C73EB324-7313-4243-9F25-46DD1CB9BCD9}"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showGuides="1">
      <p:cViewPr varScale="1">
        <p:scale>
          <a:sx n="151" d="100"/>
          <a:sy n="151" d="100"/>
        </p:scale>
        <p:origin x="654"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12.fntdata"/><Relationship Id="rId21" Type="http://schemas.openxmlformats.org/officeDocument/2006/relationships/slide" Target="slides/slide18.xml"/><Relationship Id="rId34" Type="http://schemas.openxmlformats.org/officeDocument/2006/relationships/font" Target="fonts/font7.fntdata"/><Relationship Id="rId42" Type="http://schemas.openxmlformats.org/officeDocument/2006/relationships/font" Target="fonts/font15.fntdata"/><Relationship Id="rId47" Type="http://schemas.openxmlformats.org/officeDocument/2006/relationships/font" Target="fonts/font20.fntdata"/><Relationship Id="rId55"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font" Target="fonts/font2.fntdata"/><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font" Target="fonts/font18.fntdata"/><Relationship Id="rId53"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font" Target="fonts/font1.fntdata"/><Relationship Id="rId36" Type="http://schemas.openxmlformats.org/officeDocument/2006/relationships/font" Target="fonts/font9.fntdata"/><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font" Target="fonts/font4.fntdata"/><Relationship Id="rId44" Type="http://schemas.openxmlformats.org/officeDocument/2006/relationships/font" Target="fonts/font17.fntdata"/><Relationship Id="rId52"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font" Target="fonts/font16.fntdata"/><Relationship Id="rId8" Type="http://schemas.openxmlformats.org/officeDocument/2006/relationships/slide" Target="slides/slide5.xml"/><Relationship Id="rId51" Type="http://customschemas.google.com/relationships/presentationmetadata" Target="metadata"/><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font" Target="fonts/font19.fntdata"/><Relationship Id="rId20" Type="http://schemas.openxmlformats.org/officeDocument/2006/relationships/slide" Target="slides/slide17.xml"/><Relationship Id="rId41" Type="http://schemas.openxmlformats.org/officeDocument/2006/relationships/font" Target="fonts/font14.fntdata"/><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184" name="Google Shape;184;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3"/>
        <p:cNvGrpSpPr/>
        <p:nvPr/>
      </p:nvGrpSpPr>
      <p:grpSpPr>
        <a:xfrm>
          <a:off x="0" y="0"/>
          <a:ext cx="0" cy="0"/>
          <a:chOff x="0" y="0"/>
          <a:chExt cx="0" cy="0"/>
        </a:xfrm>
      </p:grpSpPr>
      <p:sp>
        <p:nvSpPr>
          <p:cNvPr id="394" name="Google Shape;394;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5" name="Google Shape;395;p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396" name="Google Shape;396;p1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10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78" name="Google Shape;47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2"/>
        <p:cNvGrpSpPr/>
        <p:nvPr/>
      </p:nvGrpSpPr>
      <p:grpSpPr>
        <a:xfrm>
          <a:off x="0" y="0"/>
          <a:ext cx="0" cy="0"/>
          <a:chOff x="0" y="0"/>
          <a:chExt cx="0" cy="0"/>
        </a:xfrm>
      </p:grpSpPr>
      <p:sp>
        <p:nvSpPr>
          <p:cNvPr id="493" name="Google Shape;493;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4" name="Google Shape;494;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9"/>
        <p:cNvGrpSpPr/>
        <p:nvPr/>
      </p:nvGrpSpPr>
      <p:grpSpPr>
        <a:xfrm>
          <a:off x="0" y="0"/>
          <a:ext cx="0" cy="0"/>
          <a:chOff x="0" y="0"/>
          <a:chExt cx="0" cy="0"/>
        </a:xfrm>
      </p:grpSpPr>
      <p:sp>
        <p:nvSpPr>
          <p:cNvPr id="530" name="Google Shape;530;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1" name="Google Shape;531;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5"/>
        <p:cNvGrpSpPr/>
        <p:nvPr/>
      </p:nvGrpSpPr>
      <p:grpSpPr>
        <a:xfrm>
          <a:off x="0" y="0"/>
          <a:ext cx="0" cy="0"/>
          <a:chOff x="0" y="0"/>
          <a:chExt cx="0" cy="0"/>
        </a:xfrm>
      </p:grpSpPr>
      <p:sp>
        <p:nvSpPr>
          <p:cNvPr id="546" name="Google Shape;546;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7" name="Google Shape;547;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7" name="Google Shape;567;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9"/>
        <p:cNvGrpSpPr/>
        <p:nvPr/>
      </p:nvGrpSpPr>
      <p:grpSpPr>
        <a:xfrm>
          <a:off x="0" y="0"/>
          <a:ext cx="0" cy="0"/>
          <a:chOff x="0" y="0"/>
          <a:chExt cx="0" cy="0"/>
        </a:xfrm>
      </p:grpSpPr>
      <p:sp>
        <p:nvSpPr>
          <p:cNvPr id="580" name="Google Shape;580;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1" name="Google Shape;581;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2"/>
        <p:cNvGrpSpPr/>
        <p:nvPr/>
      </p:nvGrpSpPr>
      <p:grpSpPr>
        <a:xfrm>
          <a:off x="0" y="0"/>
          <a:ext cx="0" cy="0"/>
          <a:chOff x="0" y="0"/>
          <a:chExt cx="0" cy="0"/>
        </a:xfrm>
      </p:grpSpPr>
      <p:sp>
        <p:nvSpPr>
          <p:cNvPr id="593" name="Google Shape;593;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94" name="Google Shape;594;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0"/>
        <p:cNvGrpSpPr/>
        <p:nvPr/>
      </p:nvGrpSpPr>
      <p:grpSpPr>
        <a:xfrm>
          <a:off x="0" y="0"/>
          <a:ext cx="0" cy="0"/>
          <a:chOff x="0" y="0"/>
          <a:chExt cx="0" cy="0"/>
        </a:xfrm>
      </p:grpSpPr>
      <p:sp>
        <p:nvSpPr>
          <p:cNvPr id="601" name="Google Shape;601;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2" name="Google Shape;602;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7"/>
        <p:cNvGrpSpPr/>
        <p:nvPr/>
      </p:nvGrpSpPr>
      <p:grpSpPr>
        <a:xfrm>
          <a:off x="0" y="0"/>
          <a:ext cx="0" cy="0"/>
          <a:chOff x="0" y="0"/>
          <a:chExt cx="0" cy="0"/>
        </a:xfrm>
      </p:grpSpPr>
      <p:sp>
        <p:nvSpPr>
          <p:cNvPr id="608" name="Google Shape;608;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9" name="Google Shape;609;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3" name="Google Shape;20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0"/>
        <p:cNvGrpSpPr/>
        <p:nvPr/>
      </p:nvGrpSpPr>
      <p:grpSpPr>
        <a:xfrm>
          <a:off x="0" y="0"/>
          <a:ext cx="0" cy="0"/>
          <a:chOff x="0" y="0"/>
          <a:chExt cx="0" cy="0"/>
        </a:xfrm>
      </p:grpSpPr>
      <p:sp>
        <p:nvSpPr>
          <p:cNvPr id="621" name="Google Shape;621;p21: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622" name="Google Shape;622;p21: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5"/>
        <p:cNvGrpSpPr/>
        <p:nvPr/>
      </p:nvGrpSpPr>
      <p:grpSpPr>
        <a:xfrm>
          <a:off x="0" y="0"/>
          <a:ext cx="0" cy="0"/>
          <a:chOff x="0" y="0"/>
          <a:chExt cx="0" cy="0"/>
        </a:xfrm>
      </p:grpSpPr>
      <p:sp>
        <p:nvSpPr>
          <p:cNvPr id="626" name="Google Shape;626;g2c3ce1ca6d6_0_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627" name="Google Shape;627;g2c3ce1ca6d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
        <p:cNvGrpSpPr/>
        <p:nvPr/>
      </p:nvGrpSpPr>
      <p:grpSpPr>
        <a:xfrm>
          <a:off x="0" y="0"/>
          <a:ext cx="0" cy="0"/>
          <a:chOff x="0" y="0"/>
          <a:chExt cx="0" cy="0"/>
        </a:xfrm>
      </p:grpSpPr>
      <p:sp>
        <p:nvSpPr>
          <p:cNvPr id="640" name="Google Shape;640;p2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641" name="Google Shape;641;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p>
        </p:txBody>
      </p:sp>
      <p:sp>
        <p:nvSpPr>
          <p:cNvPr id="217" name="Google Shape;21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1" name="Google Shape;231;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1" name="Google Shape;261;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9" name="Google Shape;27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8" name="Google Shape;288;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Google Shape;312;p8:notes"/>
          <p:cNvSpPr txBox="1">
            <a:spLocks noGrp="1"/>
          </p:cNvSpPr>
          <p:nvPr>
            <p:ph type="body" idx="1"/>
          </p:nvPr>
        </p:nvSpPr>
        <p:spPr>
          <a:xfrm>
            <a:off x="933874" y="4412774"/>
            <a:ext cx="5136300" cy="4180500"/>
          </a:xfrm>
          <a:prstGeom prst="rect">
            <a:avLst/>
          </a:prstGeom>
          <a:noFill/>
          <a:ln>
            <a:noFill/>
          </a:ln>
        </p:spPr>
        <p:txBody>
          <a:bodyPr spcFirstLastPara="1" wrap="square" lIns="93075" tIns="46525" rIns="93075" bIns="46525" anchor="t" anchorCtr="0">
            <a:noAutofit/>
          </a:bodyPr>
          <a:lstStyle/>
          <a:p>
            <a:pPr marL="0" lvl="0" indent="0" algn="l" rtl="0">
              <a:lnSpc>
                <a:spcPct val="100000"/>
              </a:lnSpc>
              <a:spcBef>
                <a:spcPts val="0"/>
              </a:spcBef>
              <a:spcAft>
                <a:spcPts val="0"/>
              </a:spcAft>
              <a:buClr>
                <a:schemeClr val="dk1"/>
              </a:buClr>
              <a:buSzPts val="1400"/>
              <a:buFont typeface="Calibri"/>
              <a:buNone/>
            </a:pPr>
            <a:endParaRPr sz="1500"/>
          </a:p>
        </p:txBody>
      </p:sp>
      <p:sp>
        <p:nvSpPr>
          <p:cNvPr id="313" name="Google Shape;313;p8:notes"/>
          <p:cNvSpPr>
            <a:spLocks noGrp="1" noRot="1" noChangeAspect="1"/>
          </p:cNvSpPr>
          <p:nvPr>
            <p:ph type="sldImg" idx="2"/>
          </p:nvPr>
        </p:nvSpPr>
        <p:spPr>
          <a:xfrm>
            <a:off x="406400" y="696913"/>
            <a:ext cx="6191250" cy="3482975"/>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9" name="Google Shape;319;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Calibri"/>
              <a:buNone/>
            </a:pPr>
            <a:endParaRPr/>
          </a:p>
        </p:txBody>
      </p:sp>
      <p:sp>
        <p:nvSpPr>
          <p:cNvPr id="320" name="Google Shape;320;p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Calibri"/>
              <a:buNone/>
            </a:pPr>
            <a:fld id="{00000000-1234-1234-1234-123412341234}" type="slidenum">
              <a:rPr lang="en-US" sz="1200" b="0" i="0" u="none" strike="noStrike" cap="none">
                <a:solidFill>
                  <a:srgbClr val="000000"/>
                </a:solidFill>
                <a:latin typeface="Calibri"/>
                <a:ea typeface="Calibri"/>
                <a:cs typeface="Calibri"/>
                <a:sym typeface="Calibri"/>
              </a:rPr>
              <a:t>9</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Layout 01" type="tx">
  <p:cSld name="TITLE_AND_BODY">
    <p:bg>
      <p:bgPr>
        <a:solidFill>
          <a:srgbClr val="FAFCFF"/>
        </a:solidFill>
        <a:effectLst/>
      </p:bgPr>
    </p:bg>
    <p:spTree>
      <p:nvGrpSpPr>
        <p:cNvPr id="1" name="Shape 15"/>
        <p:cNvGrpSpPr/>
        <p:nvPr/>
      </p:nvGrpSpPr>
      <p:grpSpPr>
        <a:xfrm>
          <a:off x="0" y="0"/>
          <a:ext cx="0" cy="0"/>
          <a:chOff x="0" y="0"/>
          <a:chExt cx="0" cy="0"/>
        </a:xfrm>
      </p:grpSpPr>
      <p:sp>
        <p:nvSpPr>
          <p:cNvPr id="16" name="Google Shape;16;p24"/>
          <p:cNvSpPr txBox="1">
            <a:spLocks noGrp="1"/>
          </p:cNvSpPr>
          <p:nvPr>
            <p:ph type="sldNum" idx="12"/>
          </p:nvPr>
        </p:nvSpPr>
        <p:spPr>
          <a:xfrm>
            <a:off x="11561550" y="282410"/>
            <a:ext cx="363138" cy="370823"/>
          </a:xfrm>
          <a:prstGeom prst="rect">
            <a:avLst/>
          </a:prstGeom>
          <a:noFill/>
          <a:ln>
            <a:noFill/>
          </a:ln>
        </p:spPr>
        <p:txBody>
          <a:bodyPr spcFirstLastPara="1" wrap="square" lIns="91400" tIns="91400" rIns="91400" bIns="91400" anchor="t" anchorCtr="0">
            <a:noAutofit/>
          </a:bodyPr>
          <a:lstStyle>
            <a:lvl1pPr marL="0" marR="0" lvl="0"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1pPr>
            <a:lvl2pPr marL="0" marR="0" lvl="1"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2pPr>
            <a:lvl3pPr marL="0" marR="0" lvl="2"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3pPr>
            <a:lvl4pPr marL="0" marR="0" lvl="3"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4pPr>
            <a:lvl5pPr marL="0" marR="0" lvl="4"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5pPr>
            <a:lvl6pPr marL="0" marR="0" lvl="5"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6pPr>
            <a:lvl7pPr marL="0" marR="0" lvl="6"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7pPr>
            <a:lvl8pPr marL="0" marR="0" lvl="7"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8pPr>
            <a:lvl9pPr marL="0" marR="0" lvl="8"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p>
        </p:txBody>
      </p:sp>
      <p:sp>
        <p:nvSpPr>
          <p:cNvPr id="17" name="Google Shape;17;p24"/>
          <p:cNvSpPr/>
          <p:nvPr/>
        </p:nvSpPr>
        <p:spPr>
          <a:xfrm>
            <a:off x="11606076" y="495597"/>
            <a:ext cx="275527" cy="19883"/>
          </a:xfrm>
          <a:prstGeom prst="rect">
            <a:avLst/>
          </a:prstGeom>
          <a:solidFill>
            <a:srgbClr val="BFBFBF"/>
          </a:solidFill>
          <a:ln>
            <a:noFill/>
          </a:ln>
        </p:spPr>
        <p:txBody>
          <a:bodyPr spcFirstLastPara="1" wrap="square" lIns="22850" tIns="22850" rIns="22850" bIns="22850" anchor="ctr" anchorCtr="0">
            <a:noAutofit/>
          </a:bodyPr>
          <a:lstStyle/>
          <a:p>
            <a:pPr marL="0" marR="0" lvl="0" indent="0" algn="ctr" rtl="0">
              <a:lnSpc>
                <a:spcPct val="100000"/>
              </a:lnSpc>
              <a:spcBef>
                <a:spcPts val="0"/>
              </a:spcBef>
              <a:spcAft>
                <a:spcPts val="0"/>
              </a:spcAft>
              <a:buClr>
                <a:srgbClr val="FFFFFF"/>
              </a:buClr>
              <a:buSzPts val="3600"/>
              <a:buFont typeface="Helvetica Neue"/>
              <a:buNone/>
            </a:pPr>
            <a:endParaRPr sz="1800" b="0" i="0" u="none" strike="noStrike" cap="none">
              <a:solidFill>
                <a:srgbClr val="737572"/>
              </a:solidFill>
              <a:latin typeface="Lato"/>
              <a:ea typeface="Lato"/>
              <a:cs typeface="Lato"/>
              <a:sym typeface="Lato"/>
            </a:endParaRPr>
          </a:p>
        </p:txBody>
      </p:sp>
      <p:sp>
        <p:nvSpPr>
          <p:cNvPr id="18" name="Google Shape;18;p24"/>
          <p:cNvSpPr>
            <a:spLocks noGrp="1"/>
          </p:cNvSpPr>
          <p:nvPr>
            <p:ph type="pic" idx="2"/>
          </p:nvPr>
        </p:nvSpPr>
        <p:spPr>
          <a:xfrm>
            <a:off x="0" y="0"/>
            <a:ext cx="12195176" cy="4645948"/>
          </a:xfrm>
          <a:prstGeom prst="rect">
            <a:avLst/>
          </a:prstGeom>
          <a:no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4"/>
        <p:cNvGrpSpPr/>
        <p:nvPr/>
      </p:nvGrpSpPr>
      <p:grpSpPr>
        <a:xfrm>
          <a:off x="0" y="0"/>
          <a:ext cx="0" cy="0"/>
          <a:chOff x="0" y="0"/>
          <a:chExt cx="0" cy="0"/>
        </a:xfrm>
      </p:grpSpPr>
      <p:sp>
        <p:nvSpPr>
          <p:cNvPr id="65" name="Google Shape;65;p31"/>
          <p:cNvSpPr txBox="1">
            <a:spLocks noGrp="1"/>
          </p:cNvSpPr>
          <p:nvPr>
            <p:ph type="title"/>
          </p:nvPr>
        </p:nvSpPr>
        <p:spPr>
          <a:xfrm>
            <a:off x="609600" y="92075"/>
            <a:ext cx="10972801" cy="1508126"/>
          </a:xfrm>
          <a:prstGeom prst="rect">
            <a:avLst/>
          </a:prstGeom>
          <a:noFill/>
          <a:ln>
            <a:noFill/>
          </a:ln>
        </p:spPr>
        <p:txBody>
          <a:bodyPr spcFirstLastPara="1" wrap="square" lIns="45700" tIns="45700" rIns="45700" bIns="45700" anchor="ctr" anchorCtr="0">
            <a:noAutofit/>
          </a:bodyPr>
          <a:lstStyle>
            <a:lvl1pPr lvl="0" algn="l">
              <a:lnSpc>
                <a:spcPct val="90000"/>
              </a:lnSpc>
              <a:spcBef>
                <a:spcPts val="0"/>
              </a:spcBef>
              <a:spcAft>
                <a:spcPts val="0"/>
              </a:spcAft>
              <a:buSzPts val="4000"/>
              <a:buNone/>
              <a:defRPr/>
            </a:lvl1pPr>
            <a:lvl2pPr lvl="1" algn="l">
              <a:lnSpc>
                <a:spcPct val="90000"/>
              </a:lnSpc>
              <a:spcBef>
                <a:spcPts val="0"/>
              </a:spcBef>
              <a:spcAft>
                <a:spcPts val="0"/>
              </a:spcAft>
              <a:buSzPts val="4000"/>
              <a:buNone/>
              <a:defRPr/>
            </a:lvl2pPr>
            <a:lvl3pPr lvl="2" algn="l">
              <a:lnSpc>
                <a:spcPct val="90000"/>
              </a:lnSpc>
              <a:spcBef>
                <a:spcPts val="0"/>
              </a:spcBef>
              <a:spcAft>
                <a:spcPts val="0"/>
              </a:spcAft>
              <a:buSzPts val="4000"/>
              <a:buNone/>
              <a:defRPr/>
            </a:lvl3pPr>
            <a:lvl4pPr lvl="3" algn="l">
              <a:lnSpc>
                <a:spcPct val="90000"/>
              </a:lnSpc>
              <a:spcBef>
                <a:spcPts val="0"/>
              </a:spcBef>
              <a:spcAft>
                <a:spcPts val="0"/>
              </a:spcAft>
              <a:buSzPts val="4000"/>
              <a:buNone/>
              <a:defRPr/>
            </a:lvl4pPr>
            <a:lvl5pPr lvl="4" algn="l">
              <a:lnSpc>
                <a:spcPct val="90000"/>
              </a:lnSpc>
              <a:spcBef>
                <a:spcPts val="0"/>
              </a:spcBef>
              <a:spcAft>
                <a:spcPts val="0"/>
              </a:spcAft>
              <a:buSzPts val="4000"/>
              <a:buNone/>
              <a:defRPr/>
            </a:lvl5pPr>
            <a:lvl6pPr lvl="5" algn="l">
              <a:lnSpc>
                <a:spcPct val="90000"/>
              </a:lnSpc>
              <a:spcBef>
                <a:spcPts val="0"/>
              </a:spcBef>
              <a:spcAft>
                <a:spcPts val="0"/>
              </a:spcAft>
              <a:buSzPts val="4000"/>
              <a:buNone/>
              <a:defRPr/>
            </a:lvl6pPr>
            <a:lvl7pPr lvl="6" algn="l">
              <a:lnSpc>
                <a:spcPct val="90000"/>
              </a:lnSpc>
              <a:spcBef>
                <a:spcPts val="0"/>
              </a:spcBef>
              <a:spcAft>
                <a:spcPts val="0"/>
              </a:spcAft>
              <a:buSzPts val="4000"/>
              <a:buNone/>
              <a:defRPr/>
            </a:lvl7pPr>
            <a:lvl8pPr lvl="7" algn="l">
              <a:lnSpc>
                <a:spcPct val="90000"/>
              </a:lnSpc>
              <a:spcBef>
                <a:spcPts val="0"/>
              </a:spcBef>
              <a:spcAft>
                <a:spcPts val="0"/>
              </a:spcAft>
              <a:buSzPts val="4000"/>
              <a:buNone/>
              <a:defRPr/>
            </a:lvl8pPr>
            <a:lvl9pPr lvl="8" algn="l">
              <a:lnSpc>
                <a:spcPct val="90000"/>
              </a:lnSpc>
              <a:spcBef>
                <a:spcPts val="0"/>
              </a:spcBef>
              <a:spcAft>
                <a:spcPts val="0"/>
              </a:spcAft>
              <a:buSzPts val="4000"/>
              <a:buNone/>
              <a:defRPr/>
            </a:lvl9pPr>
          </a:lstStyle>
          <a:p>
            <a:endParaRPr/>
          </a:p>
        </p:txBody>
      </p:sp>
      <p:sp>
        <p:nvSpPr>
          <p:cNvPr id="66" name="Google Shape;66;p31"/>
          <p:cNvSpPr txBox="1">
            <a:spLocks noGrp="1"/>
          </p:cNvSpPr>
          <p:nvPr>
            <p:ph type="body" idx="1"/>
          </p:nvPr>
        </p:nvSpPr>
        <p:spPr>
          <a:xfrm>
            <a:off x="609600" y="1600200"/>
            <a:ext cx="10972801" cy="5257800"/>
          </a:xfrm>
          <a:prstGeom prst="rect">
            <a:avLst/>
          </a:prstGeom>
          <a:noFill/>
          <a:ln>
            <a:noFill/>
          </a:ln>
        </p:spPr>
        <p:txBody>
          <a:bodyPr spcFirstLastPara="1" wrap="square" lIns="91400" tIns="91400" rIns="91400" bIns="91400" anchor="t" anchorCtr="0">
            <a:noAutofit/>
          </a:bodyPr>
          <a:lstStyle>
            <a:lvl1pPr marL="457200" lvl="0" indent="-228600" algn="l">
              <a:lnSpc>
                <a:spcPct val="90000"/>
              </a:lnSpc>
              <a:spcBef>
                <a:spcPts val="2000"/>
              </a:spcBef>
              <a:spcAft>
                <a:spcPts val="0"/>
              </a:spcAft>
              <a:buSzPts val="4800"/>
              <a:buNone/>
              <a:defRPr/>
            </a:lvl1pPr>
            <a:lvl2pPr marL="914400" lvl="1" indent="-228600" algn="l">
              <a:lnSpc>
                <a:spcPct val="90000"/>
              </a:lnSpc>
              <a:spcBef>
                <a:spcPts val="2000"/>
              </a:spcBef>
              <a:spcAft>
                <a:spcPts val="0"/>
              </a:spcAft>
              <a:buSzPts val="4800"/>
              <a:buNone/>
              <a:defRPr/>
            </a:lvl2pPr>
            <a:lvl3pPr marL="1371600" lvl="2" indent="-228600" algn="l">
              <a:lnSpc>
                <a:spcPct val="90000"/>
              </a:lnSpc>
              <a:spcBef>
                <a:spcPts val="2000"/>
              </a:spcBef>
              <a:spcAft>
                <a:spcPts val="0"/>
              </a:spcAft>
              <a:buSzPts val="4800"/>
              <a:buNone/>
              <a:defRPr/>
            </a:lvl3pPr>
            <a:lvl4pPr marL="1828800" lvl="3" indent="-228600" algn="l">
              <a:lnSpc>
                <a:spcPct val="90000"/>
              </a:lnSpc>
              <a:spcBef>
                <a:spcPts val="2000"/>
              </a:spcBef>
              <a:spcAft>
                <a:spcPts val="0"/>
              </a:spcAft>
              <a:buSzPts val="4800"/>
              <a:buNone/>
              <a:defRPr/>
            </a:lvl4pPr>
            <a:lvl5pPr marL="2286000" lvl="4" indent="-228600" algn="l">
              <a:lnSpc>
                <a:spcPct val="90000"/>
              </a:lnSpc>
              <a:spcBef>
                <a:spcPts val="2000"/>
              </a:spcBef>
              <a:spcAft>
                <a:spcPts val="0"/>
              </a:spcAft>
              <a:buSzPts val="4800"/>
              <a:buNone/>
              <a:defRPr/>
            </a:lvl5pPr>
            <a:lvl6pPr marL="2743200" lvl="5" indent="-533400" algn="l">
              <a:lnSpc>
                <a:spcPct val="90000"/>
              </a:lnSpc>
              <a:spcBef>
                <a:spcPts val="2000"/>
              </a:spcBef>
              <a:spcAft>
                <a:spcPts val="0"/>
              </a:spcAft>
              <a:buSzPts val="4800"/>
              <a:buChar char="•"/>
              <a:defRPr/>
            </a:lvl6pPr>
            <a:lvl7pPr marL="3200400" lvl="6" indent="-533400" algn="l">
              <a:lnSpc>
                <a:spcPct val="90000"/>
              </a:lnSpc>
              <a:spcBef>
                <a:spcPts val="2000"/>
              </a:spcBef>
              <a:spcAft>
                <a:spcPts val="0"/>
              </a:spcAft>
              <a:buSzPts val="4800"/>
              <a:buChar char="•"/>
              <a:defRPr/>
            </a:lvl7pPr>
            <a:lvl8pPr marL="3657600" lvl="7" indent="-533400" algn="l">
              <a:lnSpc>
                <a:spcPct val="90000"/>
              </a:lnSpc>
              <a:spcBef>
                <a:spcPts val="2000"/>
              </a:spcBef>
              <a:spcAft>
                <a:spcPts val="0"/>
              </a:spcAft>
              <a:buSzPts val="4800"/>
              <a:buChar char="•"/>
              <a:defRPr/>
            </a:lvl8pPr>
            <a:lvl9pPr marL="4114800" lvl="8" indent="-533400" algn="l">
              <a:lnSpc>
                <a:spcPct val="90000"/>
              </a:lnSpc>
              <a:spcBef>
                <a:spcPts val="2000"/>
              </a:spcBef>
              <a:spcAft>
                <a:spcPts val="0"/>
              </a:spcAft>
              <a:buSzPts val="4800"/>
              <a:buChar char="•"/>
              <a:defRPr/>
            </a:lvl9pPr>
          </a:lstStyle>
          <a:p>
            <a:endParaRPr/>
          </a:p>
        </p:txBody>
      </p:sp>
      <p:sp>
        <p:nvSpPr>
          <p:cNvPr id="67" name="Google Shape;67;p31"/>
          <p:cNvSpPr txBox="1">
            <a:spLocks noGrp="1"/>
          </p:cNvSpPr>
          <p:nvPr>
            <p:ph type="dt" idx="10"/>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68" name="Google Shape;68;p31"/>
          <p:cNvSpPr txBox="1">
            <a:spLocks noGrp="1"/>
          </p:cNvSpPr>
          <p:nvPr>
            <p:ph type="ftr" idx="11"/>
          </p:nvPr>
        </p:nvSpPr>
        <p:spPr>
          <a:xfrm>
            <a:off x="0" y="0"/>
            <a:ext cx="3000000" cy="30000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800">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69" name="Google Shape;69;p31"/>
          <p:cNvSpPr txBox="1">
            <a:spLocks noGrp="1"/>
          </p:cNvSpPr>
          <p:nvPr>
            <p:ph type="sldNum" idx="12"/>
          </p:nvPr>
        </p:nvSpPr>
        <p:spPr>
          <a:xfrm>
            <a:off x="11561550" y="282410"/>
            <a:ext cx="363138" cy="370823"/>
          </a:xfrm>
          <a:prstGeom prst="rect">
            <a:avLst/>
          </a:prstGeom>
          <a:noFill/>
          <a:ln>
            <a:noFill/>
          </a:ln>
        </p:spPr>
        <p:txBody>
          <a:bodyPr spcFirstLastPara="1" wrap="square" lIns="91400" tIns="91400" rIns="91400" bIns="91400" anchor="t" anchorCtr="0">
            <a:noAutofit/>
          </a:bodyPr>
          <a:lstStyle>
            <a:lvl1pPr marL="0" marR="0" lvl="0" indent="0" algn="l">
              <a:lnSpc>
                <a:spcPct val="100000"/>
              </a:lnSpc>
              <a:spcBef>
                <a:spcPts val="0"/>
              </a:spcBef>
              <a:spcAft>
                <a:spcPts val="0"/>
              </a:spcAft>
              <a:buClr>
                <a:srgbClr val="737572"/>
              </a:buClr>
              <a:buSzPts val="3600"/>
              <a:buFont typeface="Lato"/>
              <a:buNone/>
              <a:defRPr/>
            </a:lvl1pPr>
            <a:lvl2pPr marL="0" marR="0" lvl="1" indent="0" algn="l">
              <a:lnSpc>
                <a:spcPct val="100000"/>
              </a:lnSpc>
              <a:spcBef>
                <a:spcPts val="0"/>
              </a:spcBef>
              <a:spcAft>
                <a:spcPts val="0"/>
              </a:spcAft>
              <a:buClr>
                <a:srgbClr val="737572"/>
              </a:buClr>
              <a:buSzPts val="3600"/>
              <a:buFont typeface="Lato"/>
              <a:buNone/>
              <a:defRPr/>
            </a:lvl2pPr>
            <a:lvl3pPr marL="0" marR="0" lvl="2" indent="0" algn="l">
              <a:lnSpc>
                <a:spcPct val="100000"/>
              </a:lnSpc>
              <a:spcBef>
                <a:spcPts val="0"/>
              </a:spcBef>
              <a:spcAft>
                <a:spcPts val="0"/>
              </a:spcAft>
              <a:buClr>
                <a:srgbClr val="737572"/>
              </a:buClr>
              <a:buSzPts val="3600"/>
              <a:buFont typeface="Lato"/>
              <a:buNone/>
              <a:defRPr/>
            </a:lvl3pPr>
            <a:lvl4pPr marL="0" marR="0" lvl="3" indent="0" algn="l">
              <a:lnSpc>
                <a:spcPct val="100000"/>
              </a:lnSpc>
              <a:spcBef>
                <a:spcPts val="0"/>
              </a:spcBef>
              <a:spcAft>
                <a:spcPts val="0"/>
              </a:spcAft>
              <a:buClr>
                <a:srgbClr val="737572"/>
              </a:buClr>
              <a:buSzPts val="3600"/>
              <a:buFont typeface="Lato"/>
              <a:buNone/>
              <a:defRPr/>
            </a:lvl4pPr>
            <a:lvl5pPr marL="0" marR="0" lvl="4" indent="0" algn="l">
              <a:lnSpc>
                <a:spcPct val="100000"/>
              </a:lnSpc>
              <a:spcBef>
                <a:spcPts val="0"/>
              </a:spcBef>
              <a:spcAft>
                <a:spcPts val="0"/>
              </a:spcAft>
              <a:buClr>
                <a:srgbClr val="737572"/>
              </a:buClr>
              <a:buSzPts val="3600"/>
              <a:buFont typeface="Lato"/>
              <a:buNone/>
              <a:defRPr/>
            </a:lvl5pPr>
            <a:lvl6pPr marL="0" marR="0" lvl="5" indent="0" algn="l">
              <a:lnSpc>
                <a:spcPct val="100000"/>
              </a:lnSpc>
              <a:spcBef>
                <a:spcPts val="0"/>
              </a:spcBef>
              <a:spcAft>
                <a:spcPts val="0"/>
              </a:spcAft>
              <a:buClr>
                <a:srgbClr val="737572"/>
              </a:buClr>
              <a:buSzPts val="3600"/>
              <a:buFont typeface="Lato"/>
              <a:buNone/>
              <a:defRPr/>
            </a:lvl6pPr>
            <a:lvl7pPr marL="0" marR="0" lvl="6" indent="0" algn="l">
              <a:lnSpc>
                <a:spcPct val="100000"/>
              </a:lnSpc>
              <a:spcBef>
                <a:spcPts val="0"/>
              </a:spcBef>
              <a:spcAft>
                <a:spcPts val="0"/>
              </a:spcAft>
              <a:buClr>
                <a:srgbClr val="737572"/>
              </a:buClr>
              <a:buSzPts val="3600"/>
              <a:buFont typeface="Lato"/>
              <a:buNone/>
              <a:defRPr/>
            </a:lvl7pPr>
            <a:lvl8pPr marL="0" marR="0" lvl="7" indent="0" algn="l">
              <a:lnSpc>
                <a:spcPct val="100000"/>
              </a:lnSpc>
              <a:spcBef>
                <a:spcPts val="0"/>
              </a:spcBef>
              <a:spcAft>
                <a:spcPts val="0"/>
              </a:spcAft>
              <a:buClr>
                <a:srgbClr val="737572"/>
              </a:buClr>
              <a:buSzPts val="3600"/>
              <a:buFont typeface="Lato"/>
              <a:buNone/>
              <a:defRPr/>
            </a:lvl8pPr>
            <a:lvl9pPr marL="0" marR="0" lvl="8" indent="0" algn="l">
              <a:lnSpc>
                <a:spcPct val="100000"/>
              </a:lnSpc>
              <a:spcBef>
                <a:spcPts val="0"/>
              </a:spcBef>
              <a:spcAft>
                <a:spcPts val="0"/>
              </a:spcAft>
              <a:buClr>
                <a:srgbClr val="737572"/>
              </a:buClr>
              <a:buSzPts val="3600"/>
              <a:buFont typeface="Lato"/>
              <a:buNone/>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1_Blank" type="blank">
  <p:cSld name="BLANK">
    <p:spTree>
      <p:nvGrpSpPr>
        <p:cNvPr id="1" name="Shape 70"/>
        <p:cNvGrpSpPr/>
        <p:nvPr/>
      </p:nvGrpSpPr>
      <p:grpSpPr>
        <a:xfrm>
          <a:off x="0" y="0"/>
          <a:ext cx="0" cy="0"/>
          <a:chOff x="0" y="0"/>
          <a:chExt cx="0" cy="0"/>
        </a:xfrm>
      </p:grpSpPr>
      <p:sp>
        <p:nvSpPr>
          <p:cNvPr id="71" name="Google Shape;71;p32"/>
          <p:cNvSpPr txBox="1">
            <a:spLocks noGrp="1"/>
          </p:cNvSpPr>
          <p:nvPr>
            <p:ph type="dt" idx="10"/>
          </p:nvPr>
        </p:nvSpPr>
        <p:spPr>
          <a:xfrm>
            <a:off x="0" y="0"/>
            <a:ext cx="1500782" cy="1500000"/>
          </a:xfrm>
          <a:prstGeom prst="rect">
            <a:avLst/>
          </a:prstGeom>
          <a:noFill/>
          <a:ln>
            <a:noFill/>
          </a:ln>
        </p:spPr>
        <p:txBody>
          <a:bodyPr spcFirstLastPara="1" wrap="square" lIns="91400" tIns="45675" rIns="91400" bIns="45675" anchor="t" anchorCtr="0">
            <a:noAutofit/>
          </a:bodyPr>
          <a:lstStyle>
            <a:lvl1pPr marR="0" lvl="0"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9pPr>
          </a:lstStyle>
          <a:p>
            <a:endParaRPr/>
          </a:p>
        </p:txBody>
      </p:sp>
      <p:sp>
        <p:nvSpPr>
          <p:cNvPr id="72" name="Google Shape;72;p32"/>
          <p:cNvSpPr txBox="1">
            <a:spLocks noGrp="1"/>
          </p:cNvSpPr>
          <p:nvPr>
            <p:ph type="ftr" idx="11"/>
          </p:nvPr>
        </p:nvSpPr>
        <p:spPr>
          <a:xfrm>
            <a:off x="0" y="0"/>
            <a:ext cx="1500782" cy="1500000"/>
          </a:xfrm>
          <a:prstGeom prst="rect">
            <a:avLst/>
          </a:prstGeom>
          <a:noFill/>
          <a:ln>
            <a:noFill/>
          </a:ln>
        </p:spPr>
        <p:txBody>
          <a:bodyPr spcFirstLastPara="1" wrap="square" lIns="91400" tIns="45675" rIns="91400" bIns="45675" anchor="t" anchorCtr="0">
            <a:noAutofit/>
          </a:bodyPr>
          <a:lstStyle>
            <a:lvl1pPr marR="0" lvl="0"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9pPr>
          </a:lstStyle>
          <a:p>
            <a:endParaRPr/>
          </a:p>
        </p:txBody>
      </p:sp>
      <p:sp>
        <p:nvSpPr>
          <p:cNvPr id="73" name="Google Shape;73;p32"/>
          <p:cNvSpPr txBox="1">
            <a:spLocks noGrp="1"/>
          </p:cNvSpPr>
          <p:nvPr>
            <p:ph type="sldNum" idx="12"/>
          </p:nvPr>
        </p:nvSpPr>
        <p:spPr>
          <a:xfrm>
            <a:off x="11561551" y="282411"/>
            <a:ext cx="363189" cy="370800"/>
          </a:xfrm>
          <a:prstGeom prst="rect">
            <a:avLst/>
          </a:prstGeom>
          <a:noFill/>
          <a:ln>
            <a:noFill/>
          </a:ln>
        </p:spPr>
        <p:txBody>
          <a:bodyPr spcFirstLastPara="1" wrap="square" lIns="91375" tIns="91375" rIns="91375" bIns="91375" anchor="t" anchorCtr="0">
            <a:noAutofit/>
          </a:bodyPr>
          <a:lstStyle>
            <a:lvl1pPr marL="0" marR="0" lvl="0"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1pPr>
            <a:lvl2pPr marL="0" marR="0" lvl="1"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2pPr>
            <a:lvl3pPr marL="0" marR="0" lvl="2"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3pPr>
            <a:lvl4pPr marL="0" marR="0" lvl="3"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4pPr>
            <a:lvl5pPr marL="0" marR="0" lvl="4"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5pPr>
            <a:lvl6pPr marL="0" marR="0" lvl="5"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6pPr>
            <a:lvl7pPr marL="0" marR="0" lvl="6"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7pPr>
            <a:lvl8pPr marL="0" marR="0" lvl="7"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8pPr>
            <a:lvl9pPr marL="0" marR="0" lvl="8"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4"/>
        <p:cNvGrpSpPr/>
        <p:nvPr/>
      </p:nvGrpSpPr>
      <p:grpSpPr>
        <a:xfrm>
          <a:off x="0" y="0"/>
          <a:ext cx="0" cy="0"/>
          <a:chOff x="0" y="0"/>
          <a:chExt cx="0" cy="0"/>
        </a:xfrm>
      </p:grpSpPr>
      <p:sp>
        <p:nvSpPr>
          <p:cNvPr id="75" name="Google Shape;75;p33"/>
          <p:cNvSpPr txBox="1">
            <a:spLocks noGrp="1"/>
          </p:cNvSpPr>
          <p:nvPr>
            <p:ph type="title"/>
          </p:nvPr>
        </p:nvSpPr>
        <p:spPr>
          <a:xfrm>
            <a:off x="839788" y="365126"/>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90000"/>
              </a:lnSpc>
              <a:spcBef>
                <a:spcPts val="0"/>
              </a:spcBef>
              <a:spcAft>
                <a:spcPts val="0"/>
              </a:spcAft>
              <a:buSzPts val="1400"/>
              <a:buNone/>
              <a:defRPr/>
            </a:lvl2pPr>
            <a:lvl3pPr lvl="2" algn="l">
              <a:lnSpc>
                <a:spcPct val="90000"/>
              </a:lnSpc>
              <a:spcBef>
                <a:spcPts val="0"/>
              </a:spcBef>
              <a:spcAft>
                <a:spcPts val="0"/>
              </a:spcAft>
              <a:buSzPts val="1400"/>
              <a:buNone/>
              <a:defRPr/>
            </a:lvl3pPr>
            <a:lvl4pPr lvl="3" algn="l">
              <a:lnSpc>
                <a:spcPct val="90000"/>
              </a:lnSpc>
              <a:spcBef>
                <a:spcPts val="0"/>
              </a:spcBef>
              <a:spcAft>
                <a:spcPts val="0"/>
              </a:spcAft>
              <a:buSzPts val="1400"/>
              <a:buNone/>
              <a:defRPr/>
            </a:lvl4pPr>
            <a:lvl5pPr lvl="4" algn="l">
              <a:lnSpc>
                <a:spcPct val="90000"/>
              </a:lnSpc>
              <a:spcBef>
                <a:spcPts val="0"/>
              </a:spcBef>
              <a:spcAft>
                <a:spcPts val="0"/>
              </a:spcAft>
              <a:buSzPts val="1400"/>
              <a:buNone/>
              <a:defRPr/>
            </a:lvl5pPr>
            <a:lvl6pPr lvl="5" algn="l">
              <a:lnSpc>
                <a:spcPct val="90000"/>
              </a:lnSpc>
              <a:spcBef>
                <a:spcPts val="0"/>
              </a:spcBef>
              <a:spcAft>
                <a:spcPts val="0"/>
              </a:spcAft>
              <a:buSzPts val="1400"/>
              <a:buNone/>
              <a:defRPr/>
            </a:lvl6pPr>
            <a:lvl7pPr lvl="6" algn="l">
              <a:lnSpc>
                <a:spcPct val="90000"/>
              </a:lnSpc>
              <a:spcBef>
                <a:spcPts val="0"/>
              </a:spcBef>
              <a:spcAft>
                <a:spcPts val="0"/>
              </a:spcAft>
              <a:buSzPts val="1400"/>
              <a:buNone/>
              <a:defRPr/>
            </a:lvl7pPr>
            <a:lvl8pPr lvl="7" algn="l">
              <a:lnSpc>
                <a:spcPct val="90000"/>
              </a:lnSpc>
              <a:spcBef>
                <a:spcPts val="0"/>
              </a:spcBef>
              <a:spcAft>
                <a:spcPts val="0"/>
              </a:spcAft>
              <a:buSzPts val="1400"/>
              <a:buNone/>
              <a:defRPr/>
            </a:lvl8pPr>
            <a:lvl9pPr lvl="8" algn="l">
              <a:lnSpc>
                <a:spcPct val="90000"/>
              </a:lnSpc>
              <a:spcBef>
                <a:spcPts val="0"/>
              </a:spcBef>
              <a:spcAft>
                <a:spcPts val="0"/>
              </a:spcAft>
              <a:buSzPts val="1400"/>
              <a:buNone/>
              <a:defRPr/>
            </a:lvl9pPr>
          </a:lstStyle>
          <a:p>
            <a:endParaRPr/>
          </a:p>
        </p:txBody>
      </p:sp>
      <p:sp>
        <p:nvSpPr>
          <p:cNvPr id="76" name="Google Shape;76;p33"/>
          <p:cNvSpPr txBox="1">
            <a:spLocks noGrp="1"/>
          </p:cNvSpPr>
          <p:nvPr>
            <p:ph type="body" idx="1"/>
          </p:nvPr>
        </p:nvSpPr>
        <p:spPr>
          <a:xfrm>
            <a:off x="839789"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999"/>
              </a:spcBef>
              <a:spcAft>
                <a:spcPts val="0"/>
              </a:spcAft>
              <a:buClr>
                <a:schemeClr val="dk1"/>
              </a:buClr>
              <a:buSzPts val="2400"/>
              <a:buNone/>
              <a:defRPr sz="2399" b="1"/>
            </a:lvl1pPr>
            <a:lvl2pPr marL="914400" lvl="1" indent="-228600" algn="l">
              <a:lnSpc>
                <a:spcPct val="90000"/>
              </a:lnSpc>
              <a:spcBef>
                <a:spcPts val="500"/>
              </a:spcBef>
              <a:spcAft>
                <a:spcPts val="0"/>
              </a:spcAft>
              <a:buClr>
                <a:schemeClr val="dk1"/>
              </a:buClr>
              <a:buSzPts val="2000"/>
              <a:buNone/>
              <a:defRPr sz="1999" b="1"/>
            </a:lvl2pPr>
            <a:lvl3pPr marL="1371600" lvl="2" indent="-228600" algn="l">
              <a:lnSpc>
                <a:spcPct val="90000"/>
              </a:lnSpc>
              <a:spcBef>
                <a:spcPts val="500"/>
              </a:spcBef>
              <a:spcAft>
                <a:spcPts val="0"/>
              </a:spcAft>
              <a:buClr>
                <a:schemeClr val="dk1"/>
              </a:buClr>
              <a:buSzPts val="1800"/>
              <a:buNone/>
              <a:defRPr sz="1799" b="1"/>
            </a:lvl3pPr>
            <a:lvl4pPr marL="1828800" lvl="3" indent="-228600" algn="l">
              <a:lnSpc>
                <a:spcPct val="90000"/>
              </a:lnSpc>
              <a:spcBef>
                <a:spcPts val="500"/>
              </a:spcBef>
              <a:spcAft>
                <a:spcPts val="0"/>
              </a:spcAft>
              <a:buClr>
                <a:schemeClr val="dk1"/>
              </a:buClr>
              <a:buSzPts val="1600"/>
              <a:buNone/>
              <a:defRPr sz="1599" b="1"/>
            </a:lvl4pPr>
            <a:lvl5pPr marL="2286000" lvl="4" indent="-228600" algn="l">
              <a:lnSpc>
                <a:spcPct val="90000"/>
              </a:lnSpc>
              <a:spcBef>
                <a:spcPts val="500"/>
              </a:spcBef>
              <a:spcAft>
                <a:spcPts val="0"/>
              </a:spcAft>
              <a:buClr>
                <a:schemeClr val="dk1"/>
              </a:buClr>
              <a:buSzPts val="1600"/>
              <a:buNone/>
              <a:defRPr sz="1599" b="1"/>
            </a:lvl5pPr>
            <a:lvl6pPr marL="2743200" lvl="5" indent="-228600" algn="l">
              <a:lnSpc>
                <a:spcPct val="90000"/>
              </a:lnSpc>
              <a:spcBef>
                <a:spcPts val="500"/>
              </a:spcBef>
              <a:spcAft>
                <a:spcPts val="0"/>
              </a:spcAft>
              <a:buClr>
                <a:schemeClr val="dk1"/>
              </a:buClr>
              <a:buSzPts val="1600"/>
              <a:buNone/>
              <a:defRPr sz="1599" b="1"/>
            </a:lvl6pPr>
            <a:lvl7pPr marL="3200400" lvl="6" indent="-228600" algn="l">
              <a:lnSpc>
                <a:spcPct val="90000"/>
              </a:lnSpc>
              <a:spcBef>
                <a:spcPts val="500"/>
              </a:spcBef>
              <a:spcAft>
                <a:spcPts val="0"/>
              </a:spcAft>
              <a:buClr>
                <a:schemeClr val="dk1"/>
              </a:buClr>
              <a:buSzPts val="1600"/>
              <a:buNone/>
              <a:defRPr sz="1599" b="1"/>
            </a:lvl7pPr>
            <a:lvl8pPr marL="3657600" lvl="7" indent="-228600" algn="l">
              <a:lnSpc>
                <a:spcPct val="90000"/>
              </a:lnSpc>
              <a:spcBef>
                <a:spcPts val="500"/>
              </a:spcBef>
              <a:spcAft>
                <a:spcPts val="0"/>
              </a:spcAft>
              <a:buClr>
                <a:schemeClr val="dk1"/>
              </a:buClr>
              <a:buSzPts val="1600"/>
              <a:buNone/>
              <a:defRPr sz="1599" b="1"/>
            </a:lvl8pPr>
            <a:lvl9pPr marL="4114800" lvl="8" indent="-228600" algn="l">
              <a:lnSpc>
                <a:spcPct val="90000"/>
              </a:lnSpc>
              <a:spcBef>
                <a:spcPts val="500"/>
              </a:spcBef>
              <a:spcAft>
                <a:spcPts val="0"/>
              </a:spcAft>
              <a:buClr>
                <a:schemeClr val="dk1"/>
              </a:buClr>
              <a:buSzPts val="1600"/>
              <a:buNone/>
              <a:defRPr sz="1599" b="1"/>
            </a:lvl9pPr>
          </a:lstStyle>
          <a:p>
            <a:endParaRPr/>
          </a:p>
        </p:txBody>
      </p:sp>
      <p:sp>
        <p:nvSpPr>
          <p:cNvPr id="77" name="Google Shape;77;p33"/>
          <p:cNvSpPr txBox="1">
            <a:spLocks noGrp="1"/>
          </p:cNvSpPr>
          <p:nvPr>
            <p:ph type="body" idx="2"/>
          </p:nvPr>
        </p:nvSpPr>
        <p:spPr>
          <a:xfrm>
            <a:off x="839789"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999"/>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8" name="Google Shape;78;p33"/>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999"/>
              </a:spcBef>
              <a:spcAft>
                <a:spcPts val="0"/>
              </a:spcAft>
              <a:buClr>
                <a:schemeClr val="dk1"/>
              </a:buClr>
              <a:buSzPts val="2400"/>
              <a:buNone/>
              <a:defRPr sz="2399" b="1"/>
            </a:lvl1pPr>
            <a:lvl2pPr marL="914400" lvl="1" indent="-228600" algn="l">
              <a:lnSpc>
                <a:spcPct val="90000"/>
              </a:lnSpc>
              <a:spcBef>
                <a:spcPts val="500"/>
              </a:spcBef>
              <a:spcAft>
                <a:spcPts val="0"/>
              </a:spcAft>
              <a:buClr>
                <a:schemeClr val="dk1"/>
              </a:buClr>
              <a:buSzPts val="2000"/>
              <a:buNone/>
              <a:defRPr sz="1999" b="1"/>
            </a:lvl2pPr>
            <a:lvl3pPr marL="1371600" lvl="2" indent="-228600" algn="l">
              <a:lnSpc>
                <a:spcPct val="90000"/>
              </a:lnSpc>
              <a:spcBef>
                <a:spcPts val="500"/>
              </a:spcBef>
              <a:spcAft>
                <a:spcPts val="0"/>
              </a:spcAft>
              <a:buClr>
                <a:schemeClr val="dk1"/>
              </a:buClr>
              <a:buSzPts val="1800"/>
              <a:buNone/>
              <a:defRPr sz="1799" b="1"/>
            </a:lvl3pPr>
            <a:lvl4pPr marL="1828800" lvl="3" indent="-228600" algn="l">
              <a:lnSpc>
                <a:spcPct val="90000"/>
              </a:lnSpc>
              <a:spcBef>
                <a:spcPts val="500"/>
              </a:spcBef>
              <a:spcAft>
                <a:spcPts val="0"/>
              </a:spcAft>
              <a:buClr>
                <a:schemeClr val="dk1"/>
              </a:buClr>
              <a:buSzPts val="1600"/>
              <a:buNone/>
              <a:defRPr sz="1599" b="1"/>
            </a:lvl4pPr>
            <a:lvl5pPr marL="2286000" lvl="4" indent="-228600" algn="l">
              <a:lnSpc>
                <a:spcPct val="90000"/>
              </a:lnSpc>
              <a:spcBef>
                <a:spcPts val="500"/>
              </a:spcBef>
              <a:spcAft>
                <a:spcPts val="0"/>
              </a:spcAft>
              <a:buClr>
                <a:schemeClr val="dk1"/>
              </a:buClr>
              <a:buSzPts val="1600"/>
              <a:buNone/>
              <a:defRPr sz="1599" b="1"/>
            </a:lvl5pPr>
            <a:lvl6pPr marL="2743200" lvl="5" indent="-228600" algn="l">
              <a:lnSpc>
                <a:spcPct val="90000"/>
              </a:lnSpc>
              <a:spcBef>
                <a:spcPts val="500"/>
              </a:spcBef>
              <a:spcAft>
                <a:spcPts val="0"/>
              </a:spcAft>
              <a:buClr>
                <a:schemeClr val="dk1"/>
              </a:buClr>
              <a:buSzPts val="1600"/>
              <a:buNone/>
              <a:defRPr sz="1599" b="1"/>
            </a:lvl6pPr>
            <a:lvl7pPr marL="3200400" lvl="6" indent="-228600" algn="l">
              <a:lnSpc>
                <a:spcPct val="90000"/>
              </a:lnSpc>
              <a:spcBef>
                <a:spcPts val="500"/>
              </a:spcBef>
              <a:spcAft>
                <a:spcPts val="0"/>
              </a:spcAft>
              <a:buClr>
                <a:schemeClr val="dk1"/>
              </a:buClr>
              <a:buSzPts val="1600"/>
              <a:buNone/>
              <a:defRPr sz="1599" b="1"/>
            </a:lvl7pPr>
            <a:lvl8pPr marL="3657600" lvl="7" indent="-228600" algn="l">
              <a:lnSpc>
                <a:spcPct val="90000"/>
              </a:lnSpc>
              <a:spcBef>
                <a:spcPts val="500"/>
              </a:spcBef>
              <a:spcAft>
                <a:spcPts val="0"/>
              </a:spcAft>
              <a:buClr>
                <a:schemeClr val="dk1"/>
              </a:buClr>
              <a:buSzPts val="1600"/>
              <a:buNone/>
              <a:defRPr sz="1599" b="1"/>
            </a:lvl8pPr>
            <a:lvl9pPr marL="4114800" lvl="8" indent="-228600" algn="l">
              <a:lnSpc>
                <a:spcPct val="90000"/>
              </a:lnSpc>
              <a:spcBef>
                <a:spcPts val="500"/>
              </a:spcBef>
              <a:spcAft>
                <a:spcPts val="0"/>
              </a:spcAft>
              <a:buClr>
                <a:schemeClr val="dk1"/>
              </a:buClr>
              <a:buSzPts val="1600"/>
              <a:buNone/>
              <a:defRPr sz="1599" b="1"/>
            </a:lvl9pPr>
          </a:lstStyle>
          <a:p>
            <a:endParaRPr/>
          </a:p>
        </p:txBody>
      </p:sp>
      <p:sp>
        <p:nvSpPr>
          <p:cNvPr id="79" name="Google Shape;79;p33"/>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999"/>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0" name="Google Shape;80;p33"/>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9pPr>
          </a:lstStyle>
          <a:p>
            <a:endParaRPr/>
          </a:p>
        </p:txBody>
      </p:sp>
      <p:sp>
        <p:nvSpPr>
          <p:cNvPr id="81" name="Google Shape;81;p33"/>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9pPr>
          </a:lstStyle>
          <a:p>
            <a:endParaRPr/>
          </a:p>
        </p:txBody>
      </p:sp>
      <p:sp>
        <p:nvSpPr>
          <p:cNvPr id="82" name="Google Shape;82;p33"/>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lvl="0" indent="0" algn="r">
              <a:lnSpc>
                <a:spcPct val="100000"/>
              </a:lnSpc>
              <a:spcBef>
                <a:spcPts val="0"/>
              </a:spcBef>
              <a:spcAft>
                <a:spcPts val="0"/>
              </a:spcAft>
              <a:buSzPts val="3600"/>
              <a:buNone/>
              <a:defRPr sz="1800" b="0" i="0" u="none" strike="noStrike" cap="none">
                <a:solidFill>
                  <a:srgbClr val="737572"/>
                </a:solidFill>
                <a:latin typeface="Lato"/>
                <a:ea typeface="Lato"/>
                <a:cs typeface="Lato"/>
                <a:sym typeface="Lato"/>
              </a:defRPr>
            </a:lvl1pPr>
            <a:lvl2pPr marL="0" lvl="1" indent="0" algn="r">
              <a:lnSpc>
                <a:spcPct val="100000"/>
              </a:lnSpc>
              <a:spcBef>
                <a:spcPts val="0"/>
              </a:spcBef>
              <a:spcAft>
                <a:spcPts val="0"/>
              </a:spcAft>
              <a:buSzPts val="3600"/>
              <a:buNone/>
              <a:defRPr sz="1800" b="0" i="0" u="none" strike="noStrike" cap="none">
                <a:solidFill>
                  <a:srgbClr val="737572"/>
                </a:solidFill>
                <a:latin typeface="Lato"/>
                <a:ea typeface="Lato"/>
                <a:cs typeface="Lato"/>
                <a:sym typeface="Lato"/>
              </a:defRPr>
            </a:lvl2pPr>
            <a:lvl3pPr marL="0" lvl="2" indent="0" algn="r">
              <a:lnSpc>
                <a:spcPct val="100000"/>
              </a:lnSpc>
              <a:spcBef>
                <a:spcPts val="0"/>
              </a:spcBef>
              <a:spcAft>
                <a:spcPts val="0"/>
              </a:spcAft>
              <a:buSzPts val="3600"/>
              <a:buNone/>
              <a:defRPr sz="1800" b="0" i="0" u="none" strike="noStrike" cap="none">
                <a:solidFill>
                  <a:srgbClr val="737572"/>
                </a:solidFill>
                <a:latin typeface="Lato"/>
                <a:ea typeface="Lato"/>
                <a:cs typeface="Lato"/>
                <a:sym typeface="Lato"/>
              </a:defRPr>
            </a:lvl3pPr>
            <a:lvl4pPr marL="0" lvl="3" indent="0" algn="r">
              <a:lnSpc>
                <a:spcPct val="100000"/>
              </a:lnSpc>
              <a:spcBef>
                <a:spcPts val="0"/>
              </a:spcBef>
              <a:spcAft>
                <a:spcPts val="0"/>
              </a:spcAft>
              <a:buSzPts val="3600"/>
              <a:buNone/>
              <a:defRPr sz="1800" b="0" i="0" u="none" strike="noStrike" cap="none">
                <a:solidFill>
                  <a:srgbClr val="737572"/>
                </a:solidFill>
                <a:latin typeface="Lato"/>
                <a:ea typeface="Lato"/>
                <a:cs typeface="Lato"/>
                <a:sym typeface="Lato"/>
              </a:defRPr>
            </a:lvl4pPr>
            <a:lvl5pPr marL="0" lvl="4" indent="0" algn="r">
              <a:lnSpc>
                <a:spcPct val="100000"/>
              </a:lnSpc>
              <a:spcBef>
                <a:spcPts val="0"/>
              </a:spcBef>
              <a:spcAft>
                <a:spcPts val="0"/>
              </a:spcAft>
              <a:buSzPts val="3600"/>
              <a:buNone/>
              <a:defRPr sz="1800" b="0" i="0" u="none" strike="noStrike" cap="none">
                <a:solidFill>
                  <a:srgbClr val="737572"/>
                </a:solidFill>
                <a:latin typeface="Lato"/>
                <a:ea typeface="Lato"/>
                <a:cs typeface="Lato"/>
                <a:sym typeface="Lato"/>
              </a:defRPr>
            </a:lvl5pPr>
            <a:lvl6pPr marL="0" lvl="5" indent="0" algn="r">
              <a:lnSpc>
                <a:spcPct val="100000"/>
              </a:lnSpc>
              <a:spcBef>
                <a:spcPts val="0"/>
              </a:spcBef>
              <a:spcAft>
                <a:spcPts val="0"/>
              </a:spcAft>
              <a:buSzPts val="3600"/>
              <a:buNone/>
              <a:defRPr sz="1800" b="0" i="0" u="none" strike="noStrike" cap="none">
                <a:solidFill>
                  <a:srgbClr val="737572"/>
                </a:solidFill>
                <a:latin typeface="Lato"/>
                <a:ea typeface="Lato"/>
                <a:cs typeface="Lato"/>
                <a:sym typeface="Lato"/>
              </a:defRPr>
            </a:lvl6pPr>
            <a:lvl7pPr marL="0" lvl="6" indent="0" algn="r">
              <a:lnSpc>
                <a:spcPct val="100000"/>
              </a:lnSpc>
              <a:spcBef>
                <a:spcPts val="0"/>
              </a:spcBef>
              <a:spcAft>
                <a:spcPts val="0"/>
              </a:spcAft>
              <a:buSzPts val="3600"/>
              <a:buNone/>
              <a:defRPr sz="1800" b="0" i="0" u="none" strike="noStrike" cap="none">
                <a:solidFill>
                  <a:srgbClr val="737572"/>
                </a:solidFill>
                <a:latin typeface="Lato"/>
                <a:ea typeface="Lato"/>
                <a:cs typeface="Lato"/>
                <a:sym typeface="Lato"/>
              </a:defRPr>
            </a:lvl7pPr>
            <a:lvl8pPr marL="0" lvl="7" indent="0" algn="r">
              <a:lnSpc>
                <a:spcPct val="100000"/>
              </a:lnSpc>
              <a:spcBef>
                <a:spcPts val="0"/>
              </a:spcBef>
              <a:spcAft>
                <a:spcPts val="0"/>
              </a:spcAft>
              <a:buSzPts val="3600"/>
              <a:buNone/>
              <a:defRPr sz="1800" b="0" i="0" u="none" strike="noStrike" cap="none">
                <a:solidFill>
                  <a:srgbClr val="737572"/>
                </a:solidFill>
                <a:latin typeface="Lato"/>
                <a:ea typeface="Lato"/>
                <a:cs typeface="Lato"/>
                <a:sym typeface="Lato"/>
              </a:defRPr>
            </a:lvl8pPr>
            <a:lvl9pPr marL="0" lvl="8" indent="0" algn="r">
              <a:lnSpc>
                <a:spcPct val="100000"/>
              </a:lnSpc>
              <a:spcBef>
                <a:spcPts val="0"/>
              </a:spcBef>
              <a:spcAft>
                <a:spcPts val="0"/>
              </a:spcAft>
              <a:buSzPts val="3600"/>
              <a:buNone/>
              <a:defRPr sz="1800" b="0" i="0" u="none" strike="noStrike" cap="none">
                <a:solidFill>
                  <a:srgbClr val="737572"/>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Layout 01">
  <p:cSld name="Layout 01">
    <p:bg>
      <p:bgPr>
        <a:solidFill>
          <a:srgbClr val="FAFCFF"/>
        </a:solidFill>
        <a:effectLst/>
      </p:bgPr>
    </p:bg>
    <p:spTree>
      <p:nvGrpSpPr>
        <p:cNvPr id="1" name="Shape 83"/>
        <p:cNvGrpSpPr/>
        <p:nvPr/>
      </p:nvGrpSpPr>
      <p:grpSpPr>
        <a:xfrm>
          <a:off x="0" y="0"/>
          <a:ext cx="0" cy="0"/>
          <a:chOff x="0" y="0"/>
          <a:chExt cx="0" cy="0"/>
        </a:xfrm>
      </p:grpSpPr>
      <p:sp>
        <p:nvSpPr>
          <p:cNvPr id="84" name="Google Shape;84;p38"/>
          <p:cNvSpPr txBox="1">
            <a:spLocks noGrp="1"/>
          </p:cNvSpPr>
          <p:nvPr>
            <p:ph type="sldNum" idx="12"/>
          </p:nvPr>
        </p:nvSpPr>
        <p:spPr>
          <a:xfrm>
            <a:off x="11561550" y="282410"/>
            <a:ext cx="363138" cy="370823"/>
          </a:xfrm>
          <a:prstGeom prst="rect">
            <a:avLst/>
          </a:prstGeom>
          <a:noFill/>
          <a:ln>
            <a:noFill/>
          </a:ln>
        </p:spPr>
        <p:txBody>
          <a:bodyPr spcFirstLastPara="1" wrap="square" lIns="91400" tIns="91400" rIns="91400" bIns="91400" anchor="t" anchorCtr="0">
            <a:noAutofit/>
          </a:bodyPr>
          <a:lstStyle>
            <a:lvl1pPr marL="0" marR="0" lvl="0"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1pPr>
            <a:lvl2pPr marL="0" marR="0" lvl="1"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2pPr>
            <a:lvl3pPr marL="0" marR="0" lvl="2"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3pPr>
            <a:lvl4pPr marL="0" marR="0" lvl="3"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4pPr>
            <a:lvl5pPr marL="0" marR="0" lvl="4"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5pPr>
            <a:lvl6pPr marL="0" marR="0" lvl="5"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6pPr>
            <a:lvl7pPr marL="0" marR="0" lvl="6"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7pPr>
            <a:lvl8pPr marL="0" marR="0" lvl="7"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8pPr>
            <a:lvl9pPr marL="0" marR="0" lvl="8"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p>
        </p:txBody>
      </p:sp>
      <p:sp>
        <p:nvSpPr>
          <p:cNvPr id="85" name="Google Shape;85;p38"/>
          <p:cNvSpPr/>
          <p:nvPr/>
        </p:nvSpPr>
        <p:spPr>
          <a:xfrm>
            <a:off x="11606076" y="495597"/>
            <a:ext cx="275527" cy="19883"/>
          </a:xfrm>
          <a:prstGeom prst="rect">
            <a:avLst/>
          </a:prstGeom>
          <a:solidFill>
            <a:srgbClr val="BFBFBF"/>
          </a:solidFill>
          <a:ln>
            <a:noFill/>
          </a:ln>
        </p:spPr>
        <p:txBody>
          <a:bodyPr spcFirstLastPara="1" wrap="square" lIns="22850" tIns="22850" rIns="22850" bIns="22850" anchor="ctr" anchorCtr="0">
            <a:noAutofit/>
          </a:bodyPr>
          <a:lstStyle/>
          <a:p>
            <a:pPr marL="0" marR="0" lvl="0" indent="0" algn="ctr" rtl="0">
              <a:lnSpc>
                <a:spcPct val="100000"/>
              </a:lnSpc>
              <a:spcBef>
                <a:spcPts val="0"/>
              </a:spcBef>
              <a:spcAft>
                <a:spcPts val="0"/>
              </a:spcAft>
              <a:buClr>
                <a:srgbClr val="FFFFFF"/>
              </a:buClr>
              <a:buSzPts val="3600"/>
              <a:buFont typeface="Helvetica Neue"/>
              <a:buNone/>
            </a:pPr>
            <a:endParaRPr sz="1800" b="0" i="0" u="none" strike="noStrike" cap="none">
              <a:solidFill>
                <a:srgbClr val="737572"/>
              </a:solidFill>
              <a:latin typeface="Lato"/>
              <a:ea typeface="Lato"/>
              <a:cs typeface="Lato"/>
              <a:sym typeface="Lato"/>
            </a:endParaRPr>
          </a:p>
        </p:txBody>
      </p:sp>
      <p:sp>
        <p:nvSpPr>
          <p:cNvPr id="86" name="Google Shape;86;p38"/>
          <p:cNvSpPr>
            <a:spLocks noGrp="1"/>
          </p:cNvSpPr>
          <p:nvPr>
            <p:ph type="pic" idx="2"/>
          </p:nvPr>
        </p:nvSpPr>
        <p:spPr>
          <a:xfrm>
            <a:off x="0" y="0"/>
            <a:ext cx="12195176" cy="4645948"/>
          </a:xfrm>
          <a:prstGeom prst="rect">
            <a:avLst/>
          </a:prstGeom>
          <a:noFill/>
          <a:ln>
            <a:noFill/>
          </a:ln>
        </p:spPr>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Layout 11">
  <p:cSld name="Layout 11">
    <p:spTree>
      <p:nvGrpSpPr>
        <p:cNvPr id="1" name="Shape 87"/>
        <p:cNvGrpSpPr/>
        <p:nvPr/>
      </p:nvGrpSpPr>
      <p:grpSpPr>
        <a:xfrm>
          <a:off x="0" y="0"/>
          <a:ext cx="0" cy="0"/>
          <a:chOff x="0" y="0"/>
          <a:chExt cx="0" cy="0"/>
        </a:xfrm>
      </p:grpSpPr>
      <p:sp>
        <p:nvSpPr>
          <p:cNvPr id="88" name="Google Shape;88;p39"/>
          <p:cNvSpPr txBox="1">
            <a:spLocks noGrp="1"/>
          </p:cNvSpPr>
          <p:nvPr>
            <p:ph type="sldNum" idx="12"/>
          </p:nvPr>
        </p:nvSpPr>
        <p:spPr>
          <a:xfrm>
            <a:off x="11561550" y="282410"/>
            <a:ext cx="363138" cy="370823"/>
          </a:xfrm>
          <a:prstGeom prst="rect">
            <a:avLst/>
          </a:prstGeom>
          <a:noFill/>
          <a:ln>
            <a:noFill/>
          </a:ln>
        </p:spPr>
        <p:txBody>
          <a:bodyPr spcFirstLastPara="1" wrap="square" lIns="91400" tIns="91400" rIns="91400" bIns="91400" anchor="t" anchorCtr="0">
            <a:noAutofit/>
          </a:bodyPr>
          <a:lstStyle>
            <a:lvl1pPr marL="0" marR="0" lvl="0"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1pPr>
            <a:lvl2pPr marL="0" marR="0" lvl="1"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2pPr>
            <a:lvl3pPr marL="0" marR="0" lvl="2"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3pPr>
            <a:lvl4pPr marL="0" marR="0" lvl="3"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4pPr>
            <a:lvl5pPr marL="0" marR="0" lvl="4"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5pPr>
            <a:lvl6pPr marL="0" marR="0" lvl="5"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6pPr>
            <a:lvl7pPr marL="0" marR="0" lvl="6"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7pPr>
            <a:lvl8pPr marL="0" marR="0" lvl="7"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8pPr>
            <a:lvl9pPr marL="0" marR="0" lvl="8"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p>
        </p:txBody>
      </p:sp>
      <p:sp>
        <p:nvSpPr>
          <p:cNvPr id="89" name="Google Shape;89;p39"/>
          <p:cNvSpPr/>
          <p:nvPr/>
        </p:nvSpPr>
        <p:spPr>
          <a:xfrm>
            <a:off x="11606076" y="495597"/>
            <a:ext cx="275527" cy="19883"/>
          </a:xfrm>
          <a:prstGeom prst="rect">
            <a:avLst/>
          </a:prstGeom>
          <a:solidFill>
            <a:srgbClr val="BFBFBF"/>
          </a:solidFill>
          <a:ln>
            <a:noFill/>
          </a:ln>
        </p:spPr>
        <p:txBody>
          <a:bodyPr spcFirstLastPara="1" wrap="square" lIns="22850" tIns="22850" rIns="22850" bIns="22850" anchor="ctr" anchorCtr="0">
            <a:noAutofit/>
          </a:bodyPr>
          <a:lstStyle/>
          <a:p>
            <a:pPr marL="0" marR="0" lvl="0" indent="0" algn="ctr" rtl="0">
              <a:lnSpc>
                <a:spcPct val="100000"/>
              </a:lnSpc>
              <a:spcBef>
                <a:spcPts val="0"/>
              </a:spcBef>
              <a:spcAft>
                <a:spcPts val="0"/>
              </a:spcAft>
              <a:buClr>
                <a:srgbClr val="FFFFFF"/>
              </a:buClr>
              <a:buSzPts val="3600"/>
              <a:buFont typeface="Helvetica Neue"/>
              <a:buNone/>
            </a:pPr>
            <a:endParaRPr sz="1800" b="0" i="0" u="none" strike="noStrike" cap="none">
              <a:solidFill>
                <a:srgbClr val="737572"/>
              </a:solidFill>
              <a:latin typeface="Lato"/>
              <a:ea typeface="Lato"/>
              <a:cs typeface="Lato"/>
              <a:sym typeface="Lato"/>
            </a:endParaRPr>
          </a:p>
        </p:txBody>
      </p:sp>
      <p:sp>
        <p:nvSpPr>
          <p:cNvPr id="90" name="Google Shape;90;p39"/>
          <p:cNvSpPr>
            <a:spLocks noGrp="1"/>
          </p:cNvSpPr>
          <p:nvPr>
            <p:ph type="pic" idx="2"/>
          </p:nvPr>
        </p:nvSpPr>
        <p:spPr>
          <a:xfrm>
            <a:off x="8468471" y="0"/>
            <a:ext cx="3726705" cy="6858000"/>
          </a:xfrm>
          <a:prstGeom prst="rect">
            <a:avLst/>
          </a:prstGeom>
          <a:noFill/>
          <a:ln>
            <a:noFill/>
          </a:ln>
        </p:spPr>
      </p:sp>
      <p:grpSp>
        <p:nvGrpSpPr>
          <p:cNvPr id="91" name="Google Shape;91;p39"/>
          <p:cNvGrpSpPr/>
          <p:nvPr/>
        </p:nvGrpSpPr>
        <p:grpSpPr>
          <a:xfrm>
            <a:off x="6353" y="6258090"/>
            <a:ext cx="12185647" cy="635001"/>
            <a:chOff x="0" y="0"/>
            <a:chExt cx="24358601" cy="1270000"/>
          </a:xfrm>
        </p:grpSpPr>
        <p:sp>
          <p:nvSpPr>
            <p:cNvPr id="92" name="Google Shape;92;p39"/>
            <p:cNvSpPr/>
            <p:nvPr/>
          </p:nvSpPr>
          <p:spPr>
            <a:xfrm>
              <a:off x="0" y="0"/>
              <a:ext cx="24358601" cy="1270000"/>
            </a:xfrm>
            <a:prstGeom prst="rect">
              <a:avLst/>
            </a:prstGeom>
            <a:solidFill>
              <a:srgbClr val="FFFFFF"/>
            </a:solidFill>
            <a:ln>
              <a:noFill/>
            </a:ln>
            <a:effectLst>
              <a:outerShdw blurRad="1270000" dist="455140" dir="5400000" rotWithShape="0">
                <a:srgbClr val="02A2AC">
                  <a:alpha val="4000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3600"/>
                <a:buFont typeface="Lato"/>
                <a:buNone/>
              </a:pPr>
              <a:endParaRPr sz="1800" b="0" i="0" u="none" strike="noStrike" cap="none">
                <a:solidFill>
                  <a:srgbClr val="737572"/>
                </a:solidFill>
                <a:latin typeface="Lato"/>
                <a:ea typeface="Lato"/>
                <a:cs typeface="Lato"/>
                <a:sym typeface="Lato"/>
              </a:endParaRPr>
            </a:p>
          </p:txBody>
        </p:sp>
        <p:pic>
          <p:nvPicPr>
            <p:cNvPr id="93" name="Google Shape;93;p39" descr="IDCN_logo_large.png"/>
            <p:cNvPicPr preferRelativeResize="0"/>
            <p:nvPr/>
          </p:nvPicPr>
          <p:blipFill rotWithShape="1">
            <a:blip r:embed="rId2">
              <a:alphaModFix/>
            </a:blip>
            <a:srcRect/>
            <a:stretch/>
          </p:blipFill>
          <p:spPr>
            <a:xfrm>
              <a:off x="19735511" y="248463"/>
              <a:ext cx="4289249" cy="791367"/>
            </a:xfrm>
            <a:prstGeom prst="rect">
              <a:avLst/>
            </a:prstGeom>
            <a:noFill/>
            <a:ln>
              <a:noFill/>
            </a:ln>
          </p:spPr>
        </p:pic>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Layout 03">
  <p:cSld name="Layout 03">
    <p:spTree>
      <p:nvGrpSpPr>
        <p:cNvPr id="1" name="Shape 94"/>
        <p:cNvGrpSpPr/>
        <p:nvPr/>
      </p:nvGrpSpPr>
      <p:grpSpPr>
        <a:xfrm>
          <a:off x="0" y="0"/>
          <a:ext cx="0" cy="0"/>
          <a:chOff x="0" y="0"/>
          <a:chExt cx="0" cy="0"/>
        </a:xfrm>
      </p:grpSpPr>
      <p:sp>
        <p:nvSpPr>
          <p:cNvPr id="95" name="Google Shape;95;p40"/>
          <p:cNvSpPr>
            <a:spLocks noGrp="1"/>
          </p:cNvSpPr>
          <p:nvPr>
            <p:ph type="pic" idx="2"/>
          </p:nvPr>
        </p:nvSpPr>
        <p:spPr>
          <a:xfrm>
            <a:off x="7682592" y="-1"/>
            <a:ext cx="3516759" cy="5940157"/>
          </a:xfrm>
          <a:prstGeom prst="rect">
            <a:avLst/>
          </a:prstGeom>
          <a:noFill/>
          <a:ln>
            <a:noFill/>
          </a:ln>
        </p:spPr>
      </p:sp>
      <p:grpSp>
        <p:nvGrpSpPr>
          <p:cNvPr id="96" name="Google Shape;96;p40"/>
          <p:cNvGrpSpPr/>
          <p:nvPr/>
        </p:nvGrpSpPr>
        <p:grpSpPr>
          <a:xfrm>
            <a:off x="3177" y="6223354"/>
            <a:ext cx="12185647" cy="635001"/>
            <a:chOff x="0" y="0"/>
            <a:chExt cx="24358601" cy="1270000"/>
          </a:xfrm>
        </p:grpSpPr>
        <p:sp>
          <p:nvSpPr>
            <p:cNvPr id="97" name="Google Shape;97;p40"/>
            <p:cNvSpPr/>
            <p:nvPr/>
          </p:nvSpPr>
          <p:spPr>
            <a:xfrm>
              <a:off x="0" y="0"/>
              <a:ext cx="24358601" cy="1270000"/>
            </a:xfrm>
            <a:prstGeom prst="rect">
              <a:avLst/>
            </a:prstGeom>
            <a:solidFill>
              <a:srgbClr val="FFFFFF"/>
            </a:solidFill>
            <a:ln>
              <a:noFill/>
            </a:ln>
            <a:effectLst>
              <a:outerShdw blurRad="1270000" dist="455140" dir="5400000" rotWithShape="0">
                <a:srgbClr val="02A2AC">
                  <a:alpha val="4000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3600"/>
                <a:buFont typeface="Lato"/>
                <a:buNone/>
              </a:pPr>
              <a:endParaRPr sz="1800" b="0" i="0" u="none" strike="noStrike" cap="none">
                <a:solidFill>
                  <a:srgbClr val="737572"/>
                </a:solidFill>
                <a:latin typeface="Lato"/>
                <a:ea typeface="Lato"/>
                <a:cs typeface="Lato"/>
                <a:sym typeface="Lato"/>
              </a:endParaRPr>
            </a:p>
          </p:txBody>
        </p:sp>
        <p:pic>
          <p:nvPicPr>
            <p:cNvPr id="98" name="Google Shape;98;p40" descr="IDCN_logo_large.png"/>
            <p:cNvPicPr preferRelativeResize="0"/>
            <p:nvPr/>
          </p:nvPicPr>
          <p:blipFill rotWithShape="1">
            <a:blip r:embed="rId2">
              <a:alphaModFix/>
            </a:blip>
            <a:srcRect/>
            <a:stretch/>
          </p:blipFill>
          <p:spPr>
            <a:xfrm>
              <a:off x="19735511" y="248463"/>
              <a:ext cx="4289249" cy="791367"/>
            </a:xfrm>
            <a:prstGeom prst="rect">
              <a:avLst/>
            </a:prstGeom>
            <a:noFill/>
            <a:ln>
              <a:noFill/>
            </a:ln>
          </p:spPr>
        </p:pic>
      </p:grpSp>
      <p:sp>
        <p:nvSpPr>
          <p:cNvPr id="99" name="Google Shape;99;p40"/>
          <p:cNvSpPr txBox="1">
            <a:spLocks noGrp="1"/>
          </p:cNvSpPr>
          <p:nvPr>
            <p:ph type="sldNum" idx="12"/>
          </p:nvPr>
        </p:nvSpPr>
        <p:spPr>
          <a:xfrm>
            <a:off x="11561550" y="282410"/>
            <a:ext cx="363138" cy="370823"/>
          </a:xfrm>
          <a:prstGeom prst="rect">
            <a:avLst/>
          </a:prstGeom>
          <a:noFill/>
          <a:ln>
            <a:noFill/>
          </a:ln>
        </p:spPr>
        <p:txBody>
          <a:bodyPr spcFirstLastPara="1" wrap="square" lIns="91400" tIns="91400" rIns="91400" bIns="91400" anchor="t" anchorCtr="0">
            <a:noAutofit/>
          </a:bodyPr>
          <a:lstStyle>
            <a:lvl1pPr marL="0" marR="0" lvl="0"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1pPr>
            <a:lvl2pPr marL="0" marR="0" lvl="1"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2pPr>
            <a:lvl3pPr marL="0" marR="0" lvl="2"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3pPr>
            <a:lvl4pPr marL="0" marR="0" lvl="3"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4pPr>
            <a:lvl5pPr marL="0" marR="0" lvl="4"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5pPr>
            <a:lvl6pPr marL="0" marR="0" lvl="5"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6pPr>
            <a:lvl7pPr marL="0" marR="0" lvl="6"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7pPr>
            <a:lvl8pPr marL="0" marR="0" lvl="7"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8pPr>
            <a:lvl9pPr marL="0" marR="0" lvl="8"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100"/>
        <p:cNvGrpSpPr/>
        <p:nvPr/>
      </p:nvGrpSpPr>
      <p:grpSpPr>
        <a:xfrm>
          <a:off x="0" y="0"/>
          <a:ext cx="0" cy="0"/>
          <a:chOff x="0" y="0"/>
          <a:chExt cx="0" cy="0"/>
        </a:xfrm>
      </p:grpSpPr>
      <p:pic>
        <p:nvPicPr>
          <p:cNvPr id="101" name="Google Shape;101;p41" descr="Image 2"/>
          <p:cNvPicPr preferRelativeResize="0"/>
          <p:nvPr/>
        </p:nvPicPr>
        <p:blipFill rotWithShape="1">
          <a:blip r:embed="rId2">
            <a:alphaModFix/>
          </a:blip>
          <a:srcRect/>
          <a:stretch/>
        </p:blipFill>
        <p:spPr>
          <a:xfrm>
            <a:off x="11353800" y="6172200"/>
            <a:ext cx="722379" cy="685802"/>
          </a:xfrm>
          <a:prstGeom prst="rect">
            <a:avLst/>
          </a:prstGeom>
          <a:noFill/>
          <a:ln>
            <a:noFill/>
          </a:ln>
        </p:spPr>
      </p:pic>
      <p:sp>
        <p:nvSpPr>
          <p:cNvPr id="102" name="Google Shape;102;p41"/>
          <p:cNvSpPr/>
          <p:nvPr/>
        </p:nvSpPr>
        <p:spPr>
          <a:xfrm>
            <a:off x="0" y="1150374"/>
            <a:ext cx="12192051" cy="5707650"/>
          </a:xfrm>
          <a:prstGeom prst="rect">
            <a:avLst/>
          </a:prstGeom>
          <a:solidFill>
            <a:srgbClr val="BFBFBF"/>
          </a:solidFill>
          <a:ln>
            <a:noFill/>
          </a:ln>
        </p:spPr>
        <p:txBody>
          <a:bodyPr spcFirstLastPara="1" wrap="square" lIns="54400" tIns="54400" rIns="54400" bIns="544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700" b="0" i="0" u="none" strike="noStrike" cap="none">
              <a:solidFill>
                <a:srgbClr val="000000"/>
              </a:solidFill>
              <a:latin typeface="Arial"/>
              <a:ea typeface="Arial"/>
              <a:cs typeface="Arial"/>
              <a:sym typeface="Arial"/>
            </a:endParaRPr>
          </a:p>
        </p:txBody>
      </p:sp>
      <p:sp>
        <p:nvSpPr>
          <p:cNvPr id="103" name="Google Shape;103;p41"/>
          <p:cNvSpPr txBox="1">
            <a:spLocks noGrp="1"/>
          </p:cNvSpPr>
          <p:nvPr>
            <p:ph type="title"/>
          </p:nvPr>
        </p:nvSpPr>
        <p:spPr>
          <a:xfrm>
            <a:off x="838200" y="365125"/>
            <a:ext cx="10515527" cy="725850"/>
          </a:xfrm>
          <a:prstGeom prst="rect">
            <a:avLst/>
          </a:prstGeom>
          <a:noFill/>
          <a:ln>
            <a:noFill/>
          </a:ln>
        </p:spPr>
        <p:txBody>
          <a:bodyPr spcFirstLastPara="1" wrap="square" lIns="45675" tIns="45675" rIns="45675" bIns="45675" anchor="ctr" anchorCtr="0">
            <a:noAutofit/>
          </a:bodyPr>
          <a:lstStyle>
            <a:lvl1pPr lvl="0" algn="l">
              <a:lnSpc>
                <a:spcPct val="90000"/>
              </a:lnSpc>
              <a:spcBef>
                <a:spcPts val="0"/>
              </a:spcBef>
              <a:spcAft>
                <a:spcPts val="0"/>
              </a:spcAft>
              <a:buSzPts val="4000"/>
              <a:buNone/>
              <a:defRPr sz="3200">
                <a:solidFill>
                  <a:schemeClr val="accent6"/>
                </a:solidFill>
              </a:defRPr>
            </a:lvl1pPr>
            <a:lvl2pPr lvl="1" algn="l">
              <a:lnSpc>
                <a:spcPct val="90000"/>
              </a:lnSpc>
              <a:spcBef>
                <a:spcPts val="0"/>
              </a:spcBef>
              <a:spcAft>
                <a:spcPts val="0"/>
              </a:spcAft>
              <a:buSzPts val="4000"/>
              <a:buNone/>
              <a:defRPr/>
            </a:lvl2pPr>
            <a:lvl3pPr lvl="2" algn="l">
              <a:lnSpc>
                <a:spcPct val="90000"/>
              </a:lnSpc>
              <a:spcBef>
                <a:spcPts val="0"/>
              </a:spcBef>
              <a:spcAft>
                <a:spcPts val="0"/>
              </a:spcAft>
              <a:buSzPts val="4000"/>
              <a:buNone/>
              <a:defRPr/>
            </a:lvl3pPr>
            <a:lvl4pPr lvl="3" algn="l">
              <a:lnSpc>
                <a:spcPct val="90000"/>
              </a:lnSpc>
              <a:spcBef>
                <a:spcPts val="0"/>
              </a:spcBef>
              <a:spcAft>
                <a:spcPts val="0"/>
              </a:spcAft>
              <a:buSzPts val="4000"/>
              <a:buNone/>
              <a:defRPr/>
            </a:lvl4pPr>
            <a:lvl5pPr lvl="4" algn="l">
              <a:lnSpc>
                <a:spcPct val="90000"/>
              </a:lnSpc>
              <a:spcBef>
                <a:spcPts val="0"/>
              </a:spcBef>
              <a:spcAft>
                <a:spcPts val="0"/>
              </a:spcAft>
              <a:buSzPts val="4000"/>
              <a:buNone/>
              <a:defRPr/>
            </a:lvl5pPr>
            <a:lvl6pPr lvl="5" algn="l">
              <a:lnSpc>
                <a:spcPct val="90000"/>
              </a:lnSpc>
              <a:spcBef>
                <a:spcPts val="0"/>
              </a:spcBef>
              <a:spcAft>
                <a:spcPts val="0"/>
              </a:spcAft>
              <a:buSzPts val="4000"/>
              <a:buNone/>
              <a:defRPr/>
            </a:lvl6pPr>
            <a:lvl7pPr lvl="6" algn="l">
              <a:lnSpc>
                <a:spcPct val="90000"/>
              </a:lnSpc>
              <a:spcBef>
                <a:spcPts val="0"/>
              </a:spcBef>
              <a:spcAft>
                <a:spcPts val="0"/>
              </a:spcAft>
              <a:buSzPts val="4000"/>
              <a:buNone/>
              <a:defRPr/>
            </a:lvl7pPr>
            <a:lvl8pPr lvl="7" algn="l">
              <a:lnSpc>
                <a:spcPct val="90000"/>
              </a:lnSpc>
              <a:spcBef>
                <a:spcPts val="0"/>
              </a:spcBef>
              <a:spcAft>
                <a:spcPts val="0"/>
              </a:spcAft>
              <a:buSzPts val="4000"/>
              <a:buNone/>
              <a:defRPr/>
            </a:lvl8pPr>
            <a:lvl9pPr lvl="8" algn="l">
              <a:lnSpc>
                <a:spcPct val="90000"/>
              </a:lnSpc>
              <a:spcBef>
                <a:spcPts val="0"/>
              </a:spcBef>
              <a:spcAft>
                <a:spcPts val="0"/>
              </a:spcAft>
              <a:buSzPts val="4000"/>
              <a:buNone/>
              <a:defRPr/>
            </a:lvl9pPr>
          </a:lstStyle>
          <a:p>
            <a:endParaRPr/>
          </a:p>
        </p:txBody>
      </p:sp>
      <p:sp>
        <p:nvSpPr>
          <p:cNvPr id="104" name="Google Shape;104;p41"/>
          <p:cNvSpPr/>
          <p:nvPr/>
        </p:nvSpPr>
        <p:spPr>
          <a:xfrm rot="-5400000">
            <a:off x="10640969" y="5316791"/>
            <a:ext cx="1499418" cy="1622330"/>
          </a:xfrm>
          <a:custGeom>
            <a:avLst/>
            <a:gdLst/>
            <a:ahLst/>
            <a:cxnLst/>
            <a:rect l="l" t="t" r="r" b="b"/>
            <a:pathLst>
              <a:path w="21600" h="21600" extrusionOk="0">
                <a:moveTo>
                  <a:pt x="0" y="21600"/>
                </a:moveTo>
                <a:lnTo>
                  <a:pt x="21600" y="21600"/>
                </a:lnTo>
                <a:lnTo>
                  <a:pt x="0" y="0"/>
                </a:lnTo>
                <a:close/>
              </a:path>
            </a:pathLst>
          </a:custGeom>
          <a:solidFill>
            <a:srgbClr val="FFFFFF"/>
          </a:solidFill>
          <a:ln>
            <a:noFill/>
          </a:ln>
        </p:spPr>
        <p:txBody>
          <a:bodyPr spcFirstLastPara="1" wrap="square" lIns="54400" tIns="54400" rIns="54400" bIns="544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700" b="0" i="0" u="none" strike="noStrike" cap="none">
              <a:solidFill>
                <a:srgbClr val="000000"/>
              </a:solidFill>
              <a:latin typeface="Arial"/>
              <a:ea typeface="Arial"/>
              <a:cs typeface="Arial"/>
              <a:sym typeface="Arial"/>
            </a:endParaRPr>
          </a:p>
        </p:txBody>
      </p:sp>
      <p:pic>
        <p:nvPicPr>
          <p:cNvPr id="105" name="Google Shape;105;p41" descr="Image 7"/>
          <p:cNvPicPr preferRelativeResize="0"/>
          <p:nvPr/>
        </p:nvPicPr>
        <p:blipFill rotWithShape="1">
          <a:blip r:embed="rId2">
            <a:alphaModFix/>
          </a:blip>
          <a:srcRect/>
          <a:stretch/>
        </p:blipFill>
        <p:spPr>
          <a:xfrm>
            <a:off x="11361336" y="6172200"/>
            <a:ext cx="722379" cy="685802"/>
          </a:xfrm>
          <a:prstGeom prst="rect">
            <a:avLst/>
          </a:prstGeom>
          <a:noFill/>
          <a:ln>
            <a:noFill/>
          </a:ln>
        </p:spPr>
      </p:pic>
      <p:pic>
        <p:nvPicPr>
          <p:cNvPr id="106" name="Google Shape;106;p41" descr="Image 6"/>
          <p:cNvPicPr preferRelativeResize="0"/>
          <p:nvPr/>
        </p:nvPicPr>
        <p:blipFill rotWithShape="1">
          <a:blip r:embed="rId2">
            <a:alphaModFix/>
          </a:blip>
          <a:srcRect/>
          <a:stretch/>
        </p:blipFill>
        <p:spPr>
          <a:xfrm>
            <a:off x="11353800" y="6172200"/>
            <a:ext cx="722379" cy="685802"/>
          </a:xfrm>
          <a:prstGeom prst="rect">
            <a:avLst/>
          </a:prstGeom>
          <a:noFill/>
          <a:ln>
            <a:noFill/>
          </a:ln>
        </p:spPr>
      </p:pic>
      <p:sp>
        <p:nvSpPr>
          <p:cNvPr id="107" name="Google Shape;107;p41"/>
          <p:cNvSpPr/>
          <p:nvPr/>
        </p:nvSpPr>
        <p:spPr>
          <a:xfrm>
            <a:off x="0" y="1150374"/>
            <a:ext cx="12192051" cy="5707650"/>
          </a:xfrm>
          <a:prstGeom prst="rect">
            <a:avLst/>
          </a:prstGeom>
          <a:solidFill>
            <a:srgbClr val="BFBFBF"/>
          </a:solidFill>
          <a:ln>
            <a:noFill/>
          </a:ln>
        </p:spPr>
        <p:txBody>
          <a:bodyPr spcFirstLastPara="1" wrap="square" lIns="54400" tIns="54400" rIns="54400" bIns="544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700" b="0" i="0" u="none" strike="noStrike" cap="none">
              <a:solidFill>
                <a:srgbClr val="000000"/>
              </a:solidFill>
              <a:latin typeface="Arial"/>
              <a:ea typeface="Arial"/>
              <a:cs typeface="Arial"/>
              <a:sym typeface="Arial"/>
            </a:endParaRPr>
          </a:p>
        </p:txBody>
      </p:sp>
      <p:sp>
        <p:nvSpPr>
          <p:cNvPr id="108" name="Google Shape;108;p41"/>
          <p:cNvSpPr/>
          <p:nvPr/>
        </p:nvSpPr>
        <p:spPr>
          <a:xfrm rot="-5400000">
            <a:off x="10640969" y="5316791"/>
            <a:ext cx="1499418" cy="1622330"/>
          </a:xfrm>
          <a:custGeom>
            <a:avLst/>
            <a:gdLst/>
            <a:ahLst/>
            <a:cxnLst/>
            <a:rect l="l" t="t" r="r" b="b"/>
            <a:pathLst>
              <a:path w="21600" h="21600" extrusionOk="0">
                <a:moveTo>
                  <a:pt x="0" y="21600"/>
                </a:moveTo>
                <a:lnTo>
                  <a:pt x="21600" y="21600"/>
                </a:lnTo>
                <a:lnTo>
                  <a:pt x="0" y="0"/>
                </a:lnTo>
                <a:close/>
              </a:path>
            </a:pathLst>
          </a:custGeom>
          <a:solidFill>
            <a:srgbClr val="FFFFFF"/>
          </a:solidFill>
          <a:ln>
            <a:noFill/>
          </a:ln>
        </p:spPr>
        <p:txBody>
          <a:bodyPr spcFirstLastPara="1" wrap="square" lIns="54400" tIns="54400" rIns="54400" bIns="544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700" b="0" i="0" u="none" strike="noStrike" cap="none">
              <a:solidFill>
                <a:srgbClr val="000000"/>
              </a:solidFill>
              <a:latin typeface="Arial"/>
              <a:ea typeface="Arial"/>
              <a:cs typeface="Arial"/>
              <a:sym typeface="Arial"/>
            </a:endParaRPr>
          </a:p>
        </p:txBody>
      </p:sp>
      <p:pic>
        <p:nvPicPr>
          <p:cNvPr id="109" name="Google Shape;109;p41" descr="Image 10"/>
          <p:cNvPicPr preferRelativeResize="0"/>
          <p:nvPr/>
        </p:nvPicPr>
        <p:blipFill rotWithShape="1">
          <a:blip r:embed="rId2">
            <a:alphaModFix/>
          </a:blip>
          <a:srcRect/>
          <a:stretch/>
        </p:blipFill>
        <p:spPr>
          <a:xfrm>
            <a:off x="11361336" y="6172200"/>
            <a:ext cx="722379" cy="685802"/>
          </a:xfrm>
          <a:prstGeom prst="rect">
            <a:avLst/>
          </a:prstGeom>
          <a:noFill/>
          <a:ln>
            <a:noFill/>
          </a:ln>
        </p:spPr>
      </p:pic>
      <p:sp>
        <p:nvSpPr>
          <p:cNvPr id="110" name="Google Shape;110;p41"/>
          <p:cNvSpPr txBox="1">
            <a:spLocks noGrp="1"/>
          </p:cNvSpPr>
          <p:nvPr>
            <p:ph type="sldNum" idx="12"/>
          </p:nvPr>
        </p:nvSpPr>
        <p:spPr>
          <a:xfrm>
            <a:off x="5892800" y="6172202"/>
            <a:ext cx="2844732" cy="368250"/>
          </a:xfrm>
          <a:prstGeom prst="rect">
            <a:avLst/>
          </a:prstGeom>
          <a:noFill/>
          <a:ln>
            <a:noFill/>
          </a:ln>
        </p:spPr>
        <p:txBody>
          <a:bodyPr spcFirstLastPara="1" wrap="square" lIns="91375" tIns="91375" rIns="91375" bIns="91375" anchor="t" anchorCtr="0">
            <a:noAutofit/>
          </a:bodyPr>
          <a:lstStyle>
            <a:lvl1pPr marL="0" marR="0" lvl="0"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1pPr>
            <a:lvl2pPr marL="0" marR="0" lvl="1"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2pPr>
            <a:lvl3pPr marL="0" marR="0" lvl="2"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3pPr>
            <a:lvl4pPr marL="0" marR="0" lvl="3"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4pPr>
            <a:lvl5pPr marL="0" marR="0" lvl="4"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5pPr>
            <a:lvl6pPr marL="0" marR="0" lvl="5"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6pPr>
            <a:lvl7pPr marL="0" marR="0" lvl="6"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7pPr>
            <a:lvl8pPr marL="0" marR="0" lvl="7"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8pPr>
            <a:lvl9pPr marL="0" marR="0" lvl="8"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Content" type="obj">
  <p:cSld name="OBJECT">
    <p:spTree>
      <p:nvGrpSpPr>
        <p:cNvPr id="1" name="Shape 117"/>
        <p:cNvGrpSpPr/>
        <p:nvPr/>
      </p:nvGrpSpPr>
      <p:grpSpPr>
        <a:xfrm>
          <a:off x="0" y="0"/>
          <a:ext cx="0" cy="0"/>
          <a:chOff x="0" y="0"/>
          <a:chExt cx="0" cy="0"/>
        </a:xfrm>
      </p:grpSpPr>
      <p:sp>
        <p:nvSpPr>
          <p:cNvPr id="118" name="Google Shape;118;p36"/>
          <p:cNvSpPr txBox="1">
            <a:spLocks noGrp="1"/>
          </p:cNvSpPr>
          <p:nvPr>
            <p:ph type="title"/>
          </p:nvPr>
        </p:nvSpPr>
        <p:spPr>
          <a:xfrm>
            <a:off x="609438" y="273600"/>
            <a:ext cx="10972575" cy="114498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9" name="Google Shape;119;p36"/>
          <p:cNvSpPr txBox="1">
            <a:spLocks noGrp="1"/>
          </p:cNvSpPr>
          <p:nvPr>
            <p:ph type="body" idx="1"/>
          </p:nvPr>
        </p:nvSpPr>
        <p:spPr>
          <a:xfrm>
            <a:off x="609438" y="1604700"/>
            <a:ext cx="10972575" cy="39774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120"/>
        <p:cNvGrpSpPr/>
        <p:nvPr/>
      </p:nvGrpSpPr>
      <p:grpSpPr>
        <a:xfrm>
          <a:off x="0" y="0"/>
          <a:ext cx="0" cy="0"/>
          <a:chOff x="0" y="0"/>
          <a:chExt cx="0" cy="0"/>
        </a:xfrm>
      </p:grpSpPr>
      <p:pic>
        <p:nvPicPr>
          <p:cNvPr id="121" name="Google Shape;121;p42" descr="Image 2"/>
          <p:cNvPicPr preferRelativeResize="0"/>
          <p:nvPr/>
        </p:nvPicPr>
        <p:blipFill rotWithShape="1">
          <a:blip r:embed="rId2">
            <a:alphaModFix/>
          </a:blip>
          <a:srcRect/>
          <a:stretch/>
        </p:blipFill>
        <p:spPr>
          <a:xfrm>
            <a:off x="11353800" y="6172200"/>
            <a:ext cx="722379" cy="685802"/>
          </a:xfrm>
          <a:prstGeom prst="rect">
            <a:avLst/>
          </a:prstGeom>
          <a:noFill/>
          <a:ln>
            <a:noFill/>
          </a:ln>
        </p:spPr>
      </p:pic>
      <p:sp>
        <p:nvSpPr>
          <p:cNvPr id="122" name="Google Shape;122;p42"/>
          <p:cNvSpPr/>
          <p:nvPr/>
        </p:nvSpPr>
        <p:spPr>
          <a:xfrm>
            <a:off x="0" y="1150374"/>
            <a:ext cx="12192051" cy="5707650"/>
          </a:xfrm>
          <a:prstGeom prst="rect">
            <a:avLst/>
          </a:prstGeom>
          <a:solidFill>
            <a:srgbClr val="BFBFBF"/>
          </a:solidFill>
          <a:ln>
            <a:noFill/>
          </a:ln>
        </p:spPr>
        <p:txBody>
          <a:bodyPr spcFirstLastPara="1" wrap="square" lIns="54400" tIns="54400" rIns="54400" bIns="544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700" b="0" i="0" u="none" strike="noStrike" cap="none">
              <a:solidFill>
                <a:srgbClr val="000000"/>
              </a:solidFill>
              <a:latin typeface="Arial"/>
              <a:ea typeface="Arial"/>
              <a:cs typeface="Arial"/>
              <a:sym typeface="Arial"/>
            </a:endParaRPr>
          </a:p>
        </p:txBody>
      </p:sp>
      <p:sp>
        <p:nvSpPr>
          <p:cNvPr id="123" name="Google Shape;123;p42"/>
          <p:cNvSpPr txBox="1">
            <a:spLocks noGrp="1"/>
          </p:cNvSpPr>
          <p:nvPr>
            <p:ph type="title"/>
          </p:nvPr>
        </p:nvSpPr>
        <p:spPr>
          <a:xfrm>
            <a:off x="838200" y="365125"/>
            <a:ext cx="10515527" cy="725850"/>
          </a:xfrm>
          <a:prstGeom prst="rect">
            <a:avLst/>
          </a:prstGeom>
          <a:noFill/>
          <a:ln>
            <a:noFill/>
          </a:ln>
        </p:spPr>
        <p:txBody>
          <a:bodyPr spcFirstLastPara="1" wrap="square" lIns="45675" tIns="45675" rIns="45675" bIns="45675" anchor="ctr" anchorCtr="0">
            <a:noAutofit/>
          </a:bodyPr>
          <a:lstStyle>
            <a:lvl1pPr lvl="0" algn="l">
              <a:lnSpc>
                <a:spcPct val="90000"/>
              </a:lnSpc>
              <a:spcBef>
                <a:spcPts val="0"/>
              </a:spcBef>
              <a:spcAft>
                <a:spcPts val="0"/>
              </a:spcAft>
              <a:buClr>
                <a:schemeClr val="accent6"/>
              </a:buClr>
              <a:buSzPts val="4000"/>
              <a:buFont typeface="Arial"/>
              <a:buNone/>
              <a:defRPr sz="3200">
                <a:solidFill>
                  <a:schemeClr val="accent6"/>
                </a:solidFill>
              </a:defRPr>
            </a:lvl1pPr>
            <a:lvl2pPr lvl="1" algn="l">
              <a:lnSpc>
                <a:spcPct val="90000"/>
              </a:lnSpc>
              <a:spcBef>
                <a:spcPts val="0"/>
              </a:spcBef>
              <a:spcAft>
                <a:spcPts val="0"/>
              </a:spcAft>
              <a:buSzPts val="4000"/>
              <a:buNone/>
              <a:defRPr/>
            </a:lvl2pPr>
            <a:lvl3pPr lvl="2" algn="l">
              <a:lnSpc>
                <a:spcPct val="90000"/>
              </a:lnSpc>
              <a:spcBef>
                <a:spcPts val="0"/>
              </a:spcBef>
              <a:spcAft>
                <a:spcPts val="0"/>
              </a:spcAft>
              <a:buSzPts val="4000"/>
              <a:buNone/>
              <a:defRPr/>
            </a:lvl3pPr>
            <a:lvl4pPr lvl="3" algn="l">
              <a:lnSpc>
                <a:spcPct val="90000"/>
              </a:lnSpc>
              <a:spcBef>
                <a:spcPts val="0"/>
              </a:spcBef>
              <a:spcAft>
                <a:spcPts val="0"/>
              </a:spcAft>
              <a:buSzPts val="4000"/>
              <a:buNone/>
              <a:defRPr/>
            </a:lvl4pPr>
            <a:lvl5pPr lvl="4" algn="l">
              <a:lnSpc>
                <a:spcPct val="90000"/>
              </a:lnSpc>
              <a:spcBef>
                <a:spcPts val="0"/>
              </a:spcBef>
              <a:spcAft>
                <a:spcPts val="0"/>
              </a:spcAft>
              <a:buSzPts val="4000"/>
              <a:buNone/>
              <a:defRPr/>
            </a:lvl5pPr>
            <a:lvl6pPr lvl="5" algn="l">
              <a:lnSpc>
                <a:spcPct val="90000"/>
              </a:lnSpc>
              <a:spcBef>
                <a:spcPts val="0"/>
              </a:spcBef>
              <a:spcAft>
                <a:spcPts val="0"/>
              </a:spcAft>
              <a:buSzPts val="4000"/>
              <a:buNone/>
              <a:defRPr/>
            </a:lvl6pPr>
            <a:lvl7pPr lvl="6" algn="l">
              <a:lnSpc>
                <a:spcPct val="90000"/>
              </a:lnSpc>
              <a:spcBef>
                <a:spcPts val="0"/>
              </a:spcBef>
              <a:spcAft>
                <a:spcPts val="0"/>
              </a:spcAft>
              <a:buSzPts val="4000"/>
              <a:buNone/>
              <a:defRPr/>
            </a:lvl7pPr>
            <a:lvl8pPr lvl="7" algn="l">
              <a:lnSpc>
                <a:spcPct val="90000"/>
              </a:lnSpc>
              <a:spcBef>
                <a:spcPts val="0"/>
              </a:spcBef>
              <a:spcAft>
                <a:spcPts val="0"/>
              </a:spcAft>
              <a:buSzPts val="4000"/>
              <a:buNone/>
              <a:defRPr/>
            </a:lvl8pPr>
            <a:lvl9pPr lvl="8" algn="l">
              <a:lnSpc>
                <a:spcPct val="90000"/>
              </a:lnSpc>
              <a:spcBef>
                <a:spcPts val="0"/>
              </a:spcBef>
              <a:spcAft>
                <a:spcPts val="0"/>
              </a:spcAft>
              <a:buSzPts val="4000"/>
              <a:buNone/>
              <a:defRPr/>
            </a:lvl9pPr>
          </a:lstStyle>
          <a:p>
            <a:endParaRPr/>
          </a:p>
        </p:txBody>
      </p:sp>
      <p:sp>
        <p:nvSpPr>
          <p:cNvPr id="124" name="Google Shape;124;p42"/>
          <p:cNvSpPr/>
          <p:nvPr/>
        </p:nvSpPr>
        <p:spPr>
          <a:xfrm rot="-5400000">
            <a:off x="10640969" y="5316791"/>
            <a:ext cx="1499418" cy="1622330"/>
          </a:xfrm>
          <a:custGeom>
            <a:avLst/>
            <a:gdLst/>
            <a:ahLst/>
            <a:cxnLst/>
            <a:rect l="l" t="t" r="r" b="b"/>
            <a:pathLst>
              <a:path w="21600" h="21600" extrusionOk="0">
                <a:moveTo>
                  <a:pt x="0" y="21600"/>
                </a:moveTo>
                <a:lnTo>
                  <a:pt x="21600" y="21600"/>
                </a:lnTo>
                <a:lnTo>
                  <a:pt x="0" y="0"/>
                </a:lnTo>
                <a:close/>
              </a:path>
            </a:pathLst>
          </a:custGeom>
          <a:solidFill>
            <a:srgbClr val="FFFFFF"/>
          </a:solidFill>
          <a:ln>
            <a:noFill/>
          </a:ln>
        </p:spPr>
        <p:txBody>
          <a:bodyPr spcFirstLastPara="1" wrap="square" lIns="54400" tIns="54400" rIns="54400" bIns="544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700" b="0" i="0" u="none" strike="noStrike" cap="none">
              <a:solidFill>
                <a:srgbClr val="000000"/>
              </a:solidFill>
              <a:latin typeface="Arial"/>
              <a:ea typeface="Arial"/>
              <a:cs typeface="Arial"/>
              <a:sym typeface="Arial"/>
            </a:endParaRPr>
          </a:p>
        </p:txBody>
      </p:sp>
      <p:pic>
        <p:nvPicPr>
          <p:cNvPr id="125" name="Google Shape;125;p42" descr="Image 7"/>
          <p:cNvPicPr preferRelativeResize="0"/>
          <p:nvPr/>
        </p:nvPicPr>
        <p:blipFill rotWithShape="1">
          <a:blip r:embed="rId2">
            <a:alphaModFix/>
          </a:blip>
          <a:srcRect/>
          <a:stretch/>
        </p:blipFill>
        <p:spPr>
          <a:xfrm>
            <a:off x="11361336" y="6172200"/>
            <a:ext cx="722379" cy="685802"/>
          </a:xfrm>
          <a:prstGeom prst="rect">
            <a:avLst/>
          </a:prstGeom>
          <a:noFill/>
          <a:ln>
            <a:noFill/>
          </a:ln>
        </p:spPr>
      </p:pic>
      <p:pic>
        <p:nvPicPr>
          <p:cNvPr id="126" name="Google Shape;126;p42" descr="Image 6"/>
          <p:cNvPicPr preferRelativeResize="0"/>
          <p:nvPr/>
        </p:nvPicPr>
        <p:blipFill rotWithShape="1">
          <a:blip r:embed="rId2">
            <a:alphaModFix/>
          </a:blip>
          <a:srcRect/>
          <a:stretch/>
        </p:blipFill>
        <p:spPr>
          <a:xfrm>
            <a:off x="11353800" y="6172200"/>
            <a:ext cx="722379" cy="685802"/>
          </a:xfrm>
          <a:prstGeom prst="rect">
            <a:avLst/>
          </a:prstGeom>
          <a:noFill/>
          <a:ln>
            <a:noFill/>
          </a:ln>
        </p:spPr>
      </p:pic>
      <p:sp>
        <p:nvSpPr>
          <p:cNvPr id="127" name="Google Shape;127;p42"/>
          <p:cNvSpPr/>
          <p:nvPr/>
        </p:nvSpPr>
        <p:spPr>
          <a:xfrm>
            <a:off x="0" y="1150374"/>
            <a:ext cx="12192051" cy="5707650"/>
          </a:xfrm>
          <a:prstGeom prst="rect">
            <a:avLst/>
          </a:prstGeom>
          <a:solidFill>
            <a:srgbClr val="BFBFBF"/>
          </a:solidFill>
          <a:ln>
            <a:noFill/>
          </a:ln>
        </p:spPr>
        <p:txBody>
          <a:bodyPr spcFirstLastPara="1" wrap="square" lIns="54400" tIns="54400" rIns="54400" bIns="544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700" b="0" i="0" u="none" strike="noStrike" cap="none">
              <a:solidFill>
                <a:srgbClr val="000000"/>
              </a:solidFill>
              <a:latin typeface="Arial"/>
              <a:ea typeface="Arial"/>
              <a:cs typeface="Arial"/>
              <a:sym typeface="Arial"/>
            </a:endParaRPr>
          </a:p>
        </p:txBody>
      </p:sp>
      <p:sp>
        <p:nvSpPr>
          <p:cNvPr id="128" name="Google Shape;128;p42"/>
          <p:cNvSpPr/>
          <p:nvPr/>
        </p:nvSpPr>
        <p:spPr>
          <a:xfrm rot="-5400000">
            <a:off x="10640969" y="5316791"/>
            <a:ext cx="1499418" cy="1622330"/>
          </a:xfrm>
          <a:custGeom>
            <a:avLst/>
            <a:gdLst/>
            <a:ahLst/>
            <a:cxnLst/>
            <a:rect l="l" t="t" r="r" b="b"/>
            <a:pathLst>
              <a:path w="21600" h="21600" extrusionOk="0">
                <a:moveTo>
                  <a:pt x="0" y="21600"/>
                </a:moveTo>
                <a:lnTo>
                  <a:pt x="21600" y="21600"/>
                </a:lnTo>
                <a:lnTo>
                  <a:pt x="0" y="0"/>
                </a:lnTo>
                <a:close/>
              </a:path>
            </a:pathLst>
          </a:custGeom>
          <a:solidFill>
            <a:srgbClr val="FFFFFF"/>
          </a:solidFill>
          <a:ln>
            <a:noFill/>
          </a:ln>
        </p:spPr>
        <p:txBody>
          <a:bodyPr spcFirstLastPara="1" wrap="square" lIns="54400" tIns="54400" rIns="54400" bIns="544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700" b="0" i="0" u="none" strike="noStrike" cap="none">
              <a:solidFill>
                <a:srgbClr val="000000"/>
              </a:solidFill>
              <a:latin typeface="Arial"/>
              <a:ea typeface="Arial"/>
              <a:cs typeface="Arial"/>
              <a:sym typeface="Arial"/>
            </a:endParaRPr>
          </a:p>
        </p:txBody>
      </p:sp>
      <p:pic>
        <p:nvPicPr>
          <p:cNvPr id="129" name="Google Shape;129;p42" descr="Image 10"/>
          <p:cNvPicPr preferRelativeResize="0"/>
          <p:nvPr/>
        </p:nvPicPr>
        <p:blipFill rotWithShape="1">
          <a:blip r:embed="rId2">
            <a:alphaModFix/>
          </a:blip>
          <a:srcRect/>
          <a:stretch/>
        </p:blipFill>
        <p:spPr>
          <a:xfrm>
            <a:off x="11361336" y="6172200"/>
            <a:ext cx="722379" cy="685802"/>
          </a:xfrm>
          <a:prstGeom prst="rect">
            <a:avLst/>
          </a:prstGeom>
          <a:noFill/>
          <a:ln>
            <a:noFill/>
          </a:ln>
        </p:spPr>
      </p:pic>
      <p:sp>
        <p:nvSpPr>
          <p:cNvPr id="130" name="Google Shape;130;p42"/>
          <p:cNvSpPr txBox="1">
            <a:spLocks noGrp="1"/>
          </p:cNvSpPr>
          <p:nvPr>
            <p:ph type="sldNum" idx="12"/>
          </p:nvPr>
        </p:nvSpPr>
        <p:spPr>
          <a:xfrm>
            <a:off x="5892800" y="6172202"/>
            <a:ext cx="2844732" cy="368250"/>
          </a:xfrm>
          <a:prstGeom prst="rect">
            <a:avLst/>
          </a:prstGeom>
          <a:noFill/>
          <a:ln>
            <a:noFill/>
          </a:ln>
        </p:spPr>
        <p:txBody>
          <a:bodyPr spcFirstLastPara="1" wrap="square" lIns="91375" tIns="91375" rIns="91375" bIns="91375" anchor="t" anchorCtr="0">
            <a:noAutofit/>
          </a:bodyPr>
          <a:lstStyle>
            <a:lvl1pPr marL="0" marR="0" lvl="0"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1pPr>
            <a:lvl2pPr marL="0" marR="0" lvl="1"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2pPr>
            <a:lvl3pPr marL="0" marR="0" lvl="2"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3pPr>
            <a:lvl4pPr marL="0" marR="0" lvl="3"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4pPr>
            <a:lvl5pPr marL="0" marR="0" lvl="4"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5pPr>
            <a:lvl6pPr marL="0" marR="0" lvl="5"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6pPr>
            <a:lvl7pPr marL="0" marR="0" lvl="6"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7pPr>
            <a:lvl8pPr marL="0" marR="0" lvl="7"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8pPr>
            <a:lvl9pPr marL="0" marR="0" lvl="8"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Slide" type="blank">
  <p:cSld name="BLANK">
    <p:spTree>
      <p:nvGrpSpPr>
        <p:cNvPr id="1" name="Shape 131"/>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Layout 11">
  <p:cSld name="Layout 11">
    <p:spTree>
      <p:nvGrpSpPr>
        <p:cNvPr id="1" name="Shape 19"/>
        <p:cNvGrpSpPr/>
        <p:nvPr/>
      </p:nvGrpSpPr>
      <p:grpSpPr>
        <a:xfrm>
          <a:off x="0" y="0"/>
          <a:ext cx="0" cy="0"/>
          <a:chOff x="0" y="0"/>
          <a:chExt cx="0" cy="0"/>
        </a:xfrm>
      </p:grpSpPr>
      <p:sp>
        <p:nvSpPr>
          <p:cNvPr id="20" name="Google Shape;20;p25"/>
          <p:cNvSpPr txBox="1">
            <a:spLocks noGrp="1"/>
          </p:cNvSpPr>
          <p:nvPr>
            <p:ph type="sldNum" idx="12"/>
          </p:nvPr>
        </p:nvSpPr>
        <p:spPr>
          <a:xfrm>
            <a:off x="11561550" y="282410"/>
            <a:ext cx="363138" cy="370823"/>
          </a:xfrm>
          <a:prstGeom prst="rect">
            <a:avLst/>
          </a:prstGeom>
          <a:noFill/>
          <a:ln>
            <a:noFill/>
          </a:ln>
        </p:spPr>
        <p:txBody>
          <a:bodyPr spcFirstLastPara="1" wrap="square" lIns="91400" tIns="91400" rIns="91400" bIns="91400" anchor="t" anchorCtr="0">
            <a:noAutofit/>
          </a:bodyPr>
          <a:lstStyle>
            <a:lvl1pPr marL="0" marR="0" lvl="0"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1pPr>
            <a:lvl2pPr marL="0" marR="0" lvl="1"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2pPr>
            <a:lvl3pPr marL="0" marR="0" lvl="2"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3pPr>
            <a:lvl4pPr marL="0" marR="0" lvl="3"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4pPr>
            <a:lvl5pPr marL="0" marR="0" lvl="4"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5pPr>
            <a:lvl6pPr marL="0" marR="0" lvl="5"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6pPr>
            <a:lvl7pPr marL="0" marR="0" lvl="6"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7pPr>
            <a:lvl8pPr marL="0" marR="0" lvl="7"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8pPr>
            <a:lvl9pPr marL="0" marR="0" lvl="8"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p>
        </p:txBody>
      </p:sp>
      <p:sp>
        <p:nvSpPr>
          <p:cNvPr id="21" name="Google Shape;21;p25"/>
          <p:cNvSpPr/>
          <p:nvPr/>
        </p:nvSpPr>
        <p:spPr>
          <a:xfrm>
            <a:off x="11606076" y="495597"/>
            <a:ext cx="275527" cy="19883"/>
          </a:xfrm>
          <a:prstGeom prst="rect">
            <a:avLst/>
          </a:prstGeom>
          <a:solidFill>
            <a:srgbClr val="BFBFBF"/>
          </a:solidFill>
          <a:ln>
            <a:noFill/>
          </a:ln>
        </p:spPr>
        <p:txBody>
          <a:bodyPr spcFirstLastPara="1" wrap="square" lIns="22850" tIns="22850" rIns="22850" bIns="22850" anchor="ctr" anchorCtr="0">
            <a:noAutofit/>
          </a:bodyPr>
          <a:lstStyle/>
          <a:p>
            <a:pPr marL="0" marR="0" lvl="0" indent="0" algn="ctr" rtl="0">
              <a:lnSpc>
                <a:spcPct val="100000"/>
              </a:lnSpc>
              <a:spcBef>
                <a:spcPts val="0"/>
              </a:spcBef>
              <a:spcAft>
                <a:spcPts val="0"/>
              </a:spcAft>
              <a:buClr>
                <a:srgbClr val="FFFFFF"/>
              </a:buClr>
              <a:buSzPts val="3600"/>
              <a:buFont typeface="Helvetica Neue"/>
              <a:buNone/>
            </a:pPr>
            <a:endParaRPr sz="1800" b="0" i="0" u="none" strike="noStrike" cap="none">
              <a:solidFill>
                <a:srgbClr val="737572"/>
              </a:solidFill>
              <a:latin typeface="Lato"/>
              <a:ea typeface="Lato"/>
              <a:cs typeface="Lato"/>
              <a:sym typeface="Lato"/>
            </a:endParaRPr>
          </a:p>
        </p:txBody>
      </p:sp>
      <p:sp>
        <p:nvSpPr>
          <p:cNvPr id="22" name="Google Shape;22;p25"/>
          <p:cNvSpPr>
            <a:spLocks noGrp="1"/>
          </p:cNvSpPr>
          <p:nvPr>
            <p:ph type="pic" idx="2"/>
          </p:nvPr>
        </p:nvSpPr>
        <p:spPr>
          <a:xfrm>
            <a:off x="8468471" y="0"/>
            <a:ext cx="3726705" cy="6858000"/>
          </a:xfrm>
          <a:prstGeom prst="rect">
            <a:avLst/>
          </a:prstGeom>
          <a:noFill/>
          <a:ln>
            <a:noFill/>
          </a:ln>
        </p:spPr>
      </p:sp>
      <p:grpSp>
        <p:nvGrpSpPr>
          <p:cNvPr id="23" name="Google Shape;23;p25"/>
          <p:cNvGrpSpPr/>
          <p:nvPr/>
        </p:nvGrpSpPr>
        <p:grpSpPr>
          <a:xfrm>
            <a:off x="6353" y="6258090"/>
            <a:ext cx="12185647" cy="635001"/>
            <a:chOff x="0" y="0"/>
            <a:chExt cx="24358601" cy="1270000"/>
          </a:xfrm>
        </p:grpSpPr>
        <p:sp>
          <p:nvSpPr>
            <p:cNvPr id="24" name="Google Shape;24;p25"/>
            <p:cNvSpPr/>
            <p:nvPr/>
          </p:nvSpPr>
          <p:spPr>
            <a:xfrm>
              <a:off x="0" y="0"/>
              <a:ext cx="24358601" cy="1270000"/>
            </a:xfrm>
            <a:prstGeom prst="rect">
              <a:avLst/>
            </a:prstGeom>
            <a:solidFill>
              <a:srgbClr val="FFFFFF"/>
            </a:solidFill>
            <a:ln>
              <a:noFill/>
            </a:ln>
            <a:effectLst>
              <a:outerShdw blurRad="1270000" dist="455140" dir="5400000" rotWithShape="0">
                <a:srgbClr val="02A2AC">
                  <a:alpha val="4000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3600"/>
                <a:buFont typeface="Lato"/>
                <a:buNone/>
              </a:pPr>
              <a:endParaRPr sz="1800" b="0" i="0" u="none" strike="noStrike" cap="none">
                <a:solidFill>
                  <a:srgbClr val="737572"/>
                </a:solidFill>
                <a:latin typeface="Lato"/>
                <a:ea typeface="Lato"/>
                <a:cs typeface="Lato"/>
                <a:sym typeface="Lato"/>
              </a:endParaRPr>
            </a:p>
          </p:txBody>
        </p:sp>
        <p:pic>
          <p:nvPicPr>
            <p:cNvPr id="25" name="Google Shape;25;p25" descr="IDCN_logo_large.png"/>
            <p:cNvPicPr preferRelativeResize="0"/>
            <p:nvPr/>
          </p:nvPicPr>
          <p:blipFill rotWithShape="1">
            <a:blip r:embed="rId2">
              <a:alphaModFix/>
            </a:blip>
            <a:srcRect/>
            <a:stretch/>
          </p:blipFill>
          <p:spPr>
            <a:xfrm>
              <a:off x="19735511" y="248463"/>
              <a:ext cx="4289249" cy="791367"/>
            </a:xfrm>
            <a:prstGeom prst="rect">
              <a:avLst/>
            </a:prstGeom>
            <a:noFill/>
            <a:ln>
              <a:noFill/>
            </a:ln>
          </p:spPr>
        </p:pic>
      </p:gr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Slide" type="tx">
  <p:cSld name="TITLE_AND_BODY">
    <p:spTree>
      <p:nvGrpSpPr>
        <p:cNvPr id="1" name="Shape 132"/>
        <p:cNvGrpSpPr/>
        <p:nvPr/>
      </p:nvGrpSpPr>
      <p:grpSpPr>
        <a:xfrm>
          <a:off x="0" y="0"/>
          <a:ext cx="0" cy="0"/>
          <a:chOff x="0" y="0"/>
          <a:chExt cx="0" cy="0"/>
        </a:xfrm>
      </p:grpSpPr>
      <p:sp>
        <p:nvSpPr>
          <p:cNvPr id="133" name="Google Shape;133;p44"/>
          <p:cNvSpPr txBox="1">
            <a:spLocks noGrp="1"/>
          </p:cNvSpPr>
          <p:nvPr>
            <p:ph type="title"/>
          </p:nvPr>
        </p:nvSpPr>
        <p:spPr>
          <a:xfrm>
            <a:off x="609438" y="273600"/>
            <a:ext cx="10972575" cy="114498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4" name="Google Shape;134;p44"/>
          <p:cNvSpPr txBox="1">
            <a:spLocks noGrp="1"/>
          </p:cNvSpPr>
          <p:nvPr>
            <p:ph type="subTitle" idx="1"/>
          </p:nvPr>
        </p:nvSpPr>
        <p:spPr>
          <a:xfrm>
            <a:off x="609438" y="1604700"/>
            <a:ext cx="10972575" cy="3977460"/>
          </a:xfrm>
          <a:prstGeom prst="rect">
            <a:avLst/>
          </a:prstGeom>
          <a:noFill/>
          <a:ln>
            <a:noFill/>
          </a:ln>
        </p:spPr>
        <p:txBody>
          <a:bodyPr spcFirstLastPara="1" wrap="square" lIns="0" tIns="0" rIns="0" bIns="0" anchor="ctr" anchorCtr="0">
            <a:noAutofit/>
          </a:bodyPr>
          <a:lstStyle>
            <a:lvl1pPr lvl="0" algn="l">
              <a:lnSpc>
                <a:spcPct val="90000"/>
              </a:lnSpc>
              <a:spcBef>
                <a:spcPts val="500"/>
              </a:spcBef>
              <a:spcAft>
                <a:spcPts val="0"/>
              </a:spcAft>
              <a:buClr>
                <a:schemeClr val="dk1"/>
              </a:buClr>
              <a:buSzPts val="1800"/>
              <a:buChar char="•"/>
              <a:defRPr/>
            </a:lvl1pPr>
            <a:lvl2pPr lvl="1" algn="l">
              <a:lnSpc>
                <a:spcPct val="90000"/>
              </a:lnSpc>
              <a:spcBef>
                <a:spcPts val="250"/>
              </a:spcBef>
              <a:spcAft>
                <a:spcPts val="0"/>
              </a:spcAft>
              <a:buClr>
                <a:schemeClr val="dk1"/>
              </a:buClr>
              <a:buSzPts val="1800"/>
              <a:buChar char="•"/>
              <a:defRPr/>
            </a:lvl2pPr>
            <a:lvl3pPr lvl="2" algn="l">
              <a:lnSpc>
                <a:spcPct val="90000"/>
              </a:lnSpc>
              <a:spcBef>
                <a:spcPts val="250"/>
              </a:spcBef>
              <a:spcAft>
                <a:spcPts val="0"/>
              </a:spcAft>
              <a:buClr>
                <a:schemeClr val="dk1"/>
              </a:buClr>
              <a:buSzPts val="1800"/>
              <a:buChar char="•"/>
              <a:defRPr/>
            </a:lvl3pPr>
            <a:lvl4pPr lvl="3" algn="l">
              <a:lnSpc>
                <a:spcPct val="90000"/>
              </a:lnSpc>
              <a:spcBef>
                <a:spcPts val="250"/>
              </a:spcBef>
              <a:spcAft>
                <a:spcPts val="0"/>
              </a:spcAft>
              <a:buClr>
                <a:schemeClr val="dk1"/>
              </a:buClr>
              <a:buSzPts val="1800"/>
              <a:buChar char="•"/>
              <a:defRPr/>
            </a:lvl4pPr>
            <a:lvl5pPr lvl="4" algn="l">
              <a:lnSpc>
                <a:spcPct val="90000"/>
              </a:lnSpc>
              <a:spcBef>
                <a:spcPts val="250"/>
              </a:spcBef>
              <a:spcAft>
                <a:spcPts val="0"/>
              </a:spcAft>
              <a:buClr>
                <a:schemeClr val="dk1"/>
              </a:buClr>
              <a:buSzPts val="1800"/>
              <a:buChar char="•"/>
              <a:defRPr/>
            </a:lvl5pPr>
            <a:lvl6pPr lvl="5" algn="l">
              <a:lnSpc>
                <a:spcPct val="90000"/>
              </a:lnSpc>
              <a:spcBef>
                <a:spcPts val="250"/>
              </a:spcBef>
              <a:spcAft>
                <a:spcPts val="0"/>
              </a:spcAft>
              <a:buClr>
                <a:schemeClr val="dk1"/>
              </a:buClr>
              <a:buSzPts val="1800"/>
              <a:buChar char="•"/>
              <a:defRPr/>
            </a:lvl6pPr>
            <a:lvl7pPr lvl="6" algn="l">
              <a:lnSpc>
                <a:spcPct val="90000"/>
              </a:lnSpc>
              <a:spcBef>
                <a:spcPts val="250"/>
              </a:spcBef>
              <a:spcAft>
                <a:spcPts val="0"/>
              </a:spcAft>
              <a:buClr>
                <a:schemeClr val="dk1"/>
              </a:buClr>
              <a:buSzPts val="1800"/>
              <a:buChar char="•"/>
              <a:defRPr/>
            </a:lvl7pPr>
            <a:lvl8pPr lvl="7" algn="l">
              <a:lnSpc>
                <a:spcPct val="90000"/>
              </a:lnSpc>
              <a:spcBef>
                <a:spcPts val="250"/>
              </a:spcBef>
              <a:spcAft>
                <a:spcPts val="0"/>
              </a:spcAft>
              <a:buClr>
                <a:schemeClr val="dk1"/>
              </a:buClr>
              <a:buSzPts val="1800"/>
              <a:buChar char="•"/>
              <a:defRPr/>
            </a:lvl8pPr>
            <a:lvl9pPr lvl="8" algn="l">
              <a:lnSpc>
                <a:spcPct val="90000"/>
              </a:lnSpc>
              <a:spcBef>
                <a:spcPts val="250"/>
              </a:spcBef>
              <a:spcAft>
                <a:spcPts val="0"/>
              </a:spcAft>
              <a:buClr>
                <a:schemeClr val="dk1"/>
              </a:buClr>
              <a:buSzPts val="1800"/>
              <a:buChar char="•"/>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2 Content" type="twoObj">
  <p:cSld name="TWO_OBJECTS">
    <p:spTree>
      <p:nvGrpSpPr>
        <p:cNvPr id="1" name="Shape 135"/>
        <p:cNvGrpSpPr/>
        <p:nvPr/>
      </p:nvGrpSpPr>
      <p:grpSpPr>
        <a:xfrm>
          <a:off x="0" y="0"/>
          <a:ext cx="0" cy="0"/>
          <a:chOff x="0" y="0"/>
          <a:chExt cx="0" cy="0"/>
        </a:xfrm>
      </p:grpSpPr>
      <p:sp>
        <p:nvSpPr>
          <p:cNvPr id="136" name="Google Shape;136;p45"/>
          <p:cNvSpPr txBox="1">
            <a:spLocks noGrp="1"/>
          </p:cNvSpPr>
          <p:nvPr>
            <p:ph type="title"/>
          </p:nvPr>
        </p:nvSpPr>
        <p:spPr>
          <a:xfrm>
            <a:off x="609438" y="273600"/>
            <a:ext cx="10972575" cy="114498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7" name="Google Shape;137;p45"/>
          <p:cNvSpPr txBox="1">
            <a:spLocks noGrp="1"/>
          </p:cNvSpPr>
          <p:nvPr>
            <p:ph type="body" idx="1"/>
          </p:nvPr>
        </p:nvSpPr>
        <p:spPr>
          <a:xfrm>
            <a:off x="609437" y="1604700"/>
            <a:ext cx="5354549" cy="39774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
        <p:nvSpPr>
          <p:cNvPr id="138" name="Google Shape;138;p45"/>
          <p:cNvSpPr txBox="1">
            <a:spLocks noGrp="1"/>
          </p:cNvSpPr>
          <p:nvPr>
            <p:ph type="body" idx="2"/>
          </p:nvPr>
        </p:nvSpPr>
        <p:spPr>
          <a:xfrm>
            <a:off x="6231966" y="1604700"/>
            <a:ext cx="5354549" cy="39774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39"/>
        <p:cNvGrpSpPr/>
        <p:nvPr/>
      </p:nvGrpSpPr>
      <p:grpSpPr>
        <a:xfrm>
          <a:off x="0" y="0"/>
          <a:ext cx="0" cy="0"/>
          <a:chOff x="0" y="0"/>
          <a:chExt cx="0" cy="0"/>
        </a:xfrm>
      </p:grpSpPr>
      <p:sp>
        <p:nvSpPr>
          <p:cNvPr id="140" name="Google Shape;140;p46"/>
          <p:cNvSpPr txBox="1">
            <a:spLocks noGrp="1"/>
          </p:cNvSpPr>
          <p:nvPr>
            <p:ph type="title"/>
          </p:nvPr>
        </p:nvSpPr>
        <p:spPr>
          <a:xfrm>
            <a:off x="609438" y="273600"/>
            <a:ext cx="10972575" cy="114498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entered Text" type="objOnly">
  <p:cSld name="OBJECT_ONLY">
    <p:spTree>
      <p:nvGrpSpPr>
        <p:cNvPr id="1" name="Shape 141"/>
        <p:cNvGrpSpPr/>
        <p:nvPr/>
      </p:nvGrpSpPr>
      <p:grpSpPr>
        <a:xfrm>
          <a:off x="0" y="0"/>
          <a:ext cx="0" cy="0"/>
          <a:chOff x="0" y="0"/>
          <a:chExt cx="0" cy="0"/>
        </a:xfrm>
      </p:grpSpPr>
      <p:sp>
        <p:nvSpPr>
          <p:cNvPr id="142" name="Google Shape;142;p47"/>
          <p:cNvSpPr txBox="1">
            <a:spLocks noGrp="1"/>
          </p:cNvSpPr>
          <p:nvPr>
            <p:ph type="subTitle" idx="1"/>
          </p:nvPr>
        </p:nvSpPr>
        <p:spPr>
          <a:xfrm>
            <a:off x="609438" y="273600"/>
            <a:ext cx="10972575" cy="5308020"/>
          </a:xfrm>
          <a:prstGeom prst="rect">
            <a:avLst/>
          </a:prstGeom>
          <a:noFill/>
          <a:ln>
            <a:noFill/>
          </a:ln>
        </p:spPr>
        <p:txBody>
          <a:bodyPr spcFirstLastPara="1" wrap="square" lIns="0" tIns="0" rIns="0" bIns="0" anchor="ctr" anchorCtr="0">
            <a:noAutofit/>
          </a:bodyPr>
          <a:lstStyle>
            <a:lvl1pPr lvl="0" algn="l">
              <a:lnSpc>
                <a:spcPct val="90000"/>
              </a:lnSpc>
              <a:spcBef>
                <a:spcPts val="500"/>
              </a:spcBef>
              <a:spcAft>
                <a:spcPts val="0"/>
              </a:spcAft>
              <a:buClr>
                <a:schemeClr val="dk1"/>
              </a:buClr>
              <a:buSzPts val="1800"/>
              <a:buChar char="•"/>
              <a:defRPr/>
            </a:lvl1pPr>
            <a:lvl2pPr lvl="1" algn="l">
              <a:lnSpc>
                <a:spcPct val="90000"/>
              </a:lnSpc>
              <a:spcBef>
                <a:spcPts val="250"/>
              </a:spcBef>
              <a:spcAft>
                <a:spcPts val="0"/>
              </a:spcAft>
              <a:buClr>
                <a:schemeClr val="dk1"/>
              </a:buClr>
              <a:buSzPts val="1800"/>
              <a:buChar char="•"/>
              <a:defRPr/>
            </a:lvl2pPr>
            <a:lvl3pPr lvl="2" algn="l">
              <a:lnSpc>
                <a:spcPct val="90000"/>
              </a:lnSpc>
              <a:spcBef>
                <a:spcPts val="250"/>
              </a:spcBef>
              <a:spcAft>
                <a:spcPts val="0"/>
              </a:spcAft>
              <a:buClr>
                <a:schemeClr val="dk1"/>
              </a:buClr>
              <a:buSzPts val="1800"/>
              <a:buChar char="•"/>
              <a:defRPr/>
            </a:lvl3pPr>
            <a:lvl4pPr lvl="3" algn="l">
              <a:lnSpc>
                <a:spcPct val="90000"/>
              </a:lnSpc>
              <a:spcBef>
                <a:spcPts val="250"/>
              </a:spcBef>
              <a:spcAft>
                <a:spcPts val="0"/>
              </a:spcAft>
              <a:buClr>
                <a:schemeClr val="dk1"/>
              </a:buClr>
              <a:buSzPts val="1800"/>
              <a:buChar char="•"/>
              <a:defRPr/>
            </a:lvl4pPr>
            <a:lvl5pPr lvl="4" algn="l">
              <a:lnSpc>
                <a:spcPct val="90000"/>
              </a:lnSpc>
              <a:spcBef>
                <a:spcPts val="250"/>
              </a:spcBef>
              <a:spcAft>
                <a:spcPts val="0"/>
              </a:spcAft>
              <a:buClr>
                <a:schemeClr val="dk1"/>
              </a:buClr>
              <a:buSzPts val="1800"/>
              <a:buChar char="•"/>
              <a:defRPr/>
            </a:lvl5pPr>
            <a:lvl6pPr lvl="5" algn="l">
              <a:lnSpc>
                <a:spcPct val="90000"/>
              </a:lnSpc>
              <a:spcBef>
                <a:spcPts val="250"/>
              </a:spcBef>
              <a:spcAft>
                <a:spcPts val="0"/>
              </a:spcAft>
              <a:buClr>
                <a:schemeClr val="dk1"/>
              </a:buClr>
              <a:buSzPts val="1800"/>
              <a:buChar char="•"/>
              <a:defRPr/>
            </a:lvl6pPr>
            <a:lvl7pPr lvl="6" algn="l">
              <a:lnSpc>
                <a:spcPct val="90000"/>
              </a:lnSpc>
              <a:spcBef>
                <a:spcPts val="250"/>
              </a:spcBef>
              <a:spcAft>
                <a:spcPts val="0"/>
              </a:spcAft>
              <a:buClr>
                <a:schemeClr val="dk1"/>
              </a:buClr>
              <a:buSzPts val="1800"/>
              <a:buChar char="•"/>
              <a:defRPr/>
            </a:lvl7pPr>
            <a:lvl8pPr lvl="7" algn="l">
              <a:lnSpc>
                <a:spcPct val="90000"/>
              </a:lnSpc>
              <a:spcBef>
                <a:spcPts val="250"/>
              </a:spcBef>
              <a:spcAft>
                <a:spcPts val="0"/>
              </a:spcAft>
              <a:buClr>
                <a:schemeClr val="dk1"/>
              </a:buClr>
              <a:buSzPts val="1800"/>
              <a:buChar char="•"/>
              <a:defRPr/>
            </a:lvl8pPr>
            <a:lvl9pPr lvl="8" algn="l">
              <a:lnSpc>
                <a:spcPct val="90000"/>
              </a:lnSpc>
              <a:spcBef>
                <a:spcPts val="250"/>
              </a:spcBef>
              <a:spcAft>
                <a:spcPts val="0"/>
              </a:spcAft>
              <a:buClr>
                <a:schemeClr val="dk1"/>
              </a:buClr>
              <a:buSzPts val="1800"/>
              <a:buChar char="•"/>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 2 Content and Content" type="twoObjAndObj">
  <p:cSld name="TWO_OBJECTS_AND_OBJECT">
    <p:spTree>
      <p:nvGrpSpPr>
        <p:cNvPr id="1" name="Shape 143"/>
        <p:cNvGrpSpPr/>
        <p:nvPr/>
      </p:nvGrpSpPr>
      <p:grpSpPr>
        <a:xfrm>
          <a:off x="0" y="0"/>
          <a:ext cx="0" cy="0"/>
          <a:chOff x="0" y="0"/>
          <a:chExt cx="0" cy="0"/>
        </a:xfrm>
      </p:grpSpPr>
      <p:sp>
        <p:nvSpPr>
          <p:cNvPr id="144" name="Google Shape;144;p48"/>
          <p:cNvSpPr txBox="1">
            <a:spLocks noGrp="1"/>
          </p:cNvSpPr>
          <p:nvPr>
            <p:ph type="title"/>
          </p:nvPr>
        </p:nvSpPr>
        <p:spPr>
          <a:xfrm>
            <a:off x="609438" y="273600"/>
            <a:ext cx="10972575" cy="114498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5" name="Google Shape;145;p48"/>
          <p:cNvSpPr txBox="1">
            <a:spLocks noGrp="1"/>
          </p:cNvSpPr>
          <p:nvPr>
            <p:ph type="body" idx="1"/>
          </p:nvPr>
        </p:nvSpPr>
        <p:spPr>
          <a:xfrm>
            <a:off x="609437" y="1604700"/>
            <a:ext cx="5354549"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
        <p:nvSpPr>
          <p:cNvPr id="146" name="Google Shape;146;p48"/>
          <p:cNvSpPr txBox="1">
            <a:spLocks noGrp="1"/>
          </p:cNvSpPr>
          <p:nvPr>
            <p:ph type="body" idx="2"/>
          </p:nvPr>
        </p:nvSpPr>
        <p:spPr>
          <a:xfrm>
            <a:off x="6231966" y="1604700"/>
            <a:ext cx="5354549" cy="39774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
        <p:nvSpPr>
          <p:cNvPr id="147" name="Google Shape;147;p48"/>
          <p:cNvSpPr txBox="1">
            <a:spLocks noGrp="1"/>
          </p:cNvSpPr>
          <p:nvPr>
            <p:ph type="body" idx="3"/>
          </p:nvPr>
        </p:nvSpPr>
        <p:spPr>
          <a:xfrm>
            <a:off x="609437" y="3682260"/>
            <a:ext cx="5354549"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 Content and 2 Content" type="objAndTwoObj">
  <p:cSld name="OBJECT_AND_TWO_OBJECTS">
    <p:spTree>
      <p:nvGrpSpPr>
        <p:cNvPr id="1" name="Shape 148"/>
        <p:cNvGrpSpPr/>
        <p:nvPr/>
      </p:nvGrpSpPr>
      <p:grpSpPr>
        <a:xfrm>
          <a:off x="0" y="0"/>
          <a:ext cx="0" cy="0"/>
          <a:chOff x="0" y="0"/>
          <a:chExt cx="0" cy="0"/>
        </a:xfrm>
      </p:grpSpPr>
      <p:sp>
        <p:nvSpPr>
          <p:cNvPr id="149" name="Google Shape;149;p49"/>
          <p:cNvSpPr txBox="1">
            <a:spLocks noGrp="1"/>
          </p:cNvSpPr>
          <p:nvPr>
            <p:ph type="title"/>
          </p:nvPr>
        </p:nvSpPr>
        <p:spPr>
          <a:xfrm>
            <a:off x="609438" y="273600"/>
            <a:ext cx="10972575" cy="114498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0" name="Google Shape;150;p49"/>
          <p:cNvSpPr txBox="1">
            <a:spLocks noGrp="1"/>
          </p:cNvSpPr>
          <p:nvPr>
            <p:ph type="body" idx="1"/>
          </p:nvPr>
        </p:nvSpPr>
        <p:spPr>
          <a:xfrm>
            <a:off x="609437" y="1604700"/>
            <a:ext cx="5354549" cy="397746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
        <p:nvSpPr>
          <p:cNvPr id="151" name="Google Shape;151;p49"/>
          <p:cNvSpPr txBox="1">
            <a:spLocks noGrp="1"/>
          </p:cNvSpPr>
          <p:nvPr>
            <p:ph type="body" idx="2"/>
          </p:nvPr>
        </p:nvSpPr>
        <p:spPr>
          <a:xfrm>
            <a:off x="6231966" y="1604700"/>
            <a:ext cx="5354549"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
        <p:nvSpPr>
          <p:cNvPr id="152" name="Google Shape;152;p49"/>
          <p:cNvSpPr txBox="1">
            <a:spLocks noGrp="1"/>
          </p:cNvSpPr>
          <p:nvPr>
            <p:ph type="body" idx="3"/>
          </p:nvPr>
        </p:nvSpPr>
        <p:spPr>
          <a:xfrm>
            <a:off x="6231966" y="3682260"/>
            <a:ext cx="5354549"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2 Content over Content" type="twoObjOverTx">
  <p:cSld name="TWO_OBJECTS_OVER_TEXT">
    <p:spTree>
      <p:nvGrpSpPr>
        <p:cNvPr id="1" name="Shape 153"/>
        <p:cNvGrpSpPr/>
        <p:nvPr/>
      </p:nvGrpSpPr>
      <p:grpSpPr>
        <a:xfrm>
          <a:off x="0" y="0"/>
          <a:ext cx="0" cy="0"/>
          <a:chOff x="0" y="0"/>
          <a:chExt cx="0" cy="0"/>
        </a:xfrm>
      </p:grpSpPr>
      <p:sp>
        <p:nvSpPr>
          <p:cNvPr id="154" name="Google Shape;154;p50"/>
          <p:cNvSpPr txBox="1">
            <a:spLocks noGrp="1"/>
          </p:cNvSpPr>
          <p:nvPr>
            <p:ph type="title"/>
          </p:nvPr>
        </p:nvSpPr>
        <p:spPr>
          <a:xfrm>
            <a:off x="609438" y="273600"/>
            <a:ext cx="10972575" cy="114498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5" name="Google Shape;155;p50"/>
          <p:cNvSpPr txBox="1">
            <a:spLocks noGrp="1"/>
          </p:cNvSpPr>
          <p:nvPr>
            <p:ph type="body" idx="1"/>
          </p:nvPr>
        </p:nvSpPr>
        <p:spPr>
          <a:xfrm>
            <a:off x="609437" y="1604700"/>
            <a:ext cx="5354549"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
        <p:nvSpPr>
          <p:cNvPr id="156" name="Google Shape;156;p50"/>
          <p:cNvSpPr txBox="1">
            <a:spLocks noGrp="1"/>
          </p:cNvSpPr>
          <p:nvPr>
            <p:ph type="body" idx="2"/>
          </p:nvPr>
        </p:nvSpPr>
        <p:spPr>
          <a:xfrm>
            <a:off x="6231966" y="1604700"/>
            <a:ext cx="5354549"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
        <p:nvSpPr>
          <p:cNvPr id="157" name="Google Shape;157;p50"/>
          <p:cNvSpPr txBox="1">
            <a:spLocks noGrp="1"/>
          </p:cNvSpPr>
          <p:nvPr>
            <p:ph type="body" idx="3"/>
          </p:nvPr>
        </p:nvSpPr>
        <p:spPr>
          <a:xfrm>
            <a:off x="609438" y="3682260"/>
            <a:ext cx="10972575"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Title, Content over Content" type="objOverTx">
  <p:cSld name="OBJECT_OVER_TEXT">
    <p:spTree>
      <p:nvGrpSpPr>
        <p:cNvPr id="1" name="Shape 158"/>
        <p:cNvGrpSpPr/>
        <p:nvPr/>
      </p:nvGrpSpPr>
      <p:grpSpPr>
        <a:xfrm>
          <a:off x="0" y="0"/>
          <a:ext cx="0" cy="0"/>
          <a:chOff x="0" y="0"/>
          <a:chExt cx="0" cy="0"/>
        </a:xfrm>
      </p:grpSpPr>
      <p:sp>
        <p:nvSpPr>
          <p:cNvPr id="159" name="Google Shape;159;p51"/>
          <p:cNvSpPr txBox="1">
            <a:spLocks noGrp="1"/>
          </p:cNvSpPr>
          <p:nvPr>
            <p:ph type="title"/>
          </p:nvPr>
        </p:nvSpPr>
        <p:spPr>
          <a:xfrm>
            <a:off x="609438" y="273600"/>
            <a:ext cx="10972575" cy="114498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0" name="Google Shape;160;p51"/>
          <p:cNvSpPr txBox="1">
            <a:spLocks noGrp="1"/>
          </p:cNvSpPr>
          <p:nvPr>
            <p:ph type="body" idx="1"/>
          </p:nvPr>
        </p:nvSpPr>
        <p:spPr>
          <a:xfrm>
            <a:off x="609438" y="1604700"/>
            <a:ext cx="10972575"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
        <p:nvSpPr>
          <p:cNvPr id="161" name="Google Shape;161;p51"/>
          <p:cNvSpPr txBox="1">
            <a:spLocks noGrp="1"/>
          </p:cNvSpPr>
          <p:nvPr>
            <p:ph type="body" idx="2"/>
          </p:nvPr>
        </p:nvSpPr>
        <p:spPr>
          <a:xfrm>
            <a:off x="609438" y="3682260"/>
            <a:ext cx="10972575"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itle, 4 Content" type="fourObj">
  <p:cSld name="FOUR_OBJECTS">
    <p:spTree>
      <p:nvGrpSpPr>
        <p:cNvPr id="1" name="Shape 162"/>
        <p:cNvGrpSpPr/>
        <p:nvPr/>
      </p:nvGrpSpPr>
      <p:grpSpPr>
        <a:xfrm>
          <a:off x="0" y="0"/>
          <a:ext cx="0" cy="0"/>
          <a:chOff x="0" y="0"/>
          <a:chExt cx="0" cy="0"/>
        </a:xfrm>
      </p:grpSpPr>
      <p:sp>
        <p:nvSpPr>
          <p:cNvPr id="163" name="Google Shape;163;p52"/>
          <p:cNvSpPr txBox="1">
            <a:spLocks noGrp="1"/>
          </p:cNvSpPr>
          <p:nvPr>
            <p:ph type="title"/>
          </p:nvPr>
        </p:nvSpPr>
        <p:spPr>
          <a:xfrm>
            <a:off x="609438" y="273600"/>
            <a:ext cx="10972575" cy="114498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4" name="Google Shape;164;p52"/>
          <p:cNvSpPr txBox="1">
            <a:spLocks noGrp="1"/>
          </p:cNvSpPr>
          <p:nvPr>
            <p:ph type="body" idx="1"/>
          </p:nvPr>
        </p:nvSpPr>
        <p:spPr>
          <a:xfrm>
            <a:off x="609437" y="1604700"/>
            <a:ext cx="5354549"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
        <p:nvSpPr>
          <p:cNvPr id="165" name="Google Shape;165;p52"/>
          <p:cNvSpPr txBox="1">
            <a:spLocks noGrp="1"/>
          </p:cNvSpPr>
          <p:nvPr>
            <p:ph type="body" idx="2"/>
          </p:nvPr>
        </p:nvSpPr>
        <p:spPr>
          <a:xfrm>
            <a:off x="6231966" y="1604700"/>
            <a:ext cx="5354549"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
        <p:nvSpPr>
          <p:cNvPr id="166" name="Google Shape;166;p52"/>
          <p:cNvSpPr txBox="1">
            <a:spLocks noGrp="1"/>
          </p:cNvSpPr>
          <p:nvPr>
            <p:ph type="body" idx="3"/>
          </p:nvPr>
        </p:nvSpPr>
        <p:spPr>
          <a:xfrm>
            <a:off x="609437" y="3682260"/>
            <a:ext cx="5354549"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
        <p:nvSpPr>
          <p:cNvPr id="167" name="Google Shape;167;p52"/>
          <p:cNvSpPr txBox="1">
            <a:spLocks noGrp="1"/>
          </p:cNvSpPr>
          <p:nvPr>
            <p:ph type="body" idx="4"/>
          </p:nvPr>
        </p:nvSpPr>
        <p:spPr>
          <a:xfrm>
            <a:off x="6231966" y="3682260"/>
            <a:ext cx="5354549"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itle, 6 Content">
  <p:cSld name="Title, 6 Content">
    <p:spTree>
      <p:nvGrpSpPr>
        <p:cNvPr id="1" name="Shape 168"/>
        <p:cNvGrpSpPr/>
        <p:nvPr/>
      </p:nvGrpSpPr>
      <p:grpSpPr>
        <a:xfrm>
          <a:off x="0" y="0"/>
          <a:ext cx="0" cy="0"/>
          <a:chOff x="0" y="0"/>
          <a:chExt cx="0" cy="0"/>
        </a:xfrm>
      </p:grpSpPr>
      <p:sp>
        <p:nvSpPr>
          <p:cNvPr id="169" name="Google Shape;169;p53"/>
          <p:cNvSpPr txBox="1">
            <a:spLocks noGrp="1"/>
          </p:cNvSpPr>
          <p:nvPr>
            <p:ph type="title"/>
          </p:nvPr>
        </p:nvSpPr>
        <p:spPr>
          <a:xfrm>
            <a:off x="609438" y="273600"/>
            <a:ext cx="10972575" cy="1144980"/>
          </a:xfrm>
          <a:prstGeom prst="rect">
            <a:avLst/>
          </a:prstGeom>
          <a:noFill/>
          <a:ln>
            <a:noFill/>
          </a:ln>
        </p:spPr>
        <p:txBody>
          <a:bodyPr spcFirstLastPara="1" wrap="square" lIns="0" tIns="0" rIns="0" bIns="0" anchor="ctr" anchorCtr="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0" name="Google Shape;170;p53"/>
          <p:cNvSpPr txBox="1">
            <a:spLocks noGrp="1"/>
          </p:cNvSpPr>
          <p:nvPr>
            <p:ph type="body" idx="1"/>
          </p:nvPr>
        </p:nvSpPr>
        <p:spPr>
          <a:xfrm>
            <a:off x="609437" y="1604700"/>
            <a:ext cx="3533080"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
        <p:nvSpPr>
          <p:cNvPr id="171" name="Google Shape;171;p53"/>
          <p:cNvSpPr txBox="1">
            <a:spLocks noGrp="1"/>
          </p:cNvSpPr>
          <p:nvPr>
            <p:ph type="body" idx="2"/>
          </p:nvPr>
        </p:nvSpPr>
        <p:spPr>
          <a:xfrm>
            <a:off x="4319370" y="1604700"/>
            <a:ext cx="3533080"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
        <p:nvSpPr>
          <p:cNvPr id="172" name="Google Shape;172;p53"/>
          <p:cNvSpPr txBox="1">
            <a:spLocks noGrp="1"/>
          </p:cNvSpPr>
          <p:nvPr>
            <p:ph type="body" idx="3"/>
          </p:nvPr>
        </p:nvSpPr>
        <p:spPr>
          <a:xfrm>
            <a:off x="8029303" y="1604700"/>
            <a:ext cx="3533080"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
        <p:nvSpPr>
          <p:cNvPr id="173" name="Google Shape;173;p53"/>
          <p:cNvSpPr txBox="1">
            <a:spLocks noGrp="1"/>
          </p:cNvSpPr>
          <p:nvPr>
            <p:ph type="body" idx="4"/>
          </p:nvPr>
        </p:nvSpPr>
        <p:spPr>
          <a:xfrm>
            <a:off x="609437" y="3682260"/>
            <a:ext cx="3533080"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
        <p:nvSpPr>
          <p:cNvPr id="174" name="Google Shape;174;p53"/>
          <p:cNvSpPr txBox="1">
            <a:spLocks noGrp="1"/>
          </p:cNvSpPr>
          <p:nvPr>
            <p:ph type="body" idx="5"/>
          </p:nvPr>
        </p:nvSpPr>
        <p:spPr>
          <a:xfrm>
            <a:off x="4319370" y="3682260"/>
            <a:ext cx="3533080"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
        <p:nvSpPr>
          <p:cNvPr id="175" name="Google Shape;175;p53"/>
          <p:cNvSpPr txBox="1">
            <a:spLocks noGrp="1"/>
          </p:cNvSpPr>
          <p:nvPr>
            <p:ph type="body" idx="6"/>
          </p:nvPr>
        </p:nvSpPr>
        <p:spPr>
          <a:xfrm>
            <a:off x="8029303" y="3682260"/>
            <a:ext cx="3533080" cy="1897200"/>
          </a:xfrm>
          <a:prstGeom prst="rect">
            <a:avLst/>
          </a:prstGeom>
          <a:noFill/>
          <a:ln>
            <a:noFill/>
          </a:ln>
        </p:spPr>
        <p:txBody>
          <a:bodyPr spcFirstLastPara="1" wrap="square" lIns="0" tIns="0" rIns="0" bIns="0" anchor="t" anchorCtr="0">
            <a:normAutofit/>
          </a:bodyPr>
          <a:lstStyle>
            <a:lvl1pPr marL="457200" lvl="0" indent="-342900" algn="l">
              <a:lnSpc>
                <a:spcPct val="90000"/>
              </a:lnSpc>
              <a:spcBef>
                <a:spcPts val="500"/>
              </a:spcBef>
              <a:spcAft>
                <a:spcPts val="0"/>
              </a:spcAft>
              <a:buClr>
                <a:schemeClr val="dk1"/>
              </a:buClr>
              <a:buSzPts val="1800"/>
              <a:buChar char="•"/>
              <a:defRPr/>
            </a:lvl1pPr>
            <a:lvl2pPr marL="914400" lvl="1" indent="-342900" algn="l">
              <a:lnSpc>
                <a:spcPct val="90000"/>
              </a:lnSpc>
              <a:spcBef>
                <a:spcPts val="250"/>
              </a:spcBef>
              <a:spcAft>
                <a:spcPts val="0"/>
              </a:spcAft>
              <a:buClr>
                <a:schemeClr val="dk1"/>
              </a:buClr>
              <a:buSzPts val="1800"/>
              <a:buChar char="•"/>
              <a:defRPr/>
            </a:lvl2pPr>
            <a:lvl3pPr marL="1371600" lvl="2" indent="-342900" algn="l">
              <a:lnSpc>
                <a:spcPct val="90000"/>
              </a:lnSpc>
              <a:spcBef>
                <a:spcPts val="250"/>
              </a:spcBef>
              <a:spcAft>
                <a:spcPts val="0"/>
              </a:spcAft>
              <a:buClr>
                <a:schemeClr val="dk1"/>
              </a:buClr>
              <a:buSzPts val="1800"/>
              <a:buChar char="•"/>
              <a:defRPr/>
            </a:lvl3pPr>
            <a:lvl4pPr marL="1828800" lvl="3" indent="-342900" algn="l">
              <a:lnSpc>
                <a:spcPct val="90000"/>
              </a:lnSpc>
              <a:spcBef>
                <a:spcPts val="250"/>
              </a:spcBef>
              <a:spcAft>
                <a:spcPts val="0"/>
              </a:spcAft>
              <a:buClr>
                <a:schemeClr val="dk1"/>
              </a:buClr>
              <a:buSzPts val="1800"/>
              <a:buChar char="•"/>
              <a:defRPr/>
            </a:lvl4pPr>
            <a:lvl5pPr marL="2286000" lvl="4" indent="-342900" algn="l">
              <a:lnSpc>
                <a:spcPct val="90000"/>
              </a:lnSpc>
              <a:spcBef>
                <a:spcPts val="250"/>
              </a:spcBef>
              <a:spcAft>
                <a:spcPts val="0"/>
              </a:spcAft>
              <a:buClr>
                <a:schemeClr val="dk1"/>
              </a:buClr>
              <a:buSzPts val="1800"/>
              <a:buChar char="•"/>
              <a:defRPr/>
            </a:lvl5pPr>
            <a:lvl6pPr marL="2743200" lvl="5" indent="-342900" algn="l">
              <a:lnSpc>
                <a:spcPct val="90000"/>
              </a:lnSpc>
              <a:spcBef>
                <a:spcPts val="250"/>
              </a:spcBef>
              <a:spcAft>
                <a:spcPts val="0"/>
              </a:spcAft>
              <a:buClr>
                <a:schemeClr val="dk1"/>
              </a:buClr>
              <a:buSzPts val="1800"/>
              <a:buChar char="•"/>
              <a:defRPr/>
            </a:lvl6pPr>
            <a:lvl7pPr marL="3200400" lvl="6" indent="-342900" algn="l">
              <a:lnSpc>
                <a:spcPct val="90000"/>
              </a:lnSpc>
              <a:spcBef>
                <a:spcPts val="250"/>
              </a:spcBef>
              <a:spcAft>
                <a:spcPts val="0"/>
              </a:spcAft>
              <a:buClr>
                <a:schemeClr val="dk1"/>
              </a:buClr>
              <a:buSzPts val="1800"/>
              <a:buChar char="•"/>
              <a:defRPr/>
            </a:lvl7pPr>
            <a:lvl8pPr marL="3657600" lvl="7" indent="-342900" algn="l">
              <a:lnSpc>
                <a:spcPct val="90000"/>
              </a:lnSpc>
              <a:spcBef>
                <a:spcPts val="250"/>
              </a:spcBef>
              <a:spcAft>
                <a:spcPts val="0"/>
              </a:spcAft>
              <a:buClr>
                <a:schemeClr val="dk1"/>
              </a:buClr>
              <a:buSzPts val="1800"/>
              <a:buChar char="•"/>
              <a:defRPr/>
            </a:lvl8pPr>
            <a:lvl9pPr marL="4114800" lvl="8" indent="-342900" algn="l">
              <a:lnSpc>
                <a:spcPct val="90000"/>
              </a:lnSpc>
              <a:spcBef>
                <a:spcPts val="25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1_Blank" type="blank">
  <p:cSld name="BLANK">
    <p:spTree>
      <p:nvGrpSpPr>
        <p:cNvPr id="1" name="Shape 26"/>
        <p:cNvGrpSpPr/>
        <p:nvPr/>
      </p:nvGrpSpPr>
      <p:grpSpPr>
        <a:xfrm>
          <a:off x="0" y="0"/>
          <a:ext cx="0" cy="0"/>
          <a:chOff x="0" y="0"/>
          <a:chExt cx="0" cy="0"/>
        </a:xfrm>
      </p:grpSpPr>
      <p:sp>
        <p:nvSpPr>
          <p:cNvPr id="27" name="Google Shape;27;p26"/>
          <p:cNvSpPr txBox="1">
            <a:spLocks noGrp="1"/>
          </p:cNvSpPr>
          <p:nvPr>
            <p:ph type="dt" idx="10"/>
          </p:nvPr>
        </p:nvSpPr>
        <p:spPr>
          <a:xfrm>
            <a:off x="0" y="0"/>
            <a:ext cx="1500782" cy="1500000"/>
          </a:xfrm>
          <a:prstGeom prst="rect">
            <a:avLst/>
          </a:prstGeom>
          <a:noFill/>
          <a:ln>
            <a:noFill/>
          </a:ln>
        </p:spPr>
        <p:txBody>
          <a:bodyPr spcFirstLastPara="1" wrap="square" lIns="91400" tIns="45675" rIns="91400" bIns="45675" anchor="t" anchorCtr="0">
            <a:noAutofit/>
          </a:bodyPr>
          <a:lstStyle>
            <a:lvl1pPr marR="0" lvl="0"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9pPr>
          </a:lstStyle>
          <a:p>
            <a:endParaRPr/>
          </a:p>
        </p:txBody>
      </p:sp>
      <p:sp>
        <p:nvSpPr>
          <p:cNvPr id="28" name="Google Shape;28;p26"/>
          <p:cNvSpPr txBox="1">
            <a:spLocks noGrp="1"/>
          </p:cNvSpPr>
          <p:nvPr>
            <p:ph type="ftr" idx="11"/>
          </p:nvPr>
        </p:nvSpPr>
        <p:spPr>
          <a:xfrm>
            <a:off x="0" y="0"/>
            <a:ext cx="1500782" cy="1500000"/>
          </a:xfrm>
          <a:prstGeom prst="rect">
            <a:avLst/>
          </a:prstGeom>
          <a:noFill/>
          <a:ln>
            <a:noFill/>
          </a:ln>
        </p:spPr>
        <p:txBody>
          <a:bodyPr spcFirstLastPara="1" wrap="square" lIns="91400" tIns="45675" rIns="91400" bIns="45675" anchor="t" anchorCtr="0">
            <a:noAutofit/>
          </a:bodyPr>
          <a:lstStyle>
            <a:lvl1pPr marR="0" lvl="0"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700" b="0" i="0" u="none" strike="noStrike" cap="none">
                <a:solidFill>
                  <a:srgbClr val="000000"/>
                </a:solidFill>
                <a:latin typeface="Arial"/>
                <a:ea typeface="Arial"/>
                <a:cs typeface="Arial"/>
                <a:sym typeface="Arial"/>
              </a:defRPr>
            </a:lvl9pPr>
          </a:lstStyle>
          <a:p>
            <a:endParaRPr/>
          </a:p>
        </p:txBody>
      </p:sp>
      <p:sp>
        <p:nvSpPr>
          <p:cNvPr id="29" name="Google Shape;29;p26"/>
          <p:cNvSpPr txBox="1">
            <a:spLocks noGrp="1"/>
          </p:cNvSpPr>
          <p:nvPr>
            <p:ph type="sldNum" idx="12"/>
          </p:nvPr>
        </p:nvSpPr>
        <p:spPr>
          <a:xfrm>
            <a:off x="11561551" y="282411"/>
            <a:ext cx="363189" cy="370800"/>
          </a:xfrm>
          <a:prstGeom prst="rect">
            <a:avLst/>
          </a:prstGeom>
          <a:noFill/>
          <a:ln>
            <a:noFill/>
          </a:ln>
        </p:spPr>
        <p:txBody>
          <a:bodyPr spcFirstLastPara="1" wrap="square" lIns="91375" tIns="91375" rIns="91375" bIns="91375" anchor="t" anchorCtr="0">
            <a:noAutofit/>
          </a:bodyPr>
          <a:lstStyle>
            <a:lvl1pPr marL="0" marR="0" lvl="0"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1pPr>
            <a:lvl2pPr marL="0" marR="0" lvl="1"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2pPr>
            <a:lvl3pPr marL="0" marR="0" lvl="2"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3pPr>
            <a:lvl4pPr marL="0" marR="0" lvl="3"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4pPr>
            <a:lvl5pPr marL="0" marR="0" lvl="4"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5pPr>
            <a:lvl6pPr marL="0" marR="0" lvl="5"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6pPr>
            <a:lvl7pPr marL="0" marR="0" lvl="6"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7pPr>
            <a:lvl8pPr marL="0" marR="0" lvl="7"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8pPr>
            <a:lvl9pPr marL="0" marR="0" lvl="8"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matchingName="Layout 03 1">
  <p:cSld name="Layout 03 1">
    <p:spTree>
      <p:nvGrpSpPr>
        <p:cNvPr id="1" name="Shape 176"/>
        <p:cNvGrpSpPr/>
        <p:nvPr/>
      </p:nvGrpSpPr>
      <p:grpSpPr>
        <a:xfrm>
          <a:off x="0" y="0"/>
          <a:ext cx="0" cy="0"/>
          <a:chOff x="0" y="0"/>
          <a:chExt cx="0" cy="0"/>
        </a:xfrm>
      </p:grpSpPr>
      <p:sp>
        <p:nvSpPr>
          <p:cNvPr id="177" name="Google Shape;177;p54"/>
          <p:cNvSpPr>
            <a:spLocks noGrp="1"/>
          </p:cNvSpPr>
          <p:nvPr>
            <p:ph type="pic" idx="2"/>
          </p:nvPr>
        </p:nvSpPr>
        <p:spPr>
          <a:xfrm>
            <a:off x="7682592" y="-1"/>
            <a:ext cx="3516782" cy="5940150"/>
          </a:xfrm>
          <a:prstGeom prst="rect">
            <a:avLst/>
          </a:prstGeom>
          <a:noFill/>
          <a:ln>
            <a:noFill/>
          </a:ln>
        </p:spPr>
      </p:sp>
      <p:grpSp>
        <p:nvGrpSpPr>
          <p:cNvPr id="178" name="Google Shape;178;p54"/>
          <p:cNvGrpSpPr/>
          <p:nvPr/>
        </p:nvGrpSpPr>
        <p:grpSpPr>
          <a:xfrm>
            <a:off x="3177" y="6223355"/>
            <a:ext cx="12185597" cy="634950"/>
            <a:chOff x="0" y="0"/>
            <a:chExt cx="24358500" cy="1269900"/>
          </a:xfrm>
        </p:grpSpPr>
        <p:sp>
          <p:nvSpPr>
            <p:cNvPr id="179" name="Google Shape;179;p54"/>
            <p:cNvSpPr/>
            <p:nvPr/>
          </p:nvSpPr>
          <p:spPr>
            <a:xfrm>
              <a:off x="0" y="0"/>
              <a:ext cx="24358500" cy="1269900"/>
            </a:xfrm>
            <a:prstGeom prst="rect">
              <a:avLst/>
            </a:prstGeom>
            <a:solidFill>
              <a:srgbClr val="FFFFFF"/>
            </a:solidFill>
            <a:ln>
              <a:noFill/>
            </a:ln>
            <a:effectLst>
              <a:outerShdw blurRad="1270000" dist="455140" dir="5400000" rotWithShape="0">
                <a:srgbClr val="02A2AC">
                  <a:alpha val="4000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737572"/>
                </a:buClr>
                <a:buSzPts val="3600"/>
                <a:buFont typeface="Lato"/>
                <a:buNone/>
              </a:pPr>
              <a:endParaRPr sz="1799" b="0" i="0" u="none" strike="noStrike" cap="none">
                <a:solidFill>
                  <a:srgbClr val="737572"/>
                </a:solidFill>
                <a:latin typeface="Lato"/>
                <a:ea typeface="Lato"/>
                <a:cs typeface="Lato"/>
                <a:sym typeface="Lato"/>
              </a:endParaRPr>
            </a:p>
          </p:txBody>
        </p:sp>
        <p:pic>
          <p:nvPicPr>
            <p:cNvPr id="180" name="Google Shape;180;p54" descr="IDCN_logo_large.png"/>
            <p:cNvPicPr preferRelativeResize="0"/>
            <p:nvPr/>
          </p:nvPicPr>
          <p:blipFill rotWithShape="1">
            <a:blip r:embed="rId2">
              <a:alphaModFix/>
            </a:blip>
            <a:srcRect/>
            <a:stretch/>
          </p:blipFill>
          <p:spPr>
            <a:xfrm>
              <a:off x="19735511" y="248463"/>
              <a:ext cx="4289250" cy="791367"/>
            </a:xfrm>
            <a:prstGeom prst="rect">
              <a:avLst/>
            </a:prstGeom>
            <a:noFill/>
            <a:ln>
              <a:noFill/>
            </a:ln>
          </p:spPr>
        </p:pic>
      </p:grpSp>
      <p:sp>
        <p:nvSpPr>
          <p:cNvPr id="181" name="Google Shape;181;p54"/>
          <p:cNvSpPr txBox="1">
            <a:spLocks noGrp="1"/>
          </p:cNvSpPr>
          <p:nvPr>
            <p:ph type="sldNum" idx="12"/>
          </p:nvPr>
        </p:nvSpPr>
        <p:spPr>
          <a:xfrm>
            <a:off x="11561550" y="282411"/>
            <a:ext cx="363189" cy="370800"/>
          </a:xfrm>
          <a:prstGeom prst="rect">
            <a:avLst/>
          </a:prstGeom>
          <a:noFill/>
          <a:ln>
            <a:noFill/>
          </a:ln>
        </p:spPr>
        <p:txBody>
          <a:bodyPr spcFirstLastPara="1" wrap="square" lIns="91400" tIns="91400" rIns="91400" bIns="91400" anchor="t" anchorCtr="0">
            <a:noAutofit/>
          </a:bodyPr>
          <a:lstStyle>
            <a:lvl1pPr marL="0" marR="0" lvl="0" indent="0" algn="l">
              <a:lnSpc>
                <a:spcPct val="100000"/>
              </a:lnSpc>
              <a:spcBef>
                <a:spcPts val="0"/>
              </a:spcBef>
              <a:spcAft>
                <a:spcPts val="0"/>
              </a:spcAft>
              <a:buClr>
                <a:srgbClr val="737572"/>
              </a:buClr>
              <a:buSzPts val="3600"/>
              <a:buFont typeface="Lato"/>
              <a:buNone/>
              <a:defRPr sz="1799" b="0" i="0" u="none" strike="noStrike" cap="none">
                <a:solidFill>
                  <a:srgbClr val="737572"/>
                </a:solidFill>
                <a:latin typeface="Lato"/>
                <a:ea typeface="Lato"/>
                <a:cs typeface="Lato"/>
                <a:sym typeface="Lato"/>
              </a:defRPr>
            </a:lvl1pPr>
            <a:lvl2pPr marL="0" marR="0" lvl="1" indent="0" algn="l">
              <a:lnSpc>
                <a:spcPct val="100000"/>
              </a:lnSpc>
              <a:spcBef>
                <a:spcPts val="0"/>
              </a:spcBef>
              <a:spcAft>
                <a:spcPts val="0"/>
              </a:spcAft>
              <a:buClr>
                <a:srgbClr val="737572"/>
              </a:buClr>
              <a:buSzPts val="3600"/>
              <a:buFont typeface="Lato"/>
              <a:buNone/>
              <a:defRPr sz="1799" b="0" i="0" u="none" strike="noStrike" cap="none">
                <a:solidFill>
                  <a:srgbClr val="737572"/>
                </a:solidFill>
                <a:latin typeface="Lato"/>
                <a:ea typeface="Lato"/>
                <a:cs typeface="Lato"/>
                <a:sym typeface="Lato"/>
              </a:defRPr>
            </a:lvl2pPr>
            <a:lvl3pPr marL="0" marR="0" lvl="2" indent="0" algn="l">
              <a:lnSpc>
                <a:spcPct val="100000"/>
              </a:lnSpc>
              <a:spcBef>
                <a:spcPts val="0"/>
              </a:spcBef>
              <a:spcAft>
                <a:spcPts val="0"/>
              </a:spcAft>
              <a:buClr>
                <a:srgbClr val="737572"/>
              </a:buClr>
              <a:buSzPts val="3600"/>
              <a:buFont typeface="Lato"/>
              <a:buNone/>
              <a:defRPr sz="1799" b="0" i="0" u="none" strike="noStrike" cap="none">
                <a:solidFill>
                  <a:srgbClr val="737572"/>
                </a:solidFill>
                <a:latin typeface="Lato"/>
                <a:ea typeface="Lato"/>
                <a:cs typeface="Lato"/>
                <a:sym typeface="Lato"/>
              </a:defRPr>
            </a:lvl3pPr>
            <a:lvl4pPr marL="0" marR="0" lvl="3" indent="0" algn="l">
              <a:lnSpc>
                <a:spcPct val="100000"/>
              </a:lnSpc>
              <a:spcBef>
                <a:spcPts val="0"/>
              </a:spcBef>
              <a:spcAft>
                <a:spcPts val="0"/>
              </a:spcAft>
              <a:buClr>
                <a:srgbClr val="737572"/>
              </a:buClr>
              <a:buSzPts val="3600"/>
              <a:buFont typeface="Lato"/>
              <a:buNone/>
              <a:defRPr sz="1799" b="0" i="0" u="none" strike="noStrike" cap="none">
                <a:solidFill>
                  <a:srgbClr val="737572"/>
                </a:solidFill>
                <a:latin typeface="Lato"/>
                <a:ea typeface="Lato"/>
                <a:cs typeface="Lato"/>
                <a:sym typeface="Lato"/>
              </a:defRPr>
            </a:lvl4pPr>
            <a:lvl5pPr marL="0" marR="0" lvl="4" indent="0" algn="l">
              <a:lnSpc>
                <a:spcPct val="100000"/>
              </a:lnSpc>
              <a:spcBef>
                <a:spcPts val="0"/>
              </a:spcBef>
              <a:spcAft>
                <a:spcPts val="0"/>
              </a:spcAft>
              <a:buClr>
                <a:srgbClr val="737572"/>
              </a:buClr>
              <a:buSzPts val="3600"/>
              <a:buFont typeface="Lato"/>
              <a:buNone/>
              <a:defRPr sz="1799" b="0" i="0" u="none" strike="noStrike" cap="none">
                <a:solidFill>
                  <a:srgbClr val="737572"/>
                </a:solidFill>
                <a:latin typeface="Lato"/>
                <a:ea typeface="Lato"/>
                <a:cs typeface="Lato"/>
                <a:sym typeface="Lato"/>
              </a:defRPr>
            </a:lvl5pPr>
            <a:lvl6pPr marL="0" marR="0" lvl="5" indent="0" algn="l">
              <a:lnSpc>
                <a:spcPct val="100000"/>
              </a:lnSpc>
              <a:spcBef>
                <a:spcPts val="0"/>
              </a:spcBef>
              <a:spcAft>
                <a:spcPts val="0"/>
              </a:spcAft>
              <a:buClr>
                <a:srgbClr val="737572"/>
              </a:buClr>
              <a:buSzPts val="3600"/>
              <a:buFont typeface="Lato"/>
              <a:buNone/>
              <a:defRPr sz="1799" b="0" i="0" u="none" strike="noStrike" cap="none">
                <a:solidFill>
                  <a:srgbClr val="737572"/>
                </a:solidFill>
                <a:latin typeface="Lato"/>
                <a:ea typeface="Lato"/>
                <a:cs typeface="Lato"/>
                <a:sym typeface="Lato"/>
              </a:defRPr>
            </a:lvl6pPr>
            <a:lvl7pPr marL="0" marR="0" lvl="6" indent="0" algn="l">
              <a:lnSpc>
                <a:spcPct val="100000"/>
              </a:lnSpc>
              <a:spcBef>
                <a:spcPts val="0"/>
              </a:spcBef>
              <a:spcAft>
                <a:spcPts val="0"/>
              </a:spcAft>
              <a:buClr>
                <a:srgbClr val="737572"/>
              </a:buClr>
              <a:buSzPts val="3600"/>
              <a:buFont typeface="Lato"/>
              <a:buNone/>
              <a:defRPr sz="1799" b="0" i="0" u="none" strike="noStrike" cap="none">
                <a:solidFill>
                  <a:srgbClr val="737572"/>
                </a:solidFill>
                <a:latin typeface="Lato"/>
                <a:ea typeface="Lato"/>
                <a:cs typeface="Lato"/>
                <a:sym typeface="Lato"/>
              </a:defRPr>
            </a:lvl7pPr>
            <a:lvl8pPr marL="0" marR="0" lvl="7" indent="0" algn="l">
              <a:lnSpc>
                <a:spcPct val="100000"/>
              </a:lnSpc>
              <a:spcBef>
                <a:spcPts val="0"/>
              </a:spcBef>
              <a:spcAft>
                <a:spcPts val="0"/>
              </a:spcAft>
              <a:buClr>
                <a:srgbClr val="737572"/>
              </a:buClr>
              <a:buSzPts val="3600"/>
              <a:buFont typeface="Lato"/>
              <a:buNone/>
              <a:defRPr sz="1799" b="0" i="0" u="none" strike="noStrike" cap="none">
                <a:solidFill>
                  <a:srgbClr val="737572"/>
                </a:solidFill>
                <a:latin typeface="Lato"/>
                <a:ea typeface="Lato"/>
                <a:cs typeface="Lato"/>
                <a:sym typeface="Lato"/>
              </a:defRPr>
            </a:lvl8pPr>
            <a:lvl9pPr marL="0" marR="0" lvl="8" indent="0" algn="l">
              <a:lnSpc>
                <a:spcPct val="100000"/>
              </a:lnSpc>
              <a:spcBef>
                <a:spcPts val="0"/>
              </a:spcBef>
              <a:spcAft>
                <a:spcPts val="0"/>
              </a:spcAft>
              <a:buClr>
                <a:srgbClr val="737572"/>
              </a:buClr>
              <a:buSzPts val="3600"/>
              <a:buFont typeface="Lato"/>
              <a:buNone/>
              <a:defRPr sz="1799"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type="title">
  <p:cSld name="TITLE">
    <p:spTree>
      <p:nvGrpSpPr>
        <p:cNvPr id="1" name="Shape 30"/>
        <p:cNvGrpSpPr/>
        <p:nvPr/>
      </p:nvGrpSpPr>
      <p:grpSpPr>
        <a:xfrm>
          <a:off x="0" y="0"/>
          <a:ext cx="0" cy="0"/>
          <a:chOff x="0" y="0"/>
          <a:chExt cx="0" cy="0"/>
        </a:xfrm>
      </p:grpSpPr>
      <p:sp>
        <p:nvSpPr>
          <p:cNvPr id="31" name="Google Shape;31;p27"/>
          <p:cNvSpPr txBox="1">
            <a:spLocks noGrp="1"/>
          </p:cNvSpPr>
          <p:nvPr>
            <p:ph type="sldNum" idx="12"/>
          </p:nvPr>
        </p:nvSpPr>
        <p:spPr>
          <a:xfrm>
            <a:off x="11561550" y="282410"/>
            <a:ext cx="363138" cy="1015582"/>
          </a:xfrm>
          <a:prstGeom prst="rect">
            <a:avLst/>
          </a:prstGeom>
          <a:noFill/>
          <a:ln>
            <a:noFill/>
          </a:ln>
        </p:spPr>
        <p:txBody>
          <a:bodyPr spcFirstLastPara="1" wrap="square" lIns="91400" tIns="91400" rIns="91400" bIns="91400" anchor="t" anchorCtr="0">
            <a:spAutoFit/>
          </a:bodyPr>
          <a:lstStyle>
            <a:lvl1pPr marL="0" marR="0" lvl="0"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1pPr>
            <a:lvl2pPr marL="0" marR="0" lvl="1"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2pPr>
            <a:lvl3pPr marL="0" marR="0" lvl="2"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3pPr>
            <a:lvl4pPr marL="0" marR="0" lvl="3"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4pPr>
            <a:lvl5pPr marL="0" marR="0" lvl="4"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5pPr>
            <a:lvl6pPr marL="0" marR="0" lvl="5"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6pPr>
            <a:lvl7pPr marL="0" marR="0" lvl="6"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7pPr>
            <a:lvl8pPr marL="0" marR="0" lvl="7"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8pPr>
            <a:lvl9pPr marL="0" marR="0" lvl="8"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Layout 03">
  <p:cSld name="Layout 03">
    <p:spTree>
      <p:nvGrpSpPr>
        <p:cNvPr id="1" name="Shape 32"/>
        <p:cNvGrpSpPr/>
        <p:nvPr/>
      </p:nvGrpSpPr>
      <p:grpSpPr>
        <a:xfrm>
          <a:off x="0" y="0"/>
          <a:ext cx="0" cy="0"/>
          <a:chOff x="0" y="0"/>
          <a:chExt cx="0" cy="0"/>
        </a:xfrm>
      </p:grpSpPr>
      <p:sp>
        <p:nvSpPr>
          <p:cNvPr id="33" name="Google Shape;33;p34"/>
          <p:cNvSpPr>
            <a:spLocks noGrp="1"/>
          </p:cNvSpPr>
          <p:nvPr>
            <p:ph type="pic" idx="2"/>
          </p:nvPr>
        </p:nvSpPr>
        <p:spPr>
          <a:xfrm>
            <a:off x="7682592" y="-1"/>
            <a:ext cx="3516759" cy="5940157"/>
          </a:xfrm>
          <a:prstGeom prst="rect">
            <a:avLst/>
          </a:prstGeom>
          <a:noFill/>
          <a:ln>
            <a:noFill/>
          </a:ln>
        </p:spPr>
      </p:sp>
      <p:grpSp>
        <p:nvGrpSpPr>
          <p:cNvPr id="34" name="Google Shape;34;p34"/>
          <p:cNvGrpSpPr/>
          <p:nvPr/>
        </p:nvGrpSpPr>
        <p:grpSpPr>
          <a:xfrm>
            <a:off x="3177" y="6223354"/>
            <a:ext cx="12185647" cy="635001"/>
            <a:chOff x="0" y="0"/>
            <a:chExt cx="24358601" cy="1270000"/>
          </a:xfrm>
        </p:grpSpPr>
        <p:sp>
          <p:nvSpPr>
            <p:cNvPr id="35" name="Google Shape;35;p34"/>
            <p:cNvSpPr/>
            <p:nvPr/>
          </p:nvSpPr>
          <p:spPr>
            <a:xfrm>
              <a:off x="0" y="0"/>
              <a:ext cx="24358601" cy="1270000"/>
            </a:xfrm>
            <a:prstGeom prst="rect">
              <a:avLst/>
            </a:prstGeom>
            <a:solidFill>
              <a:srgbClr val="FFFFFF"/>
            </a:solidFill>
            <a:ln>
              <a:noFill/>
            </a:ln>
            <a:effectLst>
              <a:outerShdw blurRad="1270000" dist="455140" dir="5400000" rotWithShape="0">
                <a:srgbClr val="02A2AC">
                  <a:alpha val="4000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3600"/>
                <a:buFont typeface="Lato"/>
                <a:buNone/>
              </a:pPr>
              <a:endParaRPr sz="1800" b="0" i="0" u="none" strike="noStrike" cap="none">
                <a:solidFill>
                  <a:srgbClr val="737572"/>
                </a:solidFill>
                <a:latin typeface="Lato"/>
                <a:ea typeface="Lato"/>
                <a:cs typeface="Lato"/>
                <a:sym typeface="Lato"/>
              </a:endParaRPr>
            </a:p>
          </p:txBody>
        </p:sp>
        <p:pic>
          <p:nvPicPr>
            <p:cNvPr id="36" name="Google Shape;36;p34" descr="IDCN_logo_large.png"/>
            <p:cNvPicPr preferRelativeResize="0"/>
            <p:nvPr/>
          </p:nvPicPr>
          <p:blipFill rotWithShape="1">
            <a:blip r:embed="rId2">
              <a:alphaModFix/>
            </a:blip>
            <a:srcRect/>
            <a:stretch/>
          </p:blipFill>
          <p:spPr>
            <a:xfrm>
              <a:off x="19735511" y="248463"/>
              <a:ext cx="4289249" cy="791367"/>
            </a:xfrm>
            <a:prstGeom prst="rect">
              <a:avLst/>
            </a:prstGeom>
            <a:noFill/>
            <a:ln>
              <a:noFill/>
            </a:ln>
          </p:spPr>
        </p:pic>
      </p:grpSp>
      <p:sp>
        <p:nvSpPr>
          <p:cNvPr id="37" name="Google Shape;37;p34"/>
          <p:cNvSpPr txBox="1">
            <a:spLocks noGrp="1"/>
          </p:cNvSpPr>
          <p:nvPr>
            <p:ph type="sldNum" idx="12"/>
          </p:nvPr>
        </p:nvSpPr>
        <p:spPr>
          <a:xfrm>
            <a:off x="11561550" y="282410"/>
            <a:ext cx="363138" cy="370823"/>
          </a:xfrm>
          <a:prstGeom prst="rect">
            <a:avLst/>
          </a:prstGeom>
          <a:noFill/>
          <a:ln>
            <a:noFill/>
          </a:ln>
        </p:spPr>
        <p:txBody>
          <a:bodyPr spcFirstLastPara="1" wrap="square" lIns="91400" tIns="91400" rIns="91400" bIns="91400" anchor="t" anchorCtr="0">
            <a:noAutofit/>
          </a:bodyPr>
          <a:lstStyle>
            <a:lvl1pPr marL="0" marR="0" lvl="0"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1pPr>
            <a:lvl2pPr marL="0" marR="0" lvl="1"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2pPr>
            <a:lvl3pPr marL="0" marR="0" lvl="2"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3pPr>
            <a:lvl4pPr marL="0" marR="0" lvl="3"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4pPr>
            <a:lvl5pPr marL="0" marR="0" lvl="4"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5pPr>
            <a:lvl6pPr marL="0" marR="0" lvl="5"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6pPr>
            <a:lvl7pPr marL="0" marR="0" lvl="6"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7pPr>
            <a:lvl8pPr marL="0" marR="0" lvl="7"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8pPr>
            <a:lvl9pPr marL="0" marR="0" lvl="8"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38"/>
        <p:cNvGrpSpPr/>
        <p:nvPr/>
      </p:nvGrpSpPr>
      <p:grpSpPr>
        <a:xfrm>
          <a:off x="0" y="0"/>
          <a:ext cx="0" cy="0"/>
          <a:chOff x="0" y="0"/>
          <a:chExt cx="0" cy="0"/>
        </a:xfrm>
      </p:grpSpPr>
      <p:pic>
        <p:nvPicPr>
          <p:cNvPr id="39" name="Google Shape;39;p37" descr="Image 2"/>
          <p:cNvPicPr preferRelativeResize="0"/>
          <p:nvPr/>
        </p:nvPicPr>
        <p:blipFill rotWithShape="1">
          <a:blip r:embed="rId2">
            <a:alphaModFix/>
          </a:blip>
          <a:srcRect/>
          <a:stretch/>
        </p:blipFill>
        <p:spPr>
          <a:xfrm>
            <a:off x="11353800" y="6172200"/>
            <a:ext cx="722379" cy="685802"/>
          </a:xfrm>
          <a:prstGeom prst="rect">
            <a:avLst/>
          </a:prstGeom>
          <a:noFill/>
          <a:ln>
            <a:noFill/>
          </a:ln>
        </p:spPr>
      </p:pic>
      <p:sp>
        <p:nvSpPr>
          <p:cNvPr id="40" name="Google Shape;40;p37"/>
          <p:cNvSpPr/>
          <p:nvPr/>
        </p:nvSpPr>
        <p:spPr>
          <a:xfrm>
            <a:off x="0" y="1150374"/>
            <a:ext cx="12192051" cy="5707650"/>
          </a:xfrm>
          <a:prstGeom prst="rect">
            <a:avLst/>
          </a:prstGeom>
          <a:solidFill>
            <a:srgbClr val="BFBFBF"/>
          </a:solidFill>
          <a:ln>
            <a:noFill/>
          </a:ln>
        </p:spPr>
        <p:txBody>
          <a:bodyPr spcFirstLastPara="1" wrap="square" lIns="54400" tIns="54400" rIns="54400" bIns="544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700" b="0" i="0" u="none" strike="noStrike" cap="none">
              <a:solidFill>
                <a:srgbClr val="000000"/>
              </a:solidFill>
              <a:latin typeface="Arial"/>
              <a:ea typeface="Arial"/>
              <a:cs typeface="Arial"/>
              <a:sym typeface="Arial"/>
            </a:endParaRPr>
          </a:p>
        </p:txBody>
      </p:sp>
      <p:sp>
        <p:nvSpPr>
          <p:cNvPr id="41" name="Google Shape;41;p37"/>
          <p:cNvSpPr txBox="1">
            <a:spLocks noGrp="1"/>
          </p:cNvSpPr>
          <p:nvPr>
            <p:ph type="title"/>
          </p:nvPr>
        </p:nvSpPr>
        <p:spPr>
          <a:xfrm>
            <a:off x="838200" y="365125"/>
            <a:ext cx="10515527" cy="725850"/>
          </a:xfrm>
          <a:prstGeom prst="rect">
            <a:avLst/>
          </a:prstGeom>
          <a:noFill/>
          <a:ln>
            <a:noFill/>
          </a:ln>
        </p:spPr>
        <p:txBody>
          <a:bodyPr spcFirstLastPara="1" wrap="square" lIns="45675" tIns="45675" rIns="45675" bIns="45675" anchor="ctr" anchorCtr="0">
            <a:noAutofit/>
          </a:bodyPr>
          <a:lstStyle>
            <a:lvl1pPr lvl="0" algn="l">
              <a:lnSpc>
                <a:spcPct val="90000"/>
              </a:lnSpc>
              <a:spcBef>
                <a:spcPts val="0"/>
              </a:spcBef>
              <a:spcAft>
                <a:spcPts val="0"/>
              </a:spcAft>
              <a:buSzPts val="4000"/>
              <a:buNone/>
              <a:defRPr sz="3200">
                <a:solidFill>
                  <a:schemeClr val="accent6"/>
                </a:solidFill>
              </a:defRPr>
            </a:lvl1pPr>
            <a:lvl2pPr lvl="1" algn="l">
              <a:lnSpc>
                <a:spcPct val="90000"/>
              </a:lnSpc>
              <a:spcBef>
                <a:spcPts val="0"/>
              </a:spcBef>
              <a:spcAft>
                <a:spcPts val="0"/>
              </a:spcAft>
              <a:buSzPts val="4000"/>
              <a:buNone/>
              <a:defRPr/>
            </a:lvl2pPr>
            <a:lvl3pPr lvl="2" algn="l">
              <a:lnSpc>
                <a:spcPct val="90000"/>
              </a:lnSpc>
              <a:spcBef>
                <a:spcPts val="0"/>
              </a:spcBef>
              <a:spcAft>
                <a:spcPts val="0"/>
              </a:spcAft>
              <a:buSzPts val="4000"/>
              <a:buNone/>
              <a:defRPr/>
            </a:lvl3pPr>
            <a:lvl4pPr lvl="3" algn="l">
              <a:lnSpc>
                <a:spcPct val="90000"/>
              </a:lnSpc>
              <a:spcBef>
                <a:spcPts val="0"/>
              </a:spcBef>
              <a:spcAft>
                <a:spcPts val="0"/>
              </a:spcAft>
              <a:buSzPts val="4000"/>
              <a:buNone/>
              <a:defRPr/>
            </a:lvl4pPr>
            <a:lvl5pPr lvl="4" algn="l">
              <a:lnSpc>
                <a:spcPct val="90000"/>
              </a:lnSpc>
              <a:spcBef>
                <a:spcPts val="0"/>
              </a:spcBef>
              <a:spcAft>
                <a:spcPts val="0"/>
              </a:spcAft>
              <a:buSzPts val="4000"/>
              <a:buNone/>
              <a:defRPr/>
            </a:lvl5pPr>
            <a:lvl6pPr lvl="5" algn="l">
              <a:lnSpc>
                <a:spcPct val="90000"/>
              </a:lnSpc>
              <a:spcBef>
                <a:spcPts val="0"/>
              </a:spcBef>
              <a:spcAft>
                <a:spcPts val="0"/>
              </a:spcAft>
              <a:buSzPts val="4000"/>
              <a:buNone/>
              <a:defRPr/>
            </a:lvl6pPr>
            <a:lvl7pPr lvl="6" algn="l">
              <a:lnSpc>
                <a:spcPct val="90000"/>
              </a:lnSpc>
              <a:spcBef>
                <a:spcPts val="0"/>
              </a:spcBef>
              <a:spcAft>
                <a:spcPts val="0"/>
              </a:spcAft>
              <a:buSzPts val="4000"/>
              <a:buNone/>
              <a:defRPr/>
            </a:lvl7pPr>
            <a:lvl8pPr lvl="7" algn="l">
              <a:lnSpc>
                <a:spcPct val="90000"/>
              </a:lnSpc>
              <a:spcBef>
                <a:spcPts val="0"/>
              </a:spcBef>
              <a:spcAft>
                <a:spcPts val="0"/>
              </a:spcAft>
              <a:buSzPts val="4000"/>
              <a:buNone/>
              <a:defRPr/>
            </a:lvl8pPr>
            <a:lvl9pPr lvl="8" algn="l">
              <a:lnSpc>
                <a:spcPct val="90000"/>
              </a:lnSpc>
              <a:spcBef>
                <a:spcPts val="0"/>
              </a:spcBef>
              <a:spcAft>
                <a:spcPts val="0"/>
              </a:spcAft>
              <a:buSzPts val="4000"/>
              <a:buNone/>
              <a:defRPr/>
            </a:lvl9pPr>
          </a:lstStyle>
          <a:p>
            <a:endParaRPr/>
          </a:p>
        </p:txBody>
      </p:sp>
      <p:sp>
        <p:nvSpPr>
          <p:cNvPr id="42" name="Google Shape;42;p37"/>
          <p:cNvSpPr/>
          <p:nvPr/>
        </p:nvSpPr>
        <p:spPr>
          <a:xfrm rot="-5400000">
            <a:off x="10640969" y="5316791"/>
            <a:ext cx="1499418" cy="1622330"/>
          </a:xfrm>
          <a:custGeom>
            <a:avLst/>
            <a:gdLst/>
            <a:ahLst/>
            <a:cxnLst/>
            <a:rect l="l" t="t" r="r" b="b"/>
            <a:pathLst>
              <a:path w="21600" h="21600" extrusionOk="0">
                <a:moveTo>
                  <a:pt x="0" y="21600"/>
                </a:moveTo>
                <a:lnTo>
                  <a:pt x="21600" y="21600"/>
                </a:lnTo>
                <a:lnTo>
                  <a:pt x="0" y="0"/>
                </a:lnTo>
                <a:close/>
              </a:path>
            </a:pathLst>
          </a:custGeom>
          <a:solidFill>
            <a:srgbClr val="FFFFFF"/>
          </a:solidFill>
          <a:ln>
            <a:noFill/>
          </a:ln>
        </p:spPr>
        <p:txBody>
          <a:bodyPr spcFirstLastPara="1" wrap="square" lIns="54400" tIns="54400" rIns="54400" bIns="544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700" b="0" i="0" u="none" strike="noStrike" cap="none">
              <a:solidFill>
                <a:srgbClr val="000000"/>
              </a:solidFill>
              <a:latin typeface="Arial"/>
              <a:ea typeface="Arial"/>
              <a:cs typeface="Arial"/>
              <a:sym typeface="Arial"/>
            </a:endParaRPr>
          </a:p>
        </p:txBody>
      </p:sp>
      <p:pic>
        <p:nvPicPr>
          <p:cNvPr id="43" name="Google Shape;43;p37" descr="Image 7"/>
          <p:cNvPicPr preferRelativeResize="0"/>
          <p:nvPr/>
        </p:nvPicPr>
        <p:blipFill rotWithShape="1">
          <a:blip r:embed="rId2">
            <a:alphaModFix/>
          </a:blip>
          <a:srcRect/>
          <a:stretch/>
        </p:blipFill>
        <p:spPr>
          <a:xfrm>
            <a:off x="11361336" y="6172200"/>
            <a:ext cx="722379" cy="685802"/>
          </a:xfrm>
          <a:prstGeom prst="rect">
            <a:avLst/>
          </a:prstGeom>
          <a:noFill/>
          <a:ln>
            <a:noFill/>
          </a:ln>
        </p:spPr>
      </p:pic>
      <p:pic>
        <p:nvPicPr>
          <p:cNvPr id="44" name="Google Shape;44;p37" descr="Image 6"/>
          <p:cNvPicPr preferRelativeResize="0"/>
          <p:nvPr/>
        </p:nvPicPr>
        <p:blipFill rotWithShape="1">
          <a:blip r:embed="rId2">
            <a:alphaModFix/>
          </a:blip>
          <a:srcRect/>
          <a:stretch/>
        </p:blipFill>
        <p:spPr>
          <a:xfrm>
            <a:off x="11353800" y="6172200"/>
            <a:ext cx="722379" cy="685802"/>
          </a:xfrm>
          <a:prstGeom prst="rect">
            <a:avLst/>
          </a:prstGeom>
          <a:noFill/>
          <a:ln>
            <a:noFill/>
          </a:ln>
        </p:spPr>
      </p:pic>
      <p:sp>
        <p:nvSpPr>
          <p:cNvPr id="45" name="Google Shape;45;p37"/>
          <p:cNvSpPr/>
          <p:nvPr/>
        </p:nvSpPr>
        <p:spPr>
          <a:xfrm>
            <a:off x="0" y="1150374"/>
            <a:ext cx="12192051" cy="5707650"/>
          </a:xfrm>
          <a:prstGeom prst="rect">
            <a:avLst/>
          </a:prstGeom>
          <a:solidFill>
            <a:srgbClr val="BFBFBF"/>
          </a:solidFill>
          <a:ln>
            <a:noFill/>
          </a:ln>
        </p:spPr>
        <p:txBody>
          <a:bodyPr spcFirstLastPara="1" wrap="square" lIns="54400" tIns="54400" rIns="54400" bIns="544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700" b="0" i="0" u="none" strike="noStrike" cap="none">
              <a:solidFill>
                <a:srgbClr val="000000"/>
              </a:solidFill>
              <a:latin typeface="Arial"/>
              <a:ea typeface="Arial"/>
              <a:cs typeface="Arial"/>
              <a:sym typeface="Arial"/>
            </a:endParaRPr>
          </a:p>
        </p:txBody>
      </p:sp>
      <p:sp>
        <p:nvSpPr>
          <p:cNvPr id="46" name="Google Shape;46;p37"/>
          <p:cNvSpPr/>
          <p:nvPr/>
        </p:nvSpPr>
        <p:spPr>
          <a:xfrm rot="-5400000">
            <a:off x="10640969" y="5316791"/>
            <a:ext cx="1499418" cy="1622330"/>
          </a:xfrm>
          <a:custGeom>
            <a:avLst/>
            <a:gdLst/>
            <a:ahLst/>
            <a:cxnLst/>
            <a:rect l="l" t="t" r="r" b="b"/>
            <a:pathLst>
              <a:path w="21600" h="21600" extrusionOk="0">
                <a:moveTo>
                  <a:pt x="0" y="21600"/>
                </a:moveTo>
                <a:lnTo>
                  <a:pt x="21600" y="21600"/>
                </a:lnTo>
                <a:lnTo>
                  <a:pt x="0" y="0"/>
                </a:lnTo>
                <a:close/>
              </a:path>
            </a:pathLst>
          </a:custGeom>
          <a:solidFill>
            <a:srgbClr val="FFFFFF"/>
          </a:solidFill>
          <a:ln>
            <a:noFill/>
          </a:ln>
        </p:spPr>
        <p:txBody>
          <a:bodyPr spcFirstLastPara="1" wrap="square" lIns="54400" tIns="54400" rIns="54400" bIns="54400"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700" b="0" i="0" u="none" strike="noStrike" cap="none">
              <a:solidFill>
                <a:srgbClr val="000000"/>
              </a:solidFill>
              <a:latin typeface="Arial"/>
              <a:ea typeface="Arial"/>
              <a:cs typeface="Arial"/>
              <a:sym typeface="Arial"/>
            </a:endParaRPr>
          </a:p>
        </p:txBody>
      </p:sp>
      <p:pic>
        <p:nvPicPr>
          <p:cNvPr id="47" name="Google Shape;47;p37" descr="Image 10"/>
          <p:cNvPicPr preferRelativeResize="0"/>
          <p:nvPr/>
        </p:nvPicPr>
        <p:blipFill rotWithShape="1">
          <a:blip r:embed="rId2">
            <a:alphaModFix/>
          </a:blip>
          <a:srcRect/>
          <a:stretch/>
        </p:blipFill>
        <p:spPr>
          <a:xfrm>
            <a:off x="11361336" y="6172200"/>
            <a:ext cx="722379" cy="685802"/>
          </a:xfrm>
          <a:prstGeom prst="rect">
            <a:avLst/>
          </a:prstGeom>
          <a:noFill/>
          <a:ln>
            <a:noFill/>
          </a:ln>
        </p:spPr>
      </p:pic>
      <p:sp>
        <p:nvSpPr>
          <p:cNvPr id="48" name="Google Shape;48;p37"/>
          <p:cNvSpPr txBox="1">
            <a:spLocks noGrp="1"/>
          </p:cNvSpPr>
          <p:nvPr>
            <p:ph type="sldNum" idx="12"/>
          </p:nvPr>
        </p:nvSpPr>
        <p:spPr>
          <a:xfrm>
            <a:off x="5892800" y="6172202"/>
            <a:ext cx="2844732" cy="368250"/>
          </a:xfrm>
          <a:prstGeom prst="rect">
            <a:avLst/>
          </a:prstGeom>
          <a:noFill/>
          <a:ln>
            <a:noFill/>
          </a:ln>
        </p:spPr>
        <p:txBody>
          <a:bodyPr spcFirstLastPara="1" wrap="square" lIns="91375" tIns="91375" rIns="91375" bIns="91375" anchor="t" anchorCtr="0">
            <a:noAutofit/>
          </a:bodyPr>
          <a:lstStyle>
            <a:lvl1pPr marL="0" marR="0" lvl="0"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1pPr>
            <a:lvl2pPr marL="0" marR="0" lvl="1"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2pPr>
            <a:lvl3pPr marL="0" marR="0" lvl="2"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3pPr>
            <a:lvl4pPr marL="0" marR="0" lvl="3"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4pPr>
            <a:lvl5pPr marL="0" marR="0" lvl="4"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5pPr>
            <a:lvl6pPr marL="0" marR="0" lvl="5"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6pPr>
            <a:lvl7pPr marL="0" marR="0" lvl="6"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7pPr>
            <a:lvl8pPr marL="0" marR="0" lvl="7"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8pPr>
            <a:lvl9pPr marL="0" marR="0" lvl="8"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Content" type="obj">
  <p:cSld name="OBJECT">
    <p:spTree>
      <p:nvGrpSpPr>
        <p:cNvPr id="1" name="Shape 49"/>
        <p:cNvGrpSpPr/>
        <p:nvPr/>
      </p:nvGrpSpPr>
      <p:grpSpPr>
        <a:xfrm>
          <a:off x="0" y="0"/>
          <a:ext cx="0" cy="0"/>
          <a:chOff x="0" y="0"/>
          <a:chExt cx="0" cy="0"/>
        </a:xfrm>
      </p:grpSpPr>
      <p:sp>
        <p:nvSpPr>
          <p:cNvPr id="50" name="Google Shape;50;g2c3ce1ca6d6_0_84"/>
          <p:cNvSpPr txBox="1">
            <a:spLocks noGrp="1"/>
          </p:cNvSpPr>
          <p:nvPr>
            <p:ph type="title"/>
          </p:nvPr>
        </p:nvSpPr>
        <p:spPr>
          <a:xfrm>
            <a:off x="609438" y="273600"/>
            <a:ext cx="10972500" cy="1145100"/>
          </a:xfrm>
          <a:prstGeom prst="rect">
            <a:avLst/>
          </a:prstGeom>
          <a:noFill/>
          <a:ln>
            <a:noFill/>
          </a:ln>
        </p:spPr>
        <p:txBody>
          <a:bodyPr spcFirstLastPara="1" wrap="square" lIns="0" tIns="0" rIns="0" bIns="0" anchor="ctr" anchorCtr="0">
            <a:noAutofit/>
          </a:bodyPr>
          <a:lstStyle>
            <a:lvl1pPr lvl="0" algn="l" rtl="0">
              <a:lnSpc>
                <a:spcPct val="90000"/>
              </a:lnSpc>
              <a:spcBef>
                <a:spcPts val="0"/>
              </a:spcBef>
              <a:spcAft>
                <a:spcPts val="0"/>
              </a:spcAft>
              <a:buClr>
                <a:schemeClr val="dk1"/>
              </a:buClr>
              <a:buSzPts val="1800"/>
              <a:buNone/>
              <a:defRPr/>
            </a:lvl1pPr>
            <a:lvl2pPr lvl="1" algn="l" rtl="0">
              <a:lnSpc>
                <a:spcPct val="100000"/>
              </a:lnSpc>
              <a:spcBef>
                <a:spcPts val="0"/>
              </a:spcBef>
              <a:spcAft>
                <a:spcPts val="0"/>
              </a:spcAft>
              <a:buSzPts val="1400"/>
              <a:buNone/>
              <a:defRPr/>
            </a:lvl2pPr>
            <a:lvl3pPr lvl="2" algn="l" rtl="0">
              <a:lnSpc>
                <a:spcPct val="100000"/>
              </a:lnSpc>
              <a:spcBef>
                <a:spcPts val="0"/>
              </a:spcBef>
              <a:spcAft>
                <a:spcPts val="0"/>
              </a:spcAft>
              <a:buSzPts val="1400"/>
              <a:buNone/>
              <a:defRPr/>
            </a:lvl3pPr>
            <a:lvl4pPr lvl="3" algn="l" rtl="0">
              <a:lnSpc>
                <a:spcPct val="100000"/>
              </a:lnSpc>
              <a:spcBef>
                <a:spcPts val="0"/>
              </a:spcBef>
              <a:spcAft>
                <a:spcPts val="0"/>
              </a:spcAft>
              <a:buSzPts val="1400"/>
              <a:buNone/>
              <a:defRPr/>
            </a:lvl4pPr>
            <a:lvl5pPr lvl="4" algn="l" rtl="0">
              <a:lnSpc>
                <a:spcPct val="100000"/>
              </a:lnSpc>
              <a:spcBef>
                <a:spcPts val="0"/>
              </a:spcBef>
              <a:spcAft>
                <a:spcPts val="0"/>
              </a:spcAft>
              <a:buSzPts val="1400"/>
              <a:buNone/>
              <a:defRPr/>
            </a:lvl5pPr>
            <a:lvl6pPr lvl="5" algn="l" rtl="0">
              <a:lnSpc>
                <a:spcPct val="100000"/>
              </a:lnSpc>
              <a:spcBef>
                <a:spcPts val="0"/>
              </a:spcBef>
              <a:spcAft>
                <a:spcPts val="0"/>
              </a:spcAft>
              <a:buSzPts val="1400"/>
              <a:buNone/>
              <a:defRPr/>
            </a:lvl6pPr>
            <a:lvl7pPr lvl="6" algn="l" rtl="0">
              <a:lnSpc>
                <a:spcPct val="100000"/>
              </a:lnSpc>
              <a:spcBef>
                <a:spcPts val="0"/>
              </a:spcBef>
              <a:spcAft>
                <a:spcPts val="0"/>
              </a:spcAft>
              <a:buSzPts val="1400"/>
              <a:buNone/>
              <a:defRPr/>
            </a:lvl7pPr>
            <a:lvl8pPr lvl="7" algn="l" rtl="0">
              <a:lnSpc>
                <a:spcPct val="100000"/>
              </a:lnSpc>
              <a:spcBef>
                <a:spcPts val="0"/>
              </a:spcBef>
              <a:spcAft>
                <a:spcPts val="0"/>
              </a:spcAft>
              <a:buSzPts val="1400"/>
              <a:buNone/>
              <a:defRPr/>
            </a:lvl8pPr>
            <a:lvl9pPr lvl="8" algn="l" rtl="0">
              <a:lnSpc>
                <a:spcPct val="100000"/>
              </a:lnSpc>
              <a:spcBef>
                <a:spcPts val="0"/>
              </a:spcBef>
              <a:spcAft>
                <a:spcPts val="0"/>
              </a:spcAft>
              <a:buSzPts val="1400"/>
              <a:buNone/>
              <a:defRPr/>
            </a:lvl9pPr>
          </a:lstStyle>
          <a:p>
            <a:endParaRPr/>
          </a:p>
        </p:txBody>
      </p:sp>
      <p:sp>
        <p:nvSpPr>
          <p:cNvPr id="51" name="Google Shape;51;g2c3ce1ca6d6_0_84"/>
          <p:cNvSpPr txBox="1">
            <a:spLocks noGrp="1"/>
          </p:cNvSpPr>
          <p:nvPr>
            <p:ph type="body" idx="1"/>
          </p:nvPr>
        </p:nvSpPr>
        <p:spPr>
          <a:xfrm>
            <a:off x="609438" y="1604700"/>
            <a:ext cx="10972500" cy="3977400"/>
          </a:xfrm>
          <a:prstGeom prst="rect">
            <a:avLst/>
          </a:prstGeom>
          <a:noFill/>
          <a:ln>
            <a:noFill/>
          </a:ln>
        </p:spPr>
        <p:txBody>
          <a:bodyPr spcFirstLastPara="1" wrap="square" lIns="0" tIns="0" rIns="0" bIns="0" anchor="t" anchorCtr="0">
            <a:normAutofit/>
          </a:bodyPr>
          <a:lstStyle>
            <a:lvl1pPr marL="457200" lvl="0" indent="-342900" algn="l" rtl="0">
              <a:lnSpc>
                <a:spcPct val="90000"/>
              </a:lnSpc>
              <a:spcBef>
                <a:spcPts val="500"/>
              </a:spcBef>
              <a:spcAft>
                <a:spcPts val="0"/>
              </a:spcAft>
              <a:buClr>
                <a:schemeClr val="dk1"/>
              </a:buClr>
              <a:buSzPts val="1800"/>
              <a:buChar char="•"/>
              <a:defRPr/>
            </a:lvl1pPr>
            <a:lvl2pPr marL="914400" lvl="1" indent="-342900" algn="l" rtl="0">
              <a:lnSpc>
                <a:spcPct val="90000"/>
              </a:lnSpc>
              <a:spcBef>
                <a:spcPts val="250"/>
              </a:spcBef>
              <a:spcAft>
                <a:spcPts val="0"/>
              </a:spcAft>
              <a:buClr>
                <a:schemeClr val="dk1"/>
              </a:buClr>
              <a:buSzPts val="1800"/>
              <a:buChar char="•"/>
              <a:defRPr/>
            </a:lvl2pPr>
            <a:lvl3pPr marL="1371600" lvl="2" indent="-342900" algn="l" rtl="0">
              <a:lnSpc>
                <a:spcPct val="90000"/>
              </a:lnSpc>
              <a:spcBef>
                <a:spcPts val="250"/>
              </a:spcBef>
              <a:spcAft>
                <a:spcPts val="0"/>
              </a:spcAft>
              <a:buClr>
                <a:schemeClr val="dk1"/>
              </a:buClr>
              <a:buSzPts val="1800"/>
              <a:buChar char="•"/>
              <a:defRPr/>
            </a:lvl3pPr>
            <a:lvl4pPr marL="1828800" lvl="3" indent="-342900" algn="l" rtl="0">
              <a:lnSpc>
                <a:spcPct val="90000"/>
              </a:lnSpc>
              <a:spcBef>
                <a:spcPts val="250"/>
              </a:spcBef>
              <a:spcAft>
                <a:spcPts val="0"/>
              </a:spcAft>
              <a:buClr>
                <a:schemeClr val="dk1"/>
              </a:buClr>
              <a:buSzPts val="1800"/>
              <a:buChar char="•"/>
              <a:defRPr/>
            </a:lvl4pPr>
            <a:lvl5pPr marL="2286000" lvl="4" indent="-342900" algn="l" rtl="0">
              <a:lnSpc>
                <a:spcPct val="90000"/>
              </a:lnSpc>
              <a:spcBef>
                <a:spcPts val="250"/>
              </a:spcBef>
              <a:spcAft>
                <a:spcPts val="0"/>
              </a:spcAft>
              <a:buClr>
                <a:schemeClr val="dk1"/>
              </a:buClr>
              <a:buSzPts val="1800"/>
              <a:buChar char="•"/>
              <a:defRPr/>
            </a:lvl5pPr>
            <a:lvl6pPr marL="2743200" lvl="5" indent="-342900" algn="l" rtl="0">
              <a:lnSpc>
                <a:spcPct val="90000"/>
              </a:lnSpc>
              <a:spcBef>
                <a:spcPts val="250"/>
              </a:spcBef>
              <a:spcAft>
                <a:spcPts val="0"/>
              </a:spcAft>
              <a:buClr>
                <a:schemeClr val="dk1"/>
              </a:buClr>
              <a:buSzPts val="1800"/>
              <a:buChar char="•"/>
              <a:defRPr/>
            </a:lvl6pPr>
            <a:lvl7pPr marL="3200400" lvl="6" indent="-342900" algn="l" rtl="0">
              <a:lnSpc>
                <a:spcPct val="90000"/>
              </a:lnSpc>
              <a:spcBef>
                <a:spcPts val="250"/>
              </a:spcBef>
              <a:spcAft>
                <a:spcPts val="0"/>
              </a:spcAft>
              <a:buClr>
                <a:schemeClr val="dk1"/>
              </a:buClr>
              <a:buSzPts val="1800"/>
              <a:buChar char="•"/>
              <a:defRPr/>
            </a:lvl7pPr>
            <a:lvl8pPr marL="3657600" lvl="7" indent="-342900" algn="l" rtl="0">
              <a:lnSpc>
                <a:spcPct val="90000"/>
              </a:lnSpc>
              <a:spcBef>
                <a:spcPts val="250"/>
              </a:spcBef>
              <a:spcAft>
                <a:spcPts val="0"/>
              </a:spcAft>
              <a:buClr>
                <a:schemeClr val="dk1"/>
              </a:buClr>
              <a:buSzPts val="1800"/>
              <a:buChar char="•"/>
              <a:defRPr/>
            </a:lvl8pPr>
            <a:lvl9pPr marL="4114800" lvl="8" indent="-342900" algn="l" rtl="0">
              <a:lnSpc>
                <a:spcPct val="90000"/>
              </a:lnSpc>
              <a:spcBef>
                <a:spcPts val="250"/>
              </a:spcBef>
              <a:spcAft>
                <a:spcPts val="0"/>
              </a:spcAft>
              <a:buClr>
                <a:schemeClr val="dk1"/>
              </a:buClr>
              <a:buSzPts val="18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title">
  <p:cSld name="TITLE">
    <p:spTree>
      <p:nvGrpSpPr>
        <p:cNvPr id="1" name="Shape 58"/>
        <p:cNvGrpSpPr/>
        <p:nvPr/>
      </p:nvGrpSpPr>
      <p:grpSpPr>
        <a:xfrm>
          <a:off x="0" y="0"/>
          <a:ext cx="0" cy="0"/>
          <a:chOff x="0" y="0"/>
          <a:chExt cx="0" cy="0"/>
        </a:xfrm>
      </p:grpSpPr>
      <p:sp>
        <p:nvSpPr>
          <p:cNvPr id="59" name="Google Shape;59;p29"/>
          <p:cNvSpPr txBox="1">
            <a:spLocks noGrp="1"/>
          </p:cNvSpPr>
          <p:nvPr>
            <p:ph type="sldNum" idx="12"/>
          </p:nvPr>
        </p:nvSpPr>
        <p:spPr>
          <a:xfrm>
            <a:off x="11561550" y="282410"/>
            <a:ext cx="363138" cy="1015582"/>
          </a:xfrm>
          <a:prstGeom prst="rect">
            <a:avLst/>
          </a:prstGeom>
          <a:noFill/>
          <a:ln>
            <a:noFill/>
          </a:ln>
        </p:spPr>
        <p:txBody>
          <a:bodyPr spcFirstLastPara="1" wrap="square" lIns="91400" tIns="91400" rIns="91400" bIns="91400" anchor="t" anchorCtr="0">
            <a:spAutoFit/>
          </a:bodyPr>
          <a:lstStyle>
            <a:lvl1pPr marL="0" marR="0" lvl="0"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1pPr>
            <a:lvl2pPr marL="0" marR="0" lvl="1"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2pPr>
            <a:lvl3pPr marL="0" marR="0" lvl="2"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3pPr>
            <a:lvl4pPr marL="0" marR="0" lvl="3"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4pPr>
            <a:lvl5pPr marL="0" marR="0" lvl="4"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5pPr>
            <a:lvl6pPr marL="0" marR="0" lvl="5"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6pPr>
            <a:lvl7pPr marL="0" marR="0" lvl="6"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7pPr>
            <a:lvl8pPr marL="0" marR="0" lvl="7"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8pPr>
            <a:lvl9pPr marL="0" marR="0" lvl="8"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2_BLANK" type="tx">
  <p:cSld name="TITLE_AND_BODY">
    <p:spTree>
      <p:nvGrpSpPr>
        <p:cNvPr id="1" name="Shape 60"/>
        <p:cNvGrpSpPr/>
        <p:nvPr/>
      </p:nvGrpSpPr>
      <p:grpSpPr>
        <a:xfrm>
          <a:off x="0" y="0"/>
          <a:ext cx="0" cy="0"/>
          <a:chOff x="0" y="0"/>
          <a:chExt cx="0" cy="0"/>
        </a:xfrm>
      </p:grpSpPr>
      <p:sp>
        <p:nvSpPr>
          <p:cNvPr id="61" name="Google Shape;61;p30"/>
          <p:cNvSpPr/>
          <p:nvPr/>
        </p:nvSpPr>
        <p:spPr>
          <a:xfrm>
            <a:off x="3178" y="6223355"/>
            <a:ext cx="12185649" cy="635002"/>
          </a:xfrm>
          <a:prstGeom prst="rect">
            <a:avLst/>
          </a:prstGeom>
          <a:solidFill>
            <a:srgbClr val="FFFFFF"/>
          </a:solidFill>
          <a:ln>
            <a:noFill/>
          </a:ln>
          <a:effectLst>
            <a:outerShdw blurRad="1270000" dist="455140" dir="5400000" rotWithShape="0">
              <a:srgbClr val="02A2AC">
                <a:alpha val="40392"/>
              </a:srgbClr>
            </a:outerShdw>
          </a:effectLst>
        </p:spPr>
        <p:txBody>
          <a:bodyPr spcFirstLastPara="1" wrap="square" lIns="0" tIns="0" rIns="0" bIns="0" anchor="ctr" anchorCtr="0">
            <a:noAutofit/>
          </a:bodyPr>
          <a:lstStyle/>
          <a:p>
            <a:pPr marL="0" marR="0" lvl="0" indent="0" algn="l" rtl="0">
              <a:spcBef>
                <a:spcPts val="0"/>
              </a:spcBef>
              <a:spcAft>
                <a:spcPts val="0"/>
              </a:spcAft>
              <a:buNone/>
            </a:pPr>
            <a:endParaRPr sz="1800">
              <a:solidFill>
                <a:schemeClr val="dk1"/>
              </a:solidFill>
              <a:latin typeface="Arial"/>
              <a:ea typeface="Arial"/>
              <a:cs typeface="Arial"/>
              <a:sym typeface="Arial"/>
            </a:endParaRPr>
          </a:p>
        </p:txBody>
      </p:sp>
      <p:pic>
        <p:nvPicPr>
          <p:cNvPr id="62" name="Google Shape;62;p30" descr="Google Shape;7;p33"/>
          <p:cNvPicPr preferRelativeResize="0"/>
          <p:nvPr/>
        </p:nvPicPr>
        <p:blipFill rotWithShape="1">
          <a:blip r:embed="rId2">
            <a:alphaModFix/>
          </a:blip>
          <a:srcRect/>
          <a:stretch/>
        </p:blipFill>
        <p:spPr>
          <a:xfrm>
            <a:off x="9876076" y="6347585"/>
            <a:ext cx="2145743" cy="395685"/>
          </a:xfrm>
          <a:prstGeom prst="rect">
            <a:avLst/>
          </a:prstGeom>
          <a:noFill/>
          <a:ln>
            <a:noFill/>
          </a:ln>
        </p:spPr>
      </p:pic>
      <p:sp>
        <p:nvSpPr>
          <p:cNvPr id="63" name="Google Shape;63;p30"/>
          <p:cNvSpPr txBox="1">
            <a:spLocks noGrp="1"/>
          </p:cNvSpPr>
          <p:nvPr>
            <p:ph type="sldNum" idx="12"/>
          </p:nvPr>
        </p:nvSpPr>
        <p:spPr>
          <a:xfrm>
            <a:off x="11561551" y="282410"/>
            <a:ext cx="352181" cy="364426"/>
          </a:xfrm>
          <a:prstGeom prst="rect">
            <a:avLst/>
          </a:prstGeom>
          <a:noFill/>
          <a:ln>
            <a:noFill/>
          </a:ln>
        </p:spPr>
        <p:txBody>
          <a:bodyPr spcFirstLastPara="1" wrap="square" lIns="91375" tIns="91375" rIns="91375" bIns="91375" anchor="t" anchorCtr="0">
            <a:noAutofit/>
          </a:bodyPr>
          <a:lstStyle>
            <a:lvl1pPr marL="0" marR="0" lvl="0"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1pPr>
            <a:lvl2pPr marL="0" marR="0" lvl="1"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2pPr>
            <a:lvl3pPr marL="0" marR="0" lvl="2"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3pPr>
            <a:lvl4pPr marL="0" marR="0" lvl="3"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4pPr>
            <a:lvl5pPr marL="0" marR="0" lvl="4"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5pPr>
            <a:lvl6pPr marL="0" marR="0" lvl="5"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6pPr>
            <a:lvl7pPr marL="0" marR="0" lvl="6"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7pPr>
            <a:lvl8pPr marL="0" marR="0" lvl="7"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8pPr>
            <a:lvl9pPr marL="0" marR="0" lvl="8" indent="0" algn="l">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image" Target="../media/image1.png"/><Relationship Id="rId5" Type="http://schemas.openxmlformats.org/officeDocument/2006/relationships/slideLayout" Target="../slideLayouts/slideLayout12.xml"/><Relationship Id="rId10" Type="http://schemas.openxmlformats.org/officeDocument/2006/relationships/theme" Target="../theme/theme2.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6" Type="http://schemas.openxmlformats.org/officeDocument/2006/relationships/image" Target="../media/image1.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theme" Target="../theme/theme3.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9"/>
        <p:cNvGrpSpPr/>
        <p:nvPr/>
      </p:nvGrpSpPr>
      <p:grpSpPr>
        <a:xfrm>
          <a:off x="0" y="0"/>
          <a:ext cx="0" cy="0"/>
          <a:chOff x="0" y="0"/>
          <a:chExt cx="0" cy="0"/>
        </a:xfrm>
      </p:grpSpPr>
      <p:sp>
        <p:nvSpPr>
          <p:cNvPr id="10" name="Google Shape;10;p23"/>
          <p:cNvSpPr/>
          <p:nvPr/>
        </p:nvSpPr>
        <p:spPr>
          <a:xfrm>
            <a:off x="3177" y="6223354"/>
            <a:ext cx="12185647" cy="635001"/>
          </a:xfrm>
          <a:prstGeom prst="rect">
            <a:avLst/>
          </a:prstGeom>
          <a:solidFill>
            <a:srgbClr val="FFFFFF"/>
          </a:solidFill>
          <a:ln>
            <a:noFill/>
          </a:ln>
          <a:effectLst>
            <a:outerShdw blurRad="1270000" dist="455140" dir="5400000" rotWithShape="0">
              <a:srgbClr val="02A2AC">
                <a:alpha val="40000"/>
              </a:srgbClr>
            </a:outerShdw>
          </a:effectLst>
        </p:spPr>
        <p:txBody>
          <a:bodyPr spcFirstLastPara="1" wrap="square" lIns="22850" tIns="22850" rIns="22850" bIns="22850" anchor="ctr" anchorCtr="0">
            <a:noAutofit/>
          </a:bodyPr>
          <a:lstStyle/>
          <a:p>
            <a:pPr marL="0" marR="0" lvl="0" indent="0" algn="l" rtl="0">
              <a:lnSpc>
                <a:spcPct val="100000"/>
              </a:lnSpc>
              <a:spcBef>
                <a:spcPts val="0"/>
              </a:spcBef>
              <a:spcAft>
                <a:spcPts val="0"/>
              </a:spcAft>
              <a:buClr>
                <a:srgbClr val="FFFFFF"/>
              </a:buClr>
              <a:buSzPts val="3600"/>
              <a:buFont typeface="Lato"/>
              <a:buNone/>
            </a:pPr>
            <a:endParaRPr sz="1800" b="0" i="0" u="none" strike="noStrike" cap="none">
              <a:solidFill>
                <a:srgbClr val="737572"/>
              </a:solidFill>
              <a:latin typeface="Lato"/>
              <a:ea typeface="Lato"/>
              <a:cs typeface="Lato"/>
              <a:sym typeface="Lato"/>
            </a:endParaRPr>
          </a:p>
        </p:txBody>
      </p:sp>
      <p:pic>
        <p:nvPicPr>
          <p:cNvPr id="11" name="Google Shape;11;p23" descr="IDCN_logo_large.png"/>
          <p:cNvPicPr preferRelativeResize="0"/>
          <p:nvPr/>
        </p:nvPicPr>
        <p:blipFill rotWithShape="1">
          <a:blip r:embed="rId9">
            <a:alphaModFix/>
          </a:blip>
          <a:srcRect/>
          <a:stretch/>
        </p:blipFill>
        <p:spPr>
          <a:xfrm>
            <a:off x="9876075" y="6347585"/>
            <a:ext cx="2145742" cy="395684"/>
          </a:xfrm>
          <a:prstGeom prst="rect">
            <a:avLst/>
          </a:prstGeom>
          <a:noFill/>
          <a:ln>
            <a:noFill/>
          </a:ln>
        </p:spPr>
      </p:pic>
      <p:sp>
        <p:nvSpPr>
          <p:cNvPr id="12" name="Google Shape;12;p23"/>
          <p:cNvSpPr txBox="1">
            <a:spLocks noGrp="1"/>
          </p:cNvSpPr>
          <p:nvPr>
            <p:ph type="title"/>
          </p:nvPr>
        </p:nvSpPr>
        <p:spPr>
          <a:xfrm>
            <a:off x="609600" y="92075"/>
            <a:ext cx="10972801" cy="1508126"/>
          </a:xfrm>
          <a:prstGeom prst="rect">
            <a:avLst/>
          </a:prstGeom>
          <a:noFill/>
          <a:ln>
            <a:noFill/>
          </a:ln>
        </p:spPr>
        <p:txBody>
          <a:bodyPr spcFirstLastPara="1" wrap="square" lIns="45700" tIns="45700" rIns="45700" bIns="45700" anchor="ctr" anchorCtr="0">
            <a:noAutofit/>
          </a:bodyPr>
          <a:lstStyle>
            <a:lvl1pPr marR="0" lvl="0"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1pPr>
            <a:lvl2pPr marR="0" lvl="1"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2pPr>
            <a:lvl3pPr marR="0" lvl="2"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3pPr>
            <a:lvl4pPr marR="0" lvl="3"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4pPr>
            <a:lvl5pPr marR="0" lvl="4"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5pPr>
            <a:lvl6pPr marR="0" lvl="5"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6pPr>
            <a:lvl7pPr marR="0" lvl="6"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7pPr>
            <a:lvl8pPr marR="0" lvl="7"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8pPr>
            <a:lvl9pPr marR="0" lvl="8"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9pPr>
          </a:lstStyle>
          <a:p>
            <a:endParaRPr/>
          </a:p>
        </p:txBody>
      </p:sp>
      <p:sp>
        <p:nvSpPr>
          <p:cNvPr id="13" name="Google Shape;13;p23"/>
          <p:cNvSpPr txBox="1">
            <a:spLocks noGrp="1"/>
          </p:cNvSpPr>
          <p:nvPr>
            <p:ph type="body" idx="1"/>
          </p:nvPr>
        </p:nvSpPr>
        <p:spPr>
          <a:xfrm>
            <a:off x="609600" y="1600200"/>
            <a:ext cx="10972801" cy="5257800"/>
          </a:xfrm>
          <a:prstGeom prst="rect">
            <a:avLst/>
          </a:prstGeom>
          <a:noFill/>
          <a:ln>
            <a:noFill/>
          </a:ln>
        </p:spPr>
        <p:txBody>
          <a:bodyPr spcFirstLastPara="1" wrap="square" lIns="91400" tIns="91400" rIns="91400" bIns="91400" anchor="t" anchorCtr="0">
            <a:noAutofit/>
          </a:bodyPr>
          <a:lstStyle>
            <a:lvl1pPr marL="457200" marR="0" lvl="0" indent="-228600" algn="l" rtl="0">
              <a:lnSpc>
                <a:spcPct val="90000"/>
              </a:lnSpc>
              <a:spcBef>
                <a:spcPts val="2000"/>
              </a:spcBef>
              <a:spcAft>
                <a:spcPts val="0"/>
              </a:spcAft>
              <a:buClr>
                <a:srgbClr val="737572"/>
              </a:buClr>
              <a:buSzPts val="4800"/>
              <a:buFont typeface="Lato"/>
              <a:buNone/>
              <a:defRPr sz="4800" b="0" i="0" u="none" strike="noStrike" cap="none">
                <a:solidFill>
                  <a:srgbClr val="737572"/>
                </a:solidFill>
                <a:latin typeface="Lato"/>
                <a:ea typeface="Lato"/>
                <a:cs typeface="Lato"/>
                <a:sym typeface="Lato"/>
              </a:defRPr>
            </a:lvl1pPr>
            <a:lvl2pPr marL="914400" marR="0" lvl="1" indent="-228600" algn="l" rtl="0">
              <a:lnSpc>
                <a:spcPct val="90000"/>
              </a:lnSpc>
              <a:spcBef>
                <a:spcPts val="2000"/>
              </a:spcBef>
              <a:spcAft>
                <a:spcPts val="0"/>
              </a:spcAft>
              <a:buClr>
                <a:srgbClr val="737572"/>
              </a:buClr>
              <a:buSzPts val="4800"/>
              <a:buFont typeface="Lato"/>
              <a:buNone/>
              <a:defRPr sz="4800" b="0" i="0" u="none" strike="noStrike" cap="none">
                <a:solidFill>
                  <a:srgbClr val="737572"/>
                </a:solidFill>
                <a:latin typeface="Lato"/>
                <a:ea typeface="Lato"/>
                <a:cs typeface="Lato"/>
                <a:sym typeface="Lato"/>
              </a:defRPr>
            </a:lvl2pPr>
            <a:lvl3pPr marL="1371600" marR="0" lvl="2" indent="-228600" algn="l" rtl="0">
              <a:lnSpc>
                <a:spcPct val="90000"/>
              </a:lnSpc>
              <a:spcBef>
                <a:spcPts val="2000"/>
              </a:spcBef>
              <a:spcAft>
                <a:spcPts val="0"/>
              </a:spcAft>
              <a:buClr>
                <a:srgbClr val="737572"/>
              </a:buClr>
              <a:buSzPts val="4800"/>
              <a:buFont typeface="Lato"/>
              <a:buNone/>
              <a:defRPr sz="4800" b="0" i="0" u="none" strike="noStrike" cap="none">
                <a:solidFill>
                  <a:srgbClr val="737572"/>
                </a:solidFill>
                <a:latin typeface="Lato"/>
                <a:ea typeface="Lato"/>
                <a:cs typeface="Lato"/>
                <a:sym typeface="Lato"/>
              </a:defRPr>
            </a:lvl3pPr>
            <a:lvl4pPr marL="1828800" marR="0" lvl="3" indent="-228600" algn="l" rtl="0">
              <a:lnSpc>
                <a:spcPct val="90000"/>
              </a:lnSpc>
              <a:spcBef>
                <a:spcPts val="2000"/>
              </a:spcBef>
              <a:spcAft>
                <a:spcPts val="0"/>
              </a:spcAft>
              <a:buClr>
                <a:srgbClr val="737572"/>
              </a:buClr>
              <a:buSzPts val="4800"/>
              <a:buFont typeface="Lato"/>
              <a:buNone/>
              <a:defRPr sz="4800" b="0" i="0" u="none" strike="noStrike" cap="none">
                <a:solidFill>
                  <a:srgbClr val="737572"/>
                </a:solidFill>
                <a:latin typeface="Lato"/>
                <a:ea typeface="Lato"/>
                <a:cs typeface="Lato"/>
                <a:sym typeface="Lato"/>
              </a:defRPr>
            </a:lvl4pPr>
            <a:lvl5pPr marL="2286000" marR="0" lvl="4" indent="-228600" algn="l" rtl="0">
              <a:lnSpc>
                <a:spcPct val="90000"/>
              </a:lnSpc>
              <a:spcBef>
                <a:spcPts val="2000"/>
              </a:spcBef>
              <a:spcAft>
                <a:spcPts val="0"/>
              </a:spcAft>
              <a:buClr>
                <a:srgbClr val="737572"/>
              </a:buClr>
              <a:buSzPts val="4800"/>
              <a:buFont typeface="Lato"/>
              <a:buNone/>
              <a:defRPr sz="4800" b="0" i="0" u="none" strike="noStrike" cap="none">
                <a:solidFill>
                  <a:srgbClr val="737572"/>
                </a:solidFill>
                <a:latin typeface="Lato"/>
                <a:ea typeface="Lato"/>
                <a:cs typeface="Lato"/>
                <a:sym typeface="Lato"/>
              </a:defRPr>
            </a:lvl5pPr>
            <a:lvl6pPr marL="2743200" marR="0" lvl="5" indent="-533400" algn="l" rtl="0">
              <a:lnSpc>
                <a:spcPct val="90000"/>
              </a:lnSpc>
              <a:spcBef>
                <a:spcPts val="2000"/>
              </a:spcBef>
              <a:spcAft>
                <a:spcPts val="0"/>
              </a:spcAft>
              <a:buClr>
                <a:srgbClr val="737572"/>
              </a:buClr>
              <a:buSzPts val="4800"/>
              <a:buFont typeface="Lato"/>
              <a:buChar char="•"/>
              <a:defRPr sz="4800" b="0" i="0" u="none" strike="noStrike" cap="none">
                <a:solidFill>
                  <a:srgbClr val="737572"/>
                </a:solidFill>
                <a:latin typeface="Lato"/>
                <a:ea typeface="Lato"/>
                <a:cs typeface="Lato"/>
                <a:sym typeface="Lato"/>
              </a:defRPr>
            </a:lvl6pPr>
            <a:lvl7pPr marL="3200400" marR="0" lvl="6" indent="-533400" algn="l" rtl="0">
              <a:lnSpc>
                <a:spcPct val="90000"/>
              </a:lnSpc>
              <a:spcBef>
                <a:spcPts val="2000"/>
              </a:spcBef>
              <a:spcAft>
                <a:spcPts val="0"/>
              </a:spcAft>
              <a:buClr>
                <a:srgbClr val="737572"/>
              </a:buClr>
              <a:buSzPts val="4800"/>
              <a:buFont typeface="Lato"/>
              <a:buChar char="•"/>
              <a:defRPr sz="4800" b="0" i="0" u="none" strike="noStrike" cap="none">
                <a:solidFill>
                  <a:srgbClr val="737572"/>
                </a:solidFill>
                <a:latin typeface="Lato"/>
                <a:ea typeface="Lato"/>
                <a:cs typeface="Lato"/>
                <a:sym typeface="Lato"/>
              </a:defRPr>
            </a:lvl7pPr>
            <a:lvl8pPr marL="3657600" marR="0" lvl="7" indent="-533400" algn="l" rtl="0">
              <a:lnSpc>
                <a:spcPct val="90000"/>
              </a:lnSpc>
              <a:spcBef>
                <a:spcPts val="2000"/>
              </a:spcBef>
              <a:spcAft>
                <a:spcPts val="0"/>
              </a:spcAft>
              <a:buClr>
                <a:srgbClr val="737572"/>
              </a:buClr>
              <a:buSzPts val="4800"/>
              <a:buFont typeface="Lato"/>
              <a:buChar char="•"/>
              <a:defRPr sz="4800" b="0" i="0" u="none" strike="noStrike" cap="none">
                <a:solidFill>
                  <a:srgbClr val="737572"/>
                </a:solidFill>
                <a:latin typeface="Lato"/>
                <a:ea typeface="Lato"/>
                <a:cs typeface="Lato"/>
                <a:sym typeface="Lato"/>
              </a:defRPr>
            </a:lvl8pPr>
            <a:lvl9pPr marL="4114800" marR="0" lvl="8" indent="-533400" algn="l" rtl="0">
              <a:lnSpc>
                <a:spcPct val="90000"/>
              </a:lnSpc>
              <a:spcBef>
                <a:spcPts val="2000"/>
              </a:spcBef>
              <a:spcAft>
                <a:spcPts val="0"/>
              </a:spcAft>
              <a:buClr>
                <a:srgbClr val="737572"/>
              </a:buClr>
              <a:buSzPts val="4800"/>
              <a:buFont typeface="Lato"/>
              <a:buChar char="•"/>
              <a:defRPr sz="4800" b="0" i="0" u="none" strike="noStrike" cap="none">
                <a:solidFill>
                  <a:srgbClr val="737572"/>
                </a:solidFill>
                <a:latin typeface="Lato"/>
                <a:ea typeface="Lato"/>
                <a:cs typeface="Lato"/>
                <a:sym typeface="Lato"/>
              </a:defRPr>
            </a:lvl9pPr>
          </a:lstStyle>
          <a:p>
            <a:endParaRPr/>
          </a:p>
        </p:txBody>
      </p:sp>
      <p:sp>
        <p:nvSpPr>
          <p:cNvPr id="14" name="Google Shape;14;p23"/>
          <p:cNvSpPr txBox="1">
            <a:spLocks noGrp="1"/>
          </p:cNvSpPr>
          <p:nvPr>
            <p:ph type="sldNum" idx="12"/>
          </p:nvPr>
        </p:nvSpPr>
        <p:spPr>
          <a:xfrm>
            <a:off x="11561550" y="282410"/>
            <a:ext cx="363138" cy="370823"/>
          </a:xfrm>
          <a:prstGeom prst="rect">
            <a:avLst/>
          </a:prstGeom>
          <a:noFill/>
          <a:ln>
            <a:noFill/>
          </a:ln>
        </p:spPr>
        <p:txBody>
          <a:bodyPr spcFirstLastPara="1" wrap="square" lIns="91400" tIns="91400" rIns="91400" bIns="91400" anchor="t" anchorCtr="0">
            <a:noAutofit/>
          </a:bodyPr>
          <a:lstStyle>
            <a:lvl1pPr marL="0" marR="0" lvl="0"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1pPr>
            <a:lvl2pPr marL="0" marR="0" lvl="1"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2pPr>
            <a:lvl3pPr marL="0" marR="0" lvl="2"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3pPr>
            <a:lvl4pPr marL="0" marR="0" lvl="3"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4pPr>
            <a:lvl5pPr marL="0" marR="0" lvl="4"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5pPr>
            <a:lvl6pPr marL="0" marR="0" lvl="5"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6pPr>
            <a:lvl7pPr marL="0" marR="0" lvl="6"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7pPr>
            <a:lvl8pPr marL="0" marR="0" lvl="7"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8pPr>
            <a:lvl9pPr marL="0" marR="0" lvl="8"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2"/>
        <p:cNvGrpSpPr/>
        <p:nvPr/>
      </p:nvGrpSpPr>
      <p:grpSpPr>
        <a:xfrm>
          <a:off x="0" y="0"/>
          <a:ext cx="0" cy="0"/>
          <a:chOff x="0" y="0"/>
          <a:chExt cx="0" cy="0"/>
        </a:xfrm>
      </p:grpSpPr>
      <p:sp>
        <p:nvSpPr>
          <p:cNvPr id="53" name="Google Shape;53;p28"/>
          <p:cNvSpPr/>
          <p:nvPr/>
        </p:nvSpPr>
        <p:spPr>
          <a:xfrm>
            <a:off x="3177" y="6223354"/>
            <a:ext cx="12185647" cy="635001"/>
          </a:xfrm>
          <a:prstGeom prst="rect">
            <a:avLst/>
          </a:prstGeom>
          <a:solidFill>
            <a:srgbClr val="FFFFFF"/>
          </a:solidFill>
          <a:ln>
            <a:noFill/>
          </a:ln>
          <a:effectLst>
            <a:outerShdw blurRad="1270000" dist="455140" dir="5400000" rotWithShape="0">
              <a:srgbClr val="02A2AC">
                <a:alpha val="40000"/>
              </a:srgbClr>
            </a:outerShdw>
          </a:effectLst>
        </p:spPr>
        <p:txBody>
          <a:bodyPr spcFirstLastPara="1" wrap="square" lIns="22850" tIns="22850" rIns="22850" bIns="22850" anchor="ctr" anchorCtr="0">
            <a:noAutofit/>
          </a:bodyPr>
          <a:lstStyle/>
          <a:p>
            <a:pPr marL="0" marR="0" lvl="0" indent="0" algn="l" rtl="0">
              <a:lnSpc>
                <a:spcPct val="100000"/>
              </a:lnSpc>
              <a:spcBef>
                <a:spcPts val="0"/>
              </a:spcBef>
              <a:spcAft>
                <a:spcPts val="0"/>
              </a:spcAft>
              <a:buClr>
                <a:srgbClr val="FFFFFF"/>
              </a:buClr>
              <a:buSzPts val="3600"/>
              <a:buFont typeface="Lato"/>
              <a:buNone/>
            </a:pPr>
            <a:endParaRPr sz="1800" b="0" i="0" u="none" strike="noStrike" cap="none">
              <a:solidFill>
                <a:srgbClr val="737572"/>
              </a:solidFill>
              <a:latin typeface="Lato"/>
              <a:ea typeface="Lato"/>
              <a:cs typeface="Lato"/>
              <a:sym typeface="Lato"/>
            </a:endParaRPr>
          </a:p>
        </p:txBody>
      </p:sp>
      <p:pic>
        <p:nvPicPr>
          <p:cNvPr id="54" name="Google Shape;54;p28" descr="IDCN_logo_large.png"/>
          <p:cNvPicPr preferRelativeResize="0"/>
          <p:nvPr/>
        </p:nvPicPr>
        <p:blipFill rotWithShape="1">
          <a:blip r:embed="rId11">
            <a:alphaModFix/>
          </a:blip>
          <a:srcRect/>
          <a:stretch/>
        </p:blipFill>
        <p:spPr>
          <a:xfrm>
            <a:off x="9876075" y="6347585"/>
            <a:ext cx="2145742" cy="395684"/>
          </a:xfrm>
          <a:prstGeom prst="rect">
            <a:avLst/>
          </a:prstGeom>
          <a:noFill/>
          <a:ln>
            <a:noFill/>
          </a:ln>
        </p:spPr>
      </p:pic>
      <p:sp>
        <p:nvSpPr>
          <p:cNvPr id="55" name="Google Shape;55;p28"/>
          <p:cNvSpPr txBox="1">
            <a:spLocks noGrp="1"/>
          </p:cNvSpPr>
          <p:nvPr>
            <p:ph type="title"/>
          </p:nvPr>
        </p:nvSpPr>
        <p:spPr>
          <a:xfrm>
            <a:off x="609600" y="92075"/>
            <a:ext cx="10972801" cy="1508126"/>
          </a:xfrm>
          <a:prstGeom prst="rect">
            <a:avLst/>
          </a:prstGeom>
          <a:noFill/>
          <a:ln>
            <a:noFill/>
          </a:ln>
        </p:spPr>
        <p:txBody>
          <a:bodyPr spcFirstLastPara="1" wrap="square" lIns="45700" tIns="45700" rIns="45700" bIns="45700" anchor="ctr" anchorCtr="0">
            <a:noAutofit/>
          </a:bodyPr>
          <a:lstStyle>
            <a:lvl1pPr marR="0" lvl="0"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1pPr>
            <a:lvl2pPr marR="0" lvl="1"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2pPr>
            <a:lvl3pPr marR="0" lvl="2"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3pPr>
            <a:lvl4pPr marR="0" lvl="3"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4pPr>
            <a:lvl5pPr marR="0" lvl="4"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5pPr>
            <a:lvl6pPr marR="0" lvl="5"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6pPr>
            <a:lvl7pPr marR="0" lvl="6"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7pPr>
            <a:lvl8pPr marR="0" lvl="7"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8pPr>
            <a:lvl9pPr marR="0" lvl="8" algn="l" rtl="0">
              <a:lnSpc>
                <a:spcPct val="90000"/>
              </a:lnSpc>
              <a:spcBef>
                <a:spcPts val="0"/>
              </a:spcBef>
              <a:spcAft>
                <a:spcPts val="0"/>
              </a:spcAft>
              <a:buClr>
                <a:srgbClr val="737572"/>
              </a:buClr>
              <a:buSzPts val="4000"/>
              <a:buFont typeface="Helvetica Neue"/>
              <a:buNone/>
              <a:defRPr sz="4000" b="0" i="0" u="none" strike="noStrike" cap="none">
                <a:solidFill>
                  <a:srgbClr val="737572"/>
                </a:solidFill>
                <a:latin typeface="Helvetica Neue"/>
                <a:ea typeface="Helvetica Neue"/>
                <a:cs typeface="Helvetica Neue"/>
                <a:sym typeface="Helvetica Neue"/>
              </a:defRPr>
            </a:lvl9pPr>
          </a:lstStyle>
          <a:p>
            <a:endParaRPr/>
          </a:p>
        </p:txBody>
      </p:sp>
      <p:sp>
        <p:nvSpPr>
          <p:cNvPr id="56" name="Google Shape;56;p28"/>
          <p:cNvSpPr txBox="1">
            <a:spLocks noGrp="1"/>
          </p:cNvSpPr>
          <p:nvPr>
            <p:ph type="body" idx="1"/>
          </p:nvPr>
        </p:nvSpPr>
        <p:spPr>
          <a:xfrm>
            <a:off x="609600" y="1600200"/>
            <a:ext cx="10972801" cy="5257800"/>
          </a:xfrm>
          <a:prstGeom prst="rect">
            <a:avLst/>
          </a:prstGeom>
          <a:noFill/>
          <a:ln>
            <a:noFill/>
          </a:ln>
        </p:spPr>
        <p:txBody>
          <a:bodyPr spcFirstLastPara="1" wrap="square" lIns="91400" tIns="91400" rIns="91400" bIns="91400" anchor="t" anchorCtr="0">
            <a:noAutofit/>
          </a:bodyPr>
          <a:lstStyle>
            <a:lvl1pPr marL="457200" marR="0" lvl="0" indent="-228600" algn="l" rtl="0">
              <a:lnSpc>
                <a:spcPct val="90000"/>
              </a:lnSpc>
              <a:spcBef>
                <a:spcPts val="2000"/>
              </a:spcBef>
              <a:spcAft>
                <a:spcPts val="0"/>
              </a:spcAft>
              <a:buClr>
                <a:srgbClr val="737572"/>
              </a:buClr>
              <a:buSzPts val="4800"/>
              <a:buFont typeface="Lato"/>
              <a:buNone/>
              <a:defRPr sz="4800" b="0" i="0" u="none" strike="noStrike" cap="none">
                <a:solidFill>
                  <a:srgbClr val="737572"/>
                </a:solidFill>
                <a:latin typeface="Lato"/>
                <a:ea typeface="Lato"/>
                <a:cs typeface="Lato"/>
                <a:sym typeface="Lato"/>
              </a:defRPr>
            </a:lvl1pPr>
            <a:lvl2pPr marL="914400" marR="0" lvl="1" indent="-228600" algn="l" rtl="0">
              <a:lnSpc>
                <a:spcPct val="90000"/>
              </a:lnSpc>
              <a:spcBef>
                <a:spcPts val="2000"/>
              </a:spcBef>
              <a:spcAft>
                <a:spcPts val="0"/>
              </a:spcAft>
              <a:buClr>
                <a:srgbClr val="737572"/>
              </a:buClr>
              <a:buSzPts val="4800"/>
              <a:buFont typeface="Lato"/>
              <a:buNone/>
              <a:defRPr sz="4800" b="0" i="0" u="none" strike="noStrike" cap="none">
                <a:solidFill>
                  <a:srgbClr val="737572"/>
                </a:solidFill>
                <a:latin typeface="Lato"/>
                <a:ea typeface="Lato"/>
                <a:cs typeface="Lato"/>
                <a:sym typeface="Lato"/>
              </a:defRPr>
            </a:lvl2pPr>
            <a:lvl3pPr marL="1371600" marR="0" lvl="2" indent="-228600" algn="l" rtl="0">
              <a:lnSpc>
                <a:spcPct val="90000"/>
              </a:lnSpc>
              <a:spcBef>
                <a:spcPts val="2000"/>
              </a:spcBef>
              <a:spcAft>
                <a:spcPts val="0"/>
              </a:spcAft>
              <a:buClr>
                <a:srgbClr val="737572"/>
              </a:buClr>
              <a:buSzPts val="4800"/>
              <a:buFont typeface="Lato"/>
              <a:buNone/>
              <a:defRPr sz="4800" b="0" i="0" u="none" strike="noStrike" cap="none">
                <a:solidFill>
                  <a:srgbClr val="737572"/>
                </a:solidFill>
                <a:latin typeface="Lato"/>
                <a:ea typeface="Lato"/>
                <a:cs typeface="Lato"/>
                <a:sym typeface="Lato"/>
              </a:defRPr>
            </a:lvl3pPr>
            <a:lvl4pPr marL="1828800" marR="0" lvl="3" indent="-228600" algn="l" rtl="0">
              <a:lnSpc>
                <a:spcPct val="90000"/>
              </a:lnSpc>
              <a:spcBef>
                <a:spcPts val="2000"/>
              </a:spcBef>
              <a:spcAft>
                <a:spcPts val="0"/>
              </a:spcAft>
              <a:buClr>
                <a:srgbClr val="737572"/>
              </a:buClr>
              <a:buSzPts val="4800"/>
              <a:buFont typeface="Lato"/>
              <a:buNone/>
              <a:defRPr sz="4800" b="0" i="0" u="none" strike="noStrike" cap="none">
                <a:solidFill>
                  <a:srgbClr val="737572"/>
                </a:solidFill>
                <a:latin typeface="Lato"/>
                <a:ea typeface="Lato"/>
                <a:cs typeface="Lato"/>
                <a:sym typeface="Lato"/>
              </a:defRPr>
            </a:lvl4pPr>
            <a:lvl5pPr marL="2286000" marR="0" lvl="4" indent="-228600" algn="l" rtl="0">
              <a:lnSpc>
                <a:spcPct val="90000"/>
              </a:lnSpc>
              <a:spcBef>
                <a:spcPts val="2000"/>
              </a:spcBef>
              <a:spcAft>
                <a:spcPts val="0"/>
              </a:spcAft>
              <a:buClr>
                <a:srgbClr val="737572"/>
              </a:buClr>
              <a:buSzPts val="4800"/>
              <a:buFont typeface="Lato"/>
              <a:buNone/>
              <a:defRPr sz="4800" b="0" i="0" u="none" strike="noStrike" cap="none">
                <a:solidFill>
                  <a:srgbClr val="737572"/>
                </a:solidFill>
                <a:latin typeface="Lato"/>
                <a:ea typeface="Lato"/>
                <a:cs typeface="Lato"/>
                <a:sym typeface="Lato"/>
              </a:defRPr>
            </a:lvl5pPr>
            <a:lvl6pPr marL="2743200" marR="0" lvl="5" indent="-533400" algn="l" rtl="0">
              <a:lnSpc>
                <a:spcPct val="90000"/>
              </a:lnSpc>
              <a:spcBef>
                <a:spcPts val="2000"/>
              </a:spcBef>
              <a:spcAft>
                <a:spcPts val="0"/>
              </a:spcAft>
              <a:buClr>
                <a:srgbClr val="737572"/>
              </a:buClr>
              <a:buSzPts val="4800"/>
              <a:buFont typeface="Lato"/>
              <a:buChar char="•"/>
              <a:defRPr sz="4800" b="0" i="0" u="none" strike="noStrike" cap="none">
                <a:solidFill>
                  <a:srgbClr val="737572"/>
                </a:solidFill>
                <a:latin typeface="Lato"/>
                <a:ea typeface="Lato"/>
                <a:cs typeface="Lato"/>
                <a:sym typeface="Lato"/>
              </a:defRPr>
            </a:lvl6pPr>
            <a:lvl7pPr marL="3200400" marR="0" lvl="6" indent="-533400" algn="l" rtl="0">
              <a:lnSpc>
                <a:spcPct val="90000"/>
              </a:lnSpc>
              <a:spcBef>
                <a:spcPts val="2000"/>
              </a:spcBef>
              <a:spcAft>
                <a:spcPts val="0"/>
              </a:spcAft>
              <a:buClr>
                <a:srgbClr val="737572"/>
              </a:buClr>
              <a:buSzPts val="4800"/>
              <a:buFont typeface="Lato"/>
              <a:buChar char="•"/>
              <a:defRPr sz="4800" b="0" i="0" u="none" strike="noStrike" cap="none">
                <a:solidFill>
                  <a:srgbClr val="737572"/>
                </a:solidFill>
                <a:latin typeface="Lato"/>
                <a:ea typeface="Lato"/>
                <a:cs typeface="Lato"/>
                <a:sym typeface="Lato"/>
              </a:defRPr>
            </a:lvl7pPr>
            <a:lvl8pPr marL="3657600" marR="0" lvl="7" indent="-533400" algn="l" rtl="0">
              <a:lnSpc>
                <a:spcPct val="90000"/>
              </a:lnSpc>
              <a:spcBef>
                <a:spcPts val="2000"/>
              </a:spcBef>
              <a:spcAft>
                <a:spcPts val="0"/>
              </a:spcAft>
              <a:buClr>
                <a:srgbClr val="737572"/>
              </a:buClr>
              <a:buSzPts val="4800"/>
              <a:buFont typeface="Lato"/>
              <a:buChar char="•"/>
              <a:defRPr sz="4800" b="0" i="0" u="none" strike="noStrike" cap="none">
                <a:solidFill>
                  <a:srgbClr val="737572"/>
                </a:solidFill>
                <a:latin typeface="Lato"/>
                <a:ea typeface="Lato"/>
                <a:cs typeface="Lato"/>
                <a:sym typeface="Lato"/>
              </a:defRPr>
            </a:lvl8pPr>
            <a:lvl9pPr marL="4114800" marR="0" lvl="8" indent="-533400" algn="l" rtl="0">
              <a:lnSpc>
                <a:spcPct val="90000"/>
              </a:lnSpc>
              <a:spcBef>
                <a:spcPts val="2000"/>
              </a:spcBef>
              <a:spcAft>
                <a:spcPts val="0"/>
              </a:spcAft>
              <a:buClr>
                <a:srgbClr val="737572"/>
              </a:buClr>
              <a:buSzPts val="4800"/>
              <a:buFont typeface="Lato"/>
              <a:buChar char="•"/>
              <a:defRPr sz="4800" b="0" i="0" u="none" strike="noStrike" cap="none">
                <a:solidFill>
                  <a:srgbClr val="737572"/>
                </a:solidFill>
                <a:latin typeface="Lato"/>
                <a:ea typeface="Lato"/>
                <a:cs typeface="Lato"/>
                <a:sym typeface="Lato"/>
              </a:defRPr>
            </a:lvl9pPr>
          </a:lstStyle>
          <a:p>
            <a:endParaRPr/>
          </a:p>
        </p:txBody>
      </p:sp>
      <p:sp>
        <p:nvSpPr>
          <p:cNvPr id="57" name="Google Shape;57;p28"/>
          <p:cNvSpPr txBox="1">
            <a:spLocks noGrp="1"/>
          </p:cNvSpPr>
          <p:nvPr>
            <p:ph type="sldNum" idx="12"/>
          </p:nvPr>
        </p:nvSpPr>
        <p:spPr>
          <a:xfrm>
            <a:off x="11561550" y="282410"/>
            <a:ext cx="363138" cy="370823"/>
          </a:xfrm>
          <a:prstGeom prst="rect">
            <a:avLst/>
          </a:prstGeom>
          <a:noFill/>
          <a:ln>
            <a:noFill/>
          </a:ln>
        </p:spPr>
        <p:txBody>
          <a:bodyPr spcFirstLastPara="1" wrap="square" lIns="91400" tIns="91400" rIns="91400" bIns="91400" anchor="t" anchorCtr="0">
            <a:noAutofit/>
          </a:bodyPr>
          <a:lstStyle>
            <a:lvl1pPr marL="0" marR="0" lvl="0"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1pPr>
            <a:lvl2pPr marL="0" marR="0" lvl="1"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2pPr>
            <a:lvl3pPr marL="0" marR="0" lvl="2"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3pPr>
            <a:lvl4pPr marL="0" marR="0" lvl="3"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4pPr>
            <a:lvl5pPr marL="0" marR="0" lvl="4"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5pPr>
            <a:lvl6pPr marL="0" marR="0" lvl="5"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6pPr>
            <a:lvl7pPr marL="0" marR="0" lvl="6"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7pPr>
            <a:lvl8pPr marL="0" marR="0" lvl="7"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8pPr>
            <a:lvl9pPr marL="0" marR="0" lvl="8" indent="0" algn="l" rtl="0">
              <a:lnSpc>
                <a:spcPct val="100000"/>
              </a:lnSpc>
              <a:spcBef>
                <a:spcPts val="0"/>
              </a:spcBef>
              <a:spcAft>
                <a:spcPts val="0"/>
              </a:spcAft>
              <a:buClr>
                <a:srgbClr val="737572"/>
              </a:buClr>
              <a:buSzPts val="3600"/>
              <a:buFont typeface="Lato"/>
              <a:buNone/>
              <a:defRPr sz="1800"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111"/>
        <p:cNvGrpSpPr/>
        <p:nvPr/>
      </p:nvGrpSpPr>
      <p:grpSpPr>
        <a:xfrm>
          <a:off x="0" y="0"/>
          <a:ext cx="0" cy="0"/>
          <a:chOff x="0" y="0"/>
          <a:chExt cx="0" cy="0"/>
        </a:xfrm>
      </p:grpSpPr>
      <p:sp>
        <p:nvSpPr>
          <p:cNvPr id="112" name="Google Shape;112;p35"/>
          <p:cNvSpPr/>
          <p:nvPr/>
        </p:nvSpPr>
        <p:spPr>
          <a:xfrm>
            <a:off x="3241" y="6223320"/>
            <a:ext cx="12185507" cy="634860"/>
          </a:xfrm>
          <a:prstGeom prst="rect">
            <a:avLst/>
          </a:prstGeom>
          <a:solidFill>
            <a:srgbClr val="FFFFFF"/>
          </a:solidFill>
          <a:ln>
            <a:noFill/>
          </a:ln>
          <a:effectLst>
            <a:outerShdw blurRad="1270000" dist="455040" dir="5400000" rotWithShape="0">
              <a:srgbClr val="02A2AC">
                <a:alpha val="4000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700" b="0" i="0" u="none" strike="noStrike" cap="none">
              <a:solidFill>
                <a:srgbClr val="000000"/>
              </a:solidFill>
              <a:latin typeface="Arial"/>
              <a:ea typeface="Arial"/>
              <a:cs typeface="Arial"/>
              <a:sym typeface="Arial"/>
            </a:endParaRPr>
          </a:p>
        </p:txBody>
      </p:sp>
      <p:pic>
        <p:nvPicPr>
          <p:cNvPr id="113" name="Google Shape;113;p35" descr="IDCN_logo_large.png"/>
          <p:cNvPicPr preferRelativeResize="0"/>
          <p:nvPr/>
        </p:nvPicPr>
        <p:blipFill rotWithShape="1">
          <a:blip r:embed="rId16">
            <a:alphaModFix/>
          </a:blip>
          <a:srcRect/>
          <a:stretch/>
        </p:blipFill>
        <p:spPr>
          <a:xfrm>
            <a:off x="9876164" y="6347520"/>
            <a:ext cx="2145638" cy="395460"/>
          </a:xfrm>
          <a:prstGeom prst="rect">
            <a:avLst/>
          </a:prstGeom>
          <a:noFill/>
          <a:ln>
            <a:noFill/>
          </a:ln>
        </p:spPr>
      </p:pic>
      <p:sp>
        <p:nvSpPr>
          <p:cNvPr id="114" name="Google Shape;114;p35"/>
          <p:cNvSpPr txBox="1">
            <a:spLocks noGrp="1"/>
          </p:cNvSpPr>
          <p:nvPr>
            <p:ph type="sldNum" idx="12"/>
          </p:nvPr>
        </p:nvSpPr>
        <p:spPr>
          <a:xfrm>
            <a:off x="11561482" y="282420"/>
            <a:ext cx="362889" cy="370620"/>
          </a:xfrm>
          <a:prstGeom prst="rect">
            <a:avLst/>
          </a:prstGeom>
          <a:noFill/>
          <a:ln>
            <a:noFill/>
          </a:ln>
        </p:spPr>
        <p:txBody>
          <a:bodyPr spcFirstLastPara="1" wrap="square" lIns="91425" tIns="91425" rIns="91425" bIns="91425" anchor="t" anchorCtr="0">
            <a:noAutofit/>
          </a:bodyPr>
          <a:lstStyle>
            <a:lvl1pPr marL="0" marR="0" lvl="0" indent="0" algn="l" rtl="0">
              <a:lnSpc>
                <a:spcPct val="100000"/>
              </a:lnSpc>
              <a:spcBef>
                <a:spcPts val="0"/>
              </a:spcBef>
              <a:spcAft>
                <a:spcPts val="0"/>
              </a:spcAft>
              <a:buClr>
                <a:srgbClr val="000000"/>
              </a:buClr>
              <a:buSzPts val="3600"/>
              <a:buFont typeface="Arial"/>
              <a:buNone/>
              <a:defRPr sz="1800" b="0" i="0" u="none" strike="noStrike" cap="none">
                <a:solidFill>
                  <a:srgbClr val="737572"/>
                </a:solidFill>
                <a:latin typeface="Lato"/>
                <a:ea typeface="Lato"/>
                <a:cs typeface="Lato"/>
                <a:sym typeface="Lato"/>
              </a:defRPr>
            </a:lvl1pPr>
            <a:lvl2pPr marL="0" marR="0" lvl="1" indent="0" algn="l" rtl="0">
              <a:lnSpc>
                <a:spcPct val="100000"/>
              </a:lnSpc>
              <a:spcBef>
                <a:spcPts val="0"/>
              </a:spcBef>
              <a:spcAft>
                <a:spcPts val="0"/>
              </a:spcAft>
              <a:buClr>
                <a:srgbClr val="000000"/>
              </a:buClr>
              <a:buSzPts val="3600"/>
              <a:buFont typeface="Arial"/>
              <a:buNone/>
              <a:defRPr sz="1800" b="0" i="0" u="none" strike="noStrike" cap="none">
                <a:solidFill>
                  <a:srgbClr val="737572"/>
                </a:solidFill>
                <a:latin typeface="Lato"/>
                <a:ea typeface="Lato"/>
                <a:cs typeface="Lato"/>
                <a:sym typeface="Lato"/>
              </a:defRPr>
            </a:lvl2pPr>
            <a:lvl3pPr marL="0" marR="0" lvl="2" indent="0" algn="l" rtl="0">
              <a:lnSpc>
                <a:spcPct val="100000"/>
              </a:lnSpc>
              <a:spcBef>
                <a:spcPts val="0"/>
              </a:spcBef>
              <a:spcAft>
                <a:spcPts val="0"/>
              </a:spcAft>
              <a:buClr>
                <a:srgbClr val="000000"/>
              </a:buClr>
              <a:buSzPts val="3600"/>
              <a:buFont typeface="Arial"/>
              <a:buNone/>
              <a:defRPr sz="1800" b="0" i="0" u="none" strike="noStrike" cap="none">
                <a:solidFill>
                  <a:srgbClr val="737572"/>
                </a:solidFill>
                <a:latin typeface="Lato"/>
                <a:ea typeface="Lato"/>
                <a:cs typeface="Lato"/>
                <a:sym typeface="Lato"/>
              </a:defRPr>
            </a:lvl3pPr>
            <a:lvl4pPr marL="0" marR="0" lvl="3" indent="0" algn="l" rtl="0">
              <a:lnSpc>
                <a:spcPct val="100000"/>
              </a:lnSpc>
              <a:spcBef>
                <a:spcPts val="0"/>
              </a:spcBef>
              <a:spcAft>
                <a:spcPts val="0"/>
              </a:spcAft>
              <a:buClr>
                <a:srgbClr val="000000"/>
              </a:buClr>
              <a:buSzPts val="3600"/>
              <a:buFont typeface="Arial"/>
              <a:buNone/>
              <a:defRPr sz="1800" b="0" i="0" u="none" strike="noStrike" cap="none">
                <a:solidFill>
                  <a:srgbClr val="737572"/>
                </a:solidFill>
                <a:latin typeface="Lato"/>
                <a:ea typeface="Lato"/>
                <a:cs typeface="Lato"/>
                <a:sym typeface="Lato"/>
              </a:defRPr>
            </a:lvl4pPr>
            <a:lvl5pPr marL="0" marR="0" lvl="4" indent="0" algn="l" rtl="0">
              <a:lnSpc>
                <a:spcPct val="100000"/>
              </a:lnSpc>
              <a:spcBef>
                <a:spcPts val="0"/>
              </a:spcBef>
              <a:spcAft>
                <a:spcPts val="0"/>
              </a:spcAft>
              <a:buClr>
                <a:srgbClr val="000000"/>
              </a:buClr>
              <a:buSzPts val="3600"/>
              <a:buFont typeface="Arial"/>
              <a:buNone/>
              <a:defRPr sz="1800" b="0" i="0" u="none" strike="noStrike" cap="none">
                <a:solidFill>
                  <a:srgbClr val="737572"/>
                </a:solidFill>
                <a:latin typeface="Lato"/>
                <a:ea typeface="Lato"/>
                <a:cs typeface="Lato"/>
                <a:sym typeface="Lato"/>
              </a:defRPr>
            </a:lvl5pPr>
            <a:lvl6pPr marL="0" marR="0" lvl="5" indent="0" algn="l" rtl="0">
              <a:lnSpc>
                <a:spcPct val="100000"/>
              </a:lnSpc>
              <a:spcBef>
                <a:spcPts val="0"/>
              </a:spcBef>
              <a:spcAft>
                <a:spcPts val="0"/>
              </a:spcAft>
              <a:buClr>
                <a:srgbClr val="000000"/>
              </a:buClr>
              <a:buSzPts val="3600"/>
              <a:buFont typeface="Arial"/>
              <a:buNone/>
              <a:defRPr sz="1800" b="0" i="0" u="none" strike="noStrike" cap="none">
                <a:solidFill>
                  <a:srgbClr val="737572"/>
                </a:solidFill>
                <a:latin typeface="Lato"/>
                <a:ea typeface="Lato"/>
                <a:cs typeface="Lato"/>
                <a:sym typeface="Lato"/>
              </a:defRPr>
            </a:lvl6pPr>
            <a:lvl7pPr marL="0" marR="0" lvl="6" indent="0" algn="l" rtl="0">
              <a:lnSpc>
                <a:spcPct val="100000"/>
              </a:lnSpc>
              <a:spcBef>
                <a:spcPts val="0"/>
              </a:spcBef>
              <a:spcAft>
                <a:spcPts val="0"/>
              </a:spcAft>
              <a:buClr>
                <a:srgbClr val="000000"/>
              </a:buClr>
              <a:buSzPts val="3600"/>
              <a:buFont typeface="Arial"/>
              <a:buNone/>
              <a:defRPr sz="1800" b="0" i="0" u="none" strike="noStrike" cap="none">
                <a:solidFill>
                  <a:srgbClr val="737572"/>
                </a:solidFill>
                <a:latin typeface="Lato"/>
                <a:ea typeface="Lato"/>
                <a:cs typeface="Lato"/>
                <a:sym typeface="Lato"/>
              </a:defRPr>
            </a:lvl7pPr>
            <a:lvl8pPr marL="0" marR="0" lvl="7" indent="0" algn="l" rtl="0">
              <a:lnSpc>
                <a:spcPct val="100000"/>
              </a:lnSpc>
              <a:spcBef>
                <a:spcPts val="0"/>
              </a:spcBef>
              <a:spcAft>
                <a:spcPts val="0"/>
              </a:spcAft>
              <a:buClr>
                <a:srgbClr val="000000"/>
              </a:buClr>
              <a:buSzPts val="3600"/>
              <a:buFont typeface="Arial"/>
              <a:buNone/>
              <a:defRPr sz="1800" b="0" i="0" u="none" strike="noStrike" cap="none">
                <a:solidFill>
                  <a:srgbClr val="737572"/>
                </a:solidFill>
                <a:latin typeface="Lato"/>
                <a:ea typeface="Lato"/>
                <a:cs typeface="Lato"/>
                <a:sym typeface="Lato"/>
              </a:defRPr>
            </a:lvl8pPr>
            <a:lvl9pPr marL="0" marR="0" lvl="8" indent="0" algn="l" rtl="0">
              <a:lnSpc>
                <a:spcPct val="100000"/>
              </a:lnSpc>
              <a:spcBef>
                <a:spcPts val="0"/>
              </a:spcBef>
              <a:spcAft>
                <a:spcPts val="0"/>
              </a:spcAft>
              <a:buClr>
                <a:srgbClr val="000000"/>
              </a:buClr>
              <a:buSzPts val="3600"/>
              <a:buFont typeface="Arial"/>
              <a:buNone/>
              <a:defRPr sz="1800" b="0" i="0" u="none" strike="noStrike" cap="none">
                <a:solidFill>
                  <a:srgbClr val="737572"/>
                </a:solidFill>
                <a:latin typeface="Lato"/>
                <a:ea typeface="Lato"/>
                <a:cs typeface="Lato"/>
                <a:sym typeface="Lato"/>
              </a:defRPr>
            </a:lvl9pPr>
          </a:lstStyle>
          <a:p>
            <a:pPr marL="0" lvl="0" indent="0" algn="l" rtl="0">
              <a:spcBef>
                <a:spcPts val="0"/>
              </a:spcBef>
              <a:spcAft>
                <a:spcPts val="0"/>
              </a:spcAft>
              <a:buNone/>
            </a:pPr>
            <a:fld id="{00000000-1234-1234-1234-123412341234}" type="slidenum">
              <a:rPr lang="en-US"/>
              <a:t>‹#›</a:t>
            </a:fld>
            <a:endParaRPr>
              <a:solidFill>
                <a:srgbClr val="000000"/>
              </a:solidFill>
              <a:latin typeface="Times New Roman"/>
              <a:ea typeface="Times New Roman"/>
              <a:cs typeface="Times New Roman"/>
              <a:sym typeface="Times New Roman"/>
            </a:endParaRPr>
          </a:p>
        </p:txBody>
      </p:sp>
      <p:sp>
        <p:nvSpPr>
          <p:cNvPr id="115" name="Google Shape;115;p35"/>
          <p:cNvSpPr txBox="1">
            <a:spLocks noGrp="1"/>
          </p:cNvSpPr>
          <p:nvPr>
            <p:ph type="title"/>
          </p:nvPr>
        </p:nvSpPr>
        <p:spPr>
          <a:xfrm>
            <a:off x="609438" y="273600"/>
            <a:ext cx="10972575" cy="1144980"/>
          </a:xfrm>
          <a:prstGeom prst="rect">
            <a:avLst/>
          </a:prstGeom>
          <a:noFill/>
          <a:ln>
            <a:noFill/>
          </a:ln>
        </p:spPr>
        <p:txBody>
          <a:bodyPr spcFirstLastPara="1" wrap="square" lIns="0" tIns="0" rIns="0" bIns="0" anchor="ctr" anchorCtr="0">
            <a:noAutofit/>
          </a:bodyPr>
          <a:lstStyle>
            <a:lvl1pPr marR="0" lvl="0" algn="l" rtl="0">
              <a:lnSpc>
                <a:spcPct val="90000"/>
              </a:lnSpc>
              <a:spcBef>
                <a:spcPts val="0"/>
              </a:spcBef>
              <a:spcAft>
                <a:spcPts val="0"/>
              </a:spcAft>
              <a:buClr>
                <a:schemeClr val="dk1"/>
              </a:buClr>
              <a:buSzPts val="4400"/>
              <a:buFont typeface="Arial"/>
              <a:buNone/>
              <a:defRPr sz="44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6" name="Google Shape;116;p35"/>
          <p:cNvSpPr txBox="1">
            <a:spLocks noGrp="1"/>
          </p:cNvSpPr>
          <p:nvPr>
            <p:ph type="body" idx="1"/>
          </p:nvPr>
        </p:nvSpPr>
        <p:spPr>
          <a:xfrm>
            <a:off x="609438" y="1604700"/>
            <a:ext cx="10972575" cy="3977460"/>
          </a:xfrm>
          <a:prstGeom prst="rect">
            <a:avLst/>
          </a:prstGeom>
          <a:noFill/>
          <a:ln>
            <a:noFill/>
          </a:ln>
        </p:spPr>
        <p:txBody>
          <a:bodyPr spcFirstLastPara="1" wrap="square" lIns="0" tIns="0" rIns="0" bIns="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8" r:id="rId12"/>
    <p:sldLayoutId id="2147483679" r:id="rId13"/>
    <p:sldLayoutId id="2147483680" r:id="rId1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41.jpg"/><Relationship Id="rId13" Type="http://schemas.openxmlformats.org/officeDocument/2006/relationships/image" Target="../media/image34.png"/><Relationship Id="rId3" Type="http://schemas.openxmlformats.org/officeDocument/2006/relationships/image" Target="../media/image30.png"/><Relationship Id="rId7" Type="http://schemas.openxmlformats.org/officeDocument/2006/relationships/image" Target="../media/image40.png"/><Relationship Id="rId12" Type="http://schemas.openxmlformats.org/officeDocument/2006/relationships/image" Target="../media/image44.jp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37.png"/><Relationship Id="rId11" Type="http://schemas.openxmlformats.org/officeDocument/2006/relationships/image" Target="../media/image43.jpg"/><Relationship Id="rId5" Type="http://schemas.openxmlformats.org/officeDocument/2006/relationships/image" Target="../media/image35.png"/><Relationship Id="rId10" Type="http://schemas.openxmlformats.org/officeDocument/2006/relationships/image" Target="../media/image42.jpg"/><Relationship Id="rId4" Type="http://schemas.openxmlformats.org/officeDocument/2006/relationships/image" Target="../media/image31.png"/><Relationship Id="rId9" Type="http://schemas.openxmlformats.org/officeDocument/2006/relationships/image" Target="../media/image14.jpg"/></Relationships>
</file>

<file path=ppt/slides/_rels/slide11.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jpg"/><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image" Target="../media/image48.jpg"/><Relationship Id="rId5" Type="http://schemas.openxmlformats.org/officeDocument/2006/relationships/image" Target="../media/image47.png"/><Relationship Id="rId4" Type="http://schemas.openxmlformats.org/officeDocument/2006/relationships/image" Target="../media/image46.png"/></Relationships>
</file>

<file path=ppt/slides/_rels/slide12.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53.jpg"/><Relationship Id="rId5" Type="http://schemas.openxmlformats.org/officeDocument/2006/relationships/image" Target="../media/image52.png"/><Relationship Id="rId4" Type="http://schemas.openxmlformats.org/officeDocument/2006/relationships/image" Target="../media/image51.png"/></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4.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13.xml"/><Relationship Id="rId1" Type="http://schemas.openxmlformats.org/officeDocument/2006/relationships/slideLayout" Target="../slideLayouts/slideLayout11.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15.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notesSlide" Target="../notesSlides/notesSlide14.xml"/><Relationship Id="rId1" Type="http://schemas.openxmlformats.org/officeDocument/2006/relationships/slideLayout" Target="../slideLayouts/slideLayout11.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1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5.xml"/><Relationship Id="rId1" Type="http://schemas.openxmlformats.org/officeDocument/2006/relationships/slideLayout" Target="../slideLayouts/slideLayout12.xml"/><Relationship Id="rId5" Type="http://schemas.openxmlformats.org/officeDocument/2006/relationships/image" Target="../media/image67.jpg"/><Relationship Id="rId4" Type="http://schemas.openxmlformats.org/officeDocument/2006/relationships/image" Target="../media/image66.png"/></Relationships>
</file>

<file path=ppt/slides/_rels/slide17.xml.rels><?xml version="1.0" encoding="UTF-8" standalone="yes"?>
<Relationships xmlns="http://schemas.openxmlformats.org/package/2006/relationships"><Relationship Id="rId3" Type="http://schemas.openxmlformats.org/officeDocument/2006/relationships/image" Target="../media/image68.jpg"/><Relationship Id="rId7" Type="http://schemas.openxmlformats.org/officeDocument/2006/relationships/image" Target="../media/image72.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jpg"/></Relationships>
</file>

<file path=ppt/slides/_rels/slide1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9.xml"/><Relationship Id="rId1" Type="http://schemas.openxmlformats.org/officeDocument/2006/relationships/slideLayout" Target="../slideLayouts/slideLayout11.xml"/><Relationship Id="rId6" Type="http://schemas.openxmlformats.org/officeDocument/2006/relationships/hyperlink" Target="https://www.linkedin.com/in/edouard-morgen/overlay/about-this-profile/" TargetMode="External"/><Relationship Id="rId5" Type="http://schemas.openxmlformats.org/officeDocument/2006/relationships/image" Target="../media/image76.jpg"/><Relationship Id="rId4" Type="http://schemas.openxmlformats.org/officeDocument/2006/relationships/image" Target="../media/image75.jpg"/></Relationships>
</file>

<file path=ppt/slides/_rels/slide21.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80.png"/><Relationship Id="rId4" Type="http://schemas.openxmlformats.org/officeDocument/2006/relationships/image" Target="../media/image79.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6.jpg"/><Relationship Id="rId5" Type="http://schemas.openxmlformats.org/officeDocument/2006/relationships/image" Target="../media/image15.png"/><Relationship Id="rId4" Type="http://schemas.openxmlformats.org/officeDocument/2006/relationships/image" Target="../media/image14.jpg"/></Relationships>
</file>

<file path=ppt/slides/_rels/slide7.xml.rels><?xml version="1.0" encoding="UTF-8" standalone="yes"?>
<Relationships xmlns="http://schemas.openxmlformats.org/package/2006/relationships"><Relationship Id="rId8" Type="http://schemas.openxmlformats.org/officeDocument/2006/relationships/image" Target="../media/image22.jpg"/><Relationship Id="rId13" Type="http://schemas.openxmlformats.org/officeDocument/2006/relationships/image" Target="../media/image27.png"/><Relationship Id="rId3" Type="http://schemas.openxmlformats.org/officeDocument/2006/relationships/image" Target="../media/image17.jpg"/><Relationship Id="rId7" Type="http://schemas.openxmlformats.org/officeDocument/2006/relationships/image" Target="../media/image21.jpg"/><Relationship Id="rId12"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0.jpg"/><Relationship Id="rId11" Type="http://schemas.openxmlformats.org/officeDocument/2006/relationships/image" Target="../media/image25.png"/><Relationship Id="rId5" Type="http://schemas.openxmlformats.org/officeDocument/2006/relationships/image" Target="../media/image19.jpg"/><Relationship Id="rId10" Type="http://schemas.openxmlformats.org/officeDocument/2006/relationships/image" Target="../media/image24.png"/><Relationship Id="rId4" Type="http://schemas.openxmlformats.org/officeDocument/2006/relationships/image" Target="../media/image18.jpg"/><Relationship Id="rId9" Type="http://schemas.openxmlformats.org/officeDocument/2006/relationships/image" Target="../media/image23.png"/><Relationship Id="rId14" Type="http://schemas.openxmlformats.org/officeDocument/2006/relationships/image" Target="../media/image2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9.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 Id="rId14"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1"/>
          <p:cNvSpPr txBox="1">
            <a:spLocks noGrp="1"/>
          </p:cNvSpPr>
          <p:nvPr>
            <p:ph type="sldNum" idx="12"/>
          </p:nvPr>
        </p:nvSpPr>
        <p:spPr>
          <a:xfrm>
            <a:off x="11689046" y="282410"/>
            <a:ext cx="168404" cy="243823"/>
          </a:xfrm>
          <a:prstGeom prst="rect">
            <a:avLst/>
          </a:prstGeom>
          <a:noFill/>
          <a:ln>
            <a:noFill/>
          </a:ln>
        </p:spPr>
        <p:txBody>
          <a:bodyPr spcFirstLastPara="1" wrap="square" lIns="45700" tIns="45700" rIns="45700" bIns="45700" anchor="t" anchorCtr="0">
            <a:noAutofit/>
          </a:bodyPr>
          <a:lstStyle/>
          <a:p>
            <a:pPr marL="0" lvl="0" indent="0" algn="ctr" rtl="0">
              <a:lnSpc>
                <a:spcPct val="100000"/>
              </a:lnSpc>
              <a:spcBef>
                <a:spcPts val="0"/>
              </a:spcBef>
              <a:spcAft>
                <a:spcPts val="0"/>
              </a:spcAft>
              <a:buClr>
                <a:srgbClr val="BFBFBF"/>
              </a:buClr>
              <a:buSzPts val="2000"/>
              <a:buNone/>
            </a:pPr>
            <a:fld id="{00000000-1234-1234-1234-123412341234}" type="slidenum">
              <a:rPr lang="en-US" sz="1000" b="1">
                <a:solidFill>
                  <a:srgbClr val="BFBFBF"/>
                </a:solidFill>
                <a:latin typeface="Helvetica Neue"/>
                <a:ea typeface="Helvetica Neue"/>
                <a:cs typeface="Helvetica Neue"/>
                <a:sym typeface="Helvetica Neue"/>
              </a:rPr>
              <a:t>1</a:t>
            </a:fld>
            <a:endParaRPr sz="1000" b="1">
              <a:solidFill>
                <a:srgbClr val="BFBFBF"/>
              </a:solidFill>
              <a:latin typeface="Helvetica Neue"/>
              <a:ea typeface="Helvetica Neue"/>
              <a:cs typeface="Helvetica Neue"/>
              <a:sym typeface="Helvetica Neue"/>
            </a:endParaRPr>
          </a:p>
        </p:txBody>
      </p:sp>
      <p:sp>
        <p:nvSpPr>
          <p:cNvPr id="187" name="Google Shape;187;p1"/>
          <p:cNvSpPr/>
          <p:nvPr/>
        </p:nvSpPr>
        <p:spPr>
          <a:xfrm>
            <a:off x="-35700" y="3230350"/>
            <a:ext cx="12216450" cy="3628050"/>
          </a:xfrm>
          <a:prstGeom prst="rect">
            <a:avLst/>
          </a:prstGeom>
          <a:solidFill>
            <a:srgbClr val="02A2AC"/>
          </a:solidFill>
          <a:ln>
            <a:noFill/>
          </a:ln>
        </p:spPr>
        <p:txBody>
          <a:bodyPr spcFirstLastPara="1" wrap="square" lIns="22850" tIns="22850" rIns="22850" bIns="22850" anchor="ctr" anchorCtr="0">
            <a:noAutofit/>
          </a:bodyPr>
          <a:lstStyle/>
          <a:p>
            <a:pPr marL="0" marR="0" lvl="0" indent="0" algn="ctr" rtl="0">
              <a:spcBef>
                <a:spcPts val="0"/>
              </a:spcBef>
              <a:spcAft>
                <a:spcPts val="0"/>
              </a:spcAft>
              <a:buNone/>
            </a:pPr>
            <a:endParaRPr sz="1800" b="0" i="0" u="none" strike="noStrike" cap="none">
              <a:solidFill>
                <a:srgbClr val="737572"/>
              </a:solidFill>
              <a:highlight>
                <a:srgbClr val="02A2AC"/>
              </a:highlight>
              <a:latin typeface="Lato"/>
              <a:ea typeface="Lato"/>
              <a:cs typeface="Lato"/>
              <a:sym typeface="Lato"/>
            </a:endParaRPr>
          </a:p>
        </p:txBody>
      </p:sp>
      <p:grpSp>
        <p:nvGrpSpPr>
          <p:cNvPr id="188" name="Google Shape;188;p1"/>
          <p:cNvGrpSpPr/>
          <p:nvPr/>
        </p:nvGrpSpPr>
        <p:grpSpPr>
          <a:xfrm>
            <a:off x="393851" y="3600600"/>
            <a:ext cx="11553234" cy="30200"/>
            <a:chOff x="-1" y="-1"/>
            <a:chExt cx="20311592" cy="132486"/>
          </a:xfrm>
        </p:grpSpPr>
        <p:sp>
          <p:nvSpPr>
            <p:cNvPr id="189" name="Google Shape;189;p1"/>
            <p:cNvSpPr/>
            <p:nvPr/>
          </p:nvSpPr>
          <p:spPr>
            <a:xfrm>
              <a:off x="0" y="-1"/>
              <a:ext cx="20311591" cy="132486"/>
            </a:xfrm>
            <a:prstGeom prst="rect">
              <a:avLst/>
            </a:prstGeom>
            <a:solidFill>
              <a:srgbClr val="FFFFFF"/>
            </a:solidFill>
            <a:ln>
              <a:noFill/>
            </a:ln>
          </p:spPr>
          <p:txBody>
            <a:bodyPr spcFirstLastPara="1" wrap="square" lIns="22850" tIns="22850" rIns="22850" bIns="22850" anchor="ctr" anchorCtr="0">
              <a:noAutofit/>
            </a:bodyPr>
            <a:lstStyle/>
            <a:p>
              <a:pPr marL="0" marR="0" lvl="0" indent="0" algn="ctr" rtl="0">
                <a:spcBef>
                  <a:spcPts val="0"/>
                </a:spcBef>
                <a:spcAft>
                  <a:spcPts val="0"/>
                </a:spcAft>
                <a:buNone/>
              </a:pPr>
              <a:endParaRPr sz="1800" b="0" i="0" u="none" strike="noStrike" cap="none">
                <a:solidFill>
                  <a:srgbClr val="737572"/>
                </a:solidFill>
                <a:latin typeface="Lato"/>
                <a:ea typeface="Lato"/>
                <a:cs typeface="Lato"/>
                <a:sym typeface="Lato"/>
              </a:endParaRPr>
            </a:p>
          </p:txBody>
        </p:sp>
        <p:sp>
          <p:nvSpPr>
            <p:cNvPr id="190" name="Google Shape;190;p1"/>
            <p:cNvSpPr/>
            <p:nvPr/>
          </p:nvSpPr>
          <p:spPr>
            <a:xfrm>
              <a:off x="-1" y="-1"/>
              <a:ext cx="1838943" cy="132486"/>
            </a:xfrm>
            <a:prstGeom prst="rect">
              <a:avLst/>
            </a:prstGeom>
            <a:solidFill>
              <a:srgbClr val="EE8002"/>
            </a:solidFill>
            <a:ln>
              <a:noFill/>
            </a:ln>
          </p:spPr>
          <p:txBody>
            <a:bodyPr spcFirstLastPara="1" wrap="square" lIns="22850" tIns="22850" rIns="22850" bIns="22850" anchor="ctr" anchorCtr="0">
              <a:noAutofit/>
            </a:bodyPr>
            <a:lstStyle/>
            <a:p>
              <a:pPr marL="0" marR="0" lvl="0" indent="0" algn="ctr" rtl="0">
                <a:spcBef>
                  <a:spcPts val="0"/>
                </a:spcBef>
                <a:spcAft>
                  <a:spcPts val="0"/>
                </a:spcAft>
                <a:buNone/>
              </a:pPr>
              <a:endParaRPr sz="1800" b="0" i="0" u="none" strike="noStrike" cap="none">
                <a:solidFill>
                  <a:srgbClr val="737572"/>
                </a:solidFill>
                <a:latin typeface="Lato"/>
                <a:ea typeface="Lato"/>
                <a:cs typeface="Lato"/>
                <a:sym typeface="Lato"/>
              </a:endParaRPr>
            </a:p>
          </p:txBody>
        </p:sp>
      </p:grpSp>
      <p:grpSp>
        <p:nvGrpSpPr>
          <p:cNvPr id="191" name="Google Shape;191;p1"/>
          <p:cNvGrpSpPr/>
          <p:nvPr/>
        </p:nvGrpSpPr>
        <p:grpSpPr>
          <a:xfrm>
            <a:off x="393825" y="3889588"/>
            <a:ext cx="11553255" cy="2662813"/>
            <a:chOff x="-1195533" y="-575699"/>
            <a:chExt cx="21675900" cy="5325625"/>
          </a:xfrm>
        </p:grpSpPr>
        <p:sp>
          <p:nvSpPr>
            <p:cNvPr id="192" name="Google Shape;192;p1"/>
            <p:cNvSpPr txBox="1"/>
            <p:nvPr/>
          </p:nvSpPr>
          <p:spPr>
            <a:xfrm>
              <a:off x="-1195533" y="470726"/>
              <a:ext cx="21675900" cy="4279200"/>
            </a:xfrm>
            <a:prstGeom prst="rect">
              <a:avLst/>
            </a:prstGeom>
            <a:noFill/>
            <a:ln>
              <a:noFill/>
            </a:ln>
          </p:spPr>
          <p:txBody>
            <a:bodyPr spcFirstLastPara="1" wrap="square" lIns="22850" tIns="22850" rIns="22850" bIns="22850" anchor="t" anchorCtr="0">
              <a:noAutofit/>
            </a:bodyPr>
            <a:lstStyle/>
            <a:p>
              <a:pPr marL="0" marR="0" lvl="0" indent="0" algn="l" rtl="0">
                <a:lnSpc>
                  <a:spcPct val="115000"/>
                </a:lnSpc>
                <a:spcBef>
                  <a:spcPts val="600"/>
                </a:spcBef>
                <a:spcAft>
                  <a:spcPts val="0"/>
                </a:spcAft>
                <a:buNone/>
              </a:pPr>
              <a:r>
                <a:rPr lang="en-US" sz="2750" b="1" i="0" u="none" strike="noStrike" cap="none">
                  <a:solidFill>
                    <a:srgbClr val="FAFCFF"/>
                  </a:solidFill>
                  <a:latin typeface="Arial"/>
                  <a:ea typeface="Arial"/>
                  <a:cs typeface="Arial"/>
                  <a:sym typeface="Arial"/>
                </a:rPr>
                <a:t>IDCN LAKE GENEVA</a:t>
              </a:r>
              <a:endParaRPr/>
            </a:p>
            <a:p>
              <a:pPr marL="0" marR="0" lvl="0" indent="0" algn="l" rtl="0">
                <a:lnSpc>
                  <a:spcPct val="115000"/>
                </a:lnSpc>
                <a:spcBef>
                  <a:spcPts val="600"/>
                </a:spcBef>
                <a:spcAft>
                  <a:spcPts val="0"/>
                </a:spcAft>
                <a:buNone/>
              </a:pPr>
              <a:r>
                <a:rPr lang="en-US" sz="2000" b="1" i="1" u="none" strike="noStrike" cap="none">
                  <a:solidFill>
                    <a:srgbClr val="FAFCFF"/>
                  </a:solidFill>
                  <a:latin typeface="Arial"/>
                  <a:ea typeface="Arial"/>
                  <a:cs typeface="Arial"/>
                  <a:sym typeface="Arial"/>
                </a:rPr>
                <a:t>CERN Spouse Welcome Event</a:t>
              </a:r>
              <a:endParaRPr/>
            </a:p>
            <a:p>
              <a:pPr marL="0" marR="0" lvl="0" indent="0" algn="l" rtl="0">
                <a:lnSpc>
                  <a:spcPct val="150000"/>
                </a:lnSpc>
                <a:spcBef>
                  <a:spcPts val="600"/>
                </a:spcBef>
                <a:spcAft>
                  <a:spcPts val="0"/>
                </a:spcAft>
                <a:buNone/>
              </a:pPr>
              <a:endParaRPr sz="1500" b="0" i="0" u="none" strike="noStrike" cap="none">
                <a:solidFill>
                  <a:srgbClr val="FFFFFF"/>
                </a:solidFill>
                <a:latin typeface="Helvetica Neue"/>
                <a:ea typeface="Helvetica Neue"/>
                <a:cs typeface="Helvetica Neue"/>
                <a:sym typeface="Helvetica Neue"/>
              </a:endParaRPr>
            </a:p>
          </p:txBody>
        </p:sp>
        <p:sp>
          <p:nvSpPr>
            <p:cNvPr id="193" name="Google Shape;193;p1"/>
            <p:cNvSpPr txBox="1"/>
            <p:nvPr/>
          </p:nvSpPr>
          <p:spPr>
            <a:xfrm>
              <a:off x="-1195480" y="-575699"/>
              <a:ext cx="10029900" cy="582900"/>
            </a:xfrm>
            <a:prstGeom prst="rect">
              <a:avLst/>
            </a:prstGeom>
            <a:noFill/>
            <a:ln>
              <a:noFill/>
            </a:ln>
          </p:spPr>
          <p:txBody>
            <a:bodyPr spcFirstLastPara="1" wrap="square" lIns="22850" tIns="22850" rIns="22850" bIns="22850" anchor="t" anchorCtr="0">
              <a:noAutofit/>
            </a:bodyPr>
            <a:lstStyle/>
            <a:p>
              <a:pPr marL="0" marR="0" lvl="0" indent="0" algn="l" rtl="0">
                <a:spcBef>
                  <a:spcPts val="0"/>
                </a:spcBef>
                <a:spcAft>
                  <a:spcPts val="0"/>
                </a:spcAft>
                <a:buNone/>
              </a:pPr>
              <a:r>
                <a:rPr lang="en-US" sz="1800" b="0" i="0" u="none" strike="noStrike" cap="none">
                  <a:solidFill>
                    <a:srgbClr val="FFFFFF"/>
                  </a:solidFill>
                  <a:latin typeface="Arial"/>
                  <a:ea typeface="Arial"/>
                  <a:cs typeface="Arial"/>
                  <a:sym typeface="Arial"/>
                </a:rPr>
                <a:t>INTERNATIONAL DUAL CAREER NETWORK</a:t>
              </a:r>
              <a:endParaRPr sz="1800" b="0" i="0" u="none" strike="noStrike" cap="none">
                <a:solidFill>
                  <a:srgbClr val="000000"/>
                </a:solidFill>
                <a:latin typeface="Arial"/>
                <a:ea typeface="Arial"/>
                <a:cs typeface="Arial"/>
                <a:sym typeface="Arial"/>
              </a:endParaRPr>
            </a:p>
          </p:txBody>
        </p:sp>
      </p:grpSp>
      <p:sp>
        <p:nvSpPr>
          <p:cNvPr id="194" name="Google Shape;194;p1"/>
          <p:cNvSpPr txBox="1"/>
          <p:nvPr/>
        </p:nvSpPr>
        <p:spPr>
          <a:xfrm>
            <a:off x="9774164" y="3830763"/>
            <a:ext cx="2134500" cy="323145"/>
          </a:xfrm>
          <a:prstGeom prst="rect">
            <a:avLst/>
          </a:prstGeom>
          <a:noFill/>
          <a:ln>
            <a:noFill/>
          </a:ln>
        </p:spPr>
        <p:txBody>
          <a:bodyPr spcFirstLastPara="1" wrap="square" lIns="45700" tIns="22850" rIns="45700" bIns="22850" anchor="t" anchorCtr="0">
            <a:spAutoFit/>
          </a:bodyPr>
          <a:lstStyle/>
          <a:p>
            <a:pPr marL="0" marR="0" lvl="0" indent="0" algn="l" rtl="0">
              <a:spcBef>
                <a:spcPts val="0"/>
              </a:spcBef>
              <a:spcAft>
                <a:spcPts val="0"/>
              </a:spcAft>
              <a:buNone/>
            </a:pPr>
            <a:r>
              <a:rPr lang="en-US" sz="1800" b="0" i="0" u="none" strike="noStrike" cap="none">
                <a:solidFill>
                  <a:srgbClr val="FAFCFF"/>
                </a:solidFill>
                <a:latin typeface="Arial"/>
                <a:ea typeface="Arial"/>
                <a:cs typeface="Arial"/>
                <a:sym typeface="Arial"/>
              </a:rPr>
              <a:t>March 2024</a:t>
            </a:r>
            <a:endParaRPr sz="1800" b="0" i="0" u="none" strike="noStrike" cap="none">
              <a:solidFill>
                <a:srgbClr val="FAFCFF"/>
              </a:solidFill>
              <a:latin typeface="Arial"/>
              <a:ea typeface="Arial"/>
              <a:cs typeface="Arial"/>
              <a:sym typeface="Arial"/>
            </a:endParaRPr>
          </a:p>
        </p:txBody>
      </p:sp>
      <p:grpSp>
        <p:nvGrpSpPr>
          <p:cNvPr id="195" name="Google Shape;195;p1"/>
          <p:cNvGrpSpPr/>
          <p:nvPr/>
        </p:nvGrpSpPr>
        <p:grpSpPr>
          <a:xfrm>
            <a:off x="-17100" y="6191947"/>
            <a:ext cx="12179250" cy="666429"/>
            <a:chOff x="-7" y="-529621"/>
            <a:chExt cx="24358500" cy="1799700"/>
          </a:xfrm>
        </p:grpSpPr>
        <p:sp>
          <p:nvSpPr>
            <p:cNvPr id="196" name="Google Shape;196;p1"/>
            <p:cNvSpPr/>
            <p:nvPr/>
          </p:nvSpPr>
          <p:spPr>
            <a:xfrm>
              <a:off x="-7" y="-529621"/>
              <a:ext cx="24358500" cy="1799700"/>
            </a:xfrm>
            <a:prstGeom prst="rect">
              <a:avLst/>
            </a:prstGeom>
            <a:solidFill>
              <a:srgbClr val="FFFFFF"/>
            </a:solidFill>
            <a:ln>
              <a:noFill/>
            </a:ln>
            <a:effectLst>
              <a:outerShdw blurRad="1270000" dist="455140" dir="5400000" rotWithShape="0">
                <a:srgbClr val="02A2AC">
                  <a:alpha val="40000"/>
                </a:srgbClr>
              </a:outerShdw>
            </a:effectLst>
          </p:spPr>
          <p:txBody>
            <a:bodyPr spcFirstLastPara="1" wrap="square" lIns="22850" tIns="22850" rIns="22850" bIns="22850" anchor="ctr" anchorCtr="0">
              <a:noAutofit/>
            </a:bodyPr>
            <a:lstStyle/>
            <a:p>
              <a:pPr marL="0" marR="0" lvl="0" indent="0" algn="l" rtl="0">
                <a:spcBef>
                  <a:spcPts val="0"/>
                </a:spcBef>
                <a:spcAft>
                  <a:spcPts val="0"/>
                </a:spcAft>
                <a:buNone/>
              </a:pPr>
              <a:endParaRPr sz="1800" b="0" i="0" u="none" strike="noStrike" cap="none">
                <a:solidFill>
                  <a:srgbClr val="737572"/>
                </a:solidFill>
                <a:latin typeface="Lato"/>
                <a:ea typeface="Lato"/>
                <a:cs typeface="Lato"/>
                <a:sym typeface="Lato"/>
              </a:endParaRPr>
            </a:p>
          </p:txBody>
        </p:sp>
        <p:pic>
          <p:nvPicPr>
            <p:cNvPr id="197" name="Google Shape;197;p1" descr="IDCN_logo_large.png"/>
            <p:cNvPicPr preferRelativeResize="0"/>
            <p:nvPr/>
          </p:nvPicPr>
          <p:blipFill rotWithShape="1">
            <a:blip r:embed="rId3">
              <a:alphaModFix/>
            </a:blip>
            <a:srcRect/>
            <a:stretch/>
          </p:blipFill>
          <p:spPr>
            <a:xfrm>
              <a:off x="19061768" y="-196572"/>
              <a:ext cx="4963000" cy="1236396"/>
            </a:xfrm>
            <a:prstGeom prst="rect">
              <a:avLst/>
            </a:prstGeom>
            <a:noFill/>
            <a:ln>
              <a:noFill/>
            </a:ln>
          </p:spPr>
        </p:pic>
      </p:grpSp>
      <p:pic>
        <p:nvPicPr>
          <p:cNvPr id="198" name="Google Shape;198;p1" descr="A close-up of a black background&#10;&#10;Description automatically generated"/>
          <p:cNvPicPr preferRelativeResize="0"/>
          <p:nvPr/>
        </p:nvPicPr>
        <p:blipFill rotWithShape="1">
          <a:blip r:embed="rId4">
            <a:alphaModFix/>
          </a:blip>
          <a:srcRect/>
          <a:stretch/>
        </p:blipFill>
        <p:spPr>
          <a:xfrm>
            <a:off x="393823" y="1022370"/>
            <a:ext cx="5023262" cy="924280"/>
          </a:xfrm>
          <a:prstGeom prst="rect">
            <a:avLst/>
          </a:prstGeom>
          <a:noFill/>
          <a:ln>
            <a:noFill/>
          </a:ln>
        </p:spPr>
      </p:pic>
      <p:sp>
        <p:nvSpPr>
          <p:cNvPr id="199" name="Google Shape;199;p1"/>
          <p:cNvSpPr txBox="1"/>
          <p:nvPr/>
        </p:nvSpPr>
        <p:spPr>
          <a:xfrm>
            <a:off x="5964984" y="669203"/>
            <a:ext cx="1579419" cy="14465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8800" b="0" i="0" u="none" strike="noStrike" cap="none">
                <a:solidFill>
                  <a:schemeClr val="dk1"/>
                </a:solidFill>
                <a:latin typeface="Arial"/>
                <a:ea typeface="Arial"/>
                <a:cs typeface="Arial"/>
                <a:sym typeface="Arial"/>
              </a:rPr>
              <a:t>@</a:t>
            </a:r>
            <a:endParaRPr/>
          </a:p>
        </p:txBody>
      </p:sp>
      <p:pic>
        <p:nvPicPr>
          <p:cNvPr id="200" name="Google Shape;200;p1" descr="A blue logo with black background&#10;&#10;Description automatically generated"/>
          <p:cNvPicPr preferRelativeResize="0"/>
          <p:nvPr/>
        </p:nvPicPr>
        <p:blipFill rotWithShape="1">
          <a:blip r:embed="rId5">
            <a:alphaModFix/>
          </a:blip>
          <a:srcRect/>
          <a:stretch/>
        </p:blipFill>
        <p:spPr>
          <a:xfrm>
            <a:off x="6931095" y="220042"/>
            <a:ext cx="4581550" cy="288257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97"/>
        <p:cNvGrpSpPr/>
        <p:nvPr/>
      </p:nvGrpSpPr>
      <p:grpSpPr>
        <a:xfrm>
          <a:off x="0" y="0"/>
          <a:ext cx="0" cy="0"/>
          <a:chOff x="0" y="0"/>
          <a:chExt cx="0" cy="0"/>
        </a:xfrm>
      </p:grpSpPr>
      <p:sp>
        <p:nvSpPr>
          <p:cNvPr id="398" name="Google Shape;398;p10"/>
          <p:cNvSpPr txBox="1">
            <a:spLocks noGrp="1"/>
          </p:cNvSpPr>
          <p:nvPr>
            <p:ph type="ctrTitle" idx="4294967295"/>
          </p:nvPr>
        </p:nvSpPr>
        <p:spPr>
          <a:xfrm>
            <a:off x="9472" y="138866"/>
            <a:ext cx="12173057" cy="951404"/>
          </a:xfrm>
          <a:prstGeom prst="rect">
            <a:avLst/>
          </a:prstGeom>
          <a:noFill/>
          <a:ln>
            <a:noFill/>
          </a:ln>
        </p:spPr>
        <p:txBody>
          <a:bodyPr spcFirstLastPara="1" wrap="square" lIns="91325" tIns="45650" rIns="91325" bIns="45650" anchor="ctr" anchorCtr="0">
            <a:normAutofit/>
          </a:bodyPr>
          <a:lstStyle/>
          <a:p>
            <a:pPr marL="0" marR="0" lvl="0" indent="0" algn="ctr" rtl="0">
              <a:lnSpc>
                <a:spcPct val="90000"/>
              </a:lnSpc>
              <a:spcBef>
                <a:spcPts val="0"/>
              </a:spcBef>
              <a:spcAft>
                <a:spcPts val="0"/>
              </a:spcAft>
              <a:buClr>
                <a:srgbClr val="3A9EA8"/>
              </a:buClr>
              <a:buSzPts val="5400"/>
              <a:buFont typeface="Helvetica Neue"/>
              <a:buNone/>
            </a:pPr>
            <a:r>
              <a:rPr lang="en-US" sz="2699" b="1" i="0" u="none" strike="noStrike" cap="none" dirty="0">
                <a:solidFill>
                  <a:srgbClr val="3A9EA8"/>
                </a:solidFill>
                <a:latin typeface="Arial"/>
                <a:ea typeface="Arial"/>
                <a:cs typeface="Arial"/>
                <a:sym typeface="Arial"/>
              </a:rPr>
              <a:t>IDCN LG Events Calendar 2024</a:t>
            </a:r>
            <a:endParaRPr sz="4398" b="0" i="0" u="none" strike="noStrike" cap="none" dirty="0">
              <a:solidFill>
                <a:schemeClr val="dk1"/>
              </a:solidFill>
              <a:latin typeface="Calibri"/>
              <a:ea typeface="Calibri"/>
              <a:cs typeface="Calibri"/>
              <a:sym typeface="Calibri"/>
            </a:endParaRPr>
          </a:p>
        </p:txBody>
      </p:sp>
      <p:sp>
        <p:nvSpPr>
          <p:cNvPr id="399" name="Google Shape;399;p10"/>
          <p:cNvSpPr txBox="1">
            <a:spLocks noGrp="1"/>
          </p:cNvSpPr>
          <p:nvPr>
            <p:ph type="subTitle" idx="4294967295"/>
          </p:nvPr>
        </p:nvSpPr>
        <p:spPr>
          <a:xfrm rot="10800000" flipH="1">
            <a:off x="11405957" y="583853"/>
            <a:ext cx="776446" cy="123836"/>
          </a:xfrm>
          <a:prstGeom prst="rect">
            <a:avLst/>
          </a:prstGeom>
          <a:noFill/>
          <a:ln>
            <a:noFill/>
          </a:ln>
        </p:spPr>
        <p:txBody>
          <a:bodyPr spcFirstLastPara="1" wrap="square" lIns="91325" tIns="45650" rIns="91325" bIns="45650" anchor="t" anchorCtr="0">
            <a:normAutofit fontScale="25000" lnSpcReduction="20000"/>
          </a:bodyPr>
          <a:lstStyle/>
          <a:p>
            <a:pPr marL="228486" marR="0" lvl="0" indent="-190405" algn="l" rtl="0">
              <a:lnSpc>
                <a:spcPct val="90000"/>
              </a:lnSpc>
              <a:spcBef>
                <a:spcPts val="0"/>
              </a:spcBef>
              <a:spcAft>
                <a:spcPts val="0"/>
              </a:spcAft>
              <a:buClr>
                <a:schemeClr val="dk1"/>
              </a:buClr>
              <a:buSzPct val="100000"/>
              <a:buFont typeface="Lato"/>
              <a:buNone/>
            </a:pPr>
            <a:endParaRPr sz="2399" b="0" i="1" u="none" strike="noStrike" cap="none">
              <a:solidFill>
                <a:srgbClr val="02A2AC"/>
              </a:solidFill>
              <a:latin typeface="Lato"/>
              <a:ea typeface="Lato"/>
              <a:cs typeface="Lato"/>
              <a:sym typeface="Lato"/>
            </a:endParaRPr>
          </a:p>
          <a:p>
            <a:pPr marL="228486" marR="0" lvl="0" indent="-190405" algn="l" rtl="0">
              <a:lnSpc>
                <a:spcPct val="90000"/>
              </a:lnSpc>
              <a:spcBef>
                <a:spcPts val="999"/>
              </a:spcBef>
              <a:spcAft>
                <a:spcPts val="0"/>
              </a:spcAft>
              <a:buClr>
                <a:schemeClr val="dk1"/>
              </a:buClr>
              <a:buSzPct val="100000"/>
              <a:buFont typeface="Lato"/>
              <a:buNone/>
            </a:pPr>
            <a:endParaRPr sz="2399" b="0" i="1" u="none" strike="noStrike" cap="none">
              <a:solidFill>
                <a:srgbClr val="02A2AC"/>
              </a:solidFill>
              <a:latin typeface="Lato"/>
              <a:ea typeface="Lato"/>
              <a:cs typeface="Lato"/>
              <a:sym typeface="Lato"/>
            </a:endParaRPr>
          </a:p>
          <a:p>
            <a:pPr marL="228486" marR="0" lvl="0" indent="-209445" algn="l" rtl="0">
              <a:lnSpc>
                <a:spcPct val="90000"/>
              </a:lnSpc>
              <a:spcBef>
                <a:spcPts val="999"/>
              </a:spcBef>
              <a:spcAft>
                <a:spcPts val="0"/>
              </a:spcAft>
              <a:buClr>
                <a:schemeClr val="dk1"/>
              </a:buClr>
              <a:buSzPct val="100000"/>
              <a:buFont typeface="Lato"/>
              <a:buNone/>
            </a:pPr>
            <a:endParaRPr sz="1200" b="0" i="0" u="none" strike="noStrike" cap="none">
              <a:solidFill>
                <a:srgbClr val="000000"/>
              </a:solidFill>
              <a:latin typeface="Arial"/>
              <a:ea typeface="Arial"/>
              <a:cs typeface="Arial"/>
              <a:sym typeface="Arial"/>
            </a:endParaRPr>
          </a:p>
          <a:p>
            <a:pPr marL="228486" marR="0" lvl="0" indent="-190405" algn="l" rtl="0">
              <a:lnSpc>
                <a:spcPct val="90000"/>
              </a:lnSpc>
              <a:spcBef>
                <a:spcPts val="999"/>
              </a:spcBef>
              <a:spcAft>
                <a:spcPts val="0"/>
              </a:spcAft>
              <a:buClr>
                <a:schemeClr val="dk1"/>
              </a:buClr>
              <a:buSzPct val="100000"/>
              <a:buFont typeface="Lato"/>
              <a:buNone/>
            </a:pPr>
            <a:endParaRPr sz="2399" b="0" i="1" u="none" strike="noStrike" cap="none">
              <a:solidFill>
                <a:srgbClr val="02A2AC"/>
              </a:solidFill>
              <a:latin typeface="Calibri"/>
              <a:ea typeface="Calibri"/>
              <a:cs typeface="Calibri"/>
              <a:sym typeface="Calibri"/>
            </a:endParaRPr>
          </a:p>
          <a:p>
            <a:pPr marL="228486" marR="0" lvl="0" indent="-209445" algn="l" rtl="0">
              <a:lnSpc>
                <a:spcPct val="90000"/>
              </a:lnSpc>
              <a:spcBef>
                <a:spcPts val="999"/>
              </a:spcBef>
              <a:spcAft>
                <a:spcPts val="0"/>
              </a:spcAft>
              <a:buClr>
                <a:schemeClr val="dk1"/>
              </a:buClr>
              <a:buSzPct val="100000"/>
              <a:buFont typeface="Lato"/>
              <a:buNone/>
            </a:pPr>
            <a:endParaRPr sz="1200" b="0" i="0" u="none" strike="noStrike" cap="none">
              <a:solidFill>
                <a:srgbClr val="000000"/>
              </a:solidFill>
              <a:latin typeface="Arial"/>
              <a:ea typeface="Arial"/>
              <a:cs typeface="Arial"/>
              <a:sym typeface="Arial"/>
            </a:endParaRPr>
          </a:p>
          <a:p>
            <a:pPr marL="228486" marR="0" lvl="0" indent="-184058" algn="l" rtl="0">
              <a:lnSpc>
                <a:spcPct val="90000"/>
              </a:lnSpc>
              <a:spcBef>
                <a:spcPts val="999"/>
              </a:spcBef>
              <a:spcAft>
                <a:spcPts val="0"/>
              </a:spcAft>
              <a:buClr>
                <a:schemeClr val="dk1"/>
              </a:buClr>
              <a:buSzPct val="100000"/>
              <a:buFont typeface="Lato"/>
              <a:buNone/>
            </a:pPr>
            <a:endParaRPr sz="2799" b="0" i="0" u="none" strike="noStrike" cap="none">
              <a:solidFill>
                <a:schemeClr val="dk1"/>
              </a:solidFill>
              <a:latin typeface="Calibri"/>
              <a:ea typeface="Calibri"/>
              <a:cs typeface="Calibri"/>
              <a:sym typeface="Calibri"/>
            </a:endParaRPr>
          </a:p>
        </p:txBody>
      </p:sp>
      <p:sp>
        <p:nvSpPr>
          <p:cNvPr id="400" name="Google Shape;400;p10"/>
          <p:cNvSpPr/>
          <p:nvPr/>
        </p:nvSpPr>
        <p:spPr>
          <a:xfrm>
            <a:off x="654834" y="1013806"/>
            <a:ext cx="11369476" cy="323532"/>
          </a:xfrm>
          <a:prstGeom prst="roundRect">
            <a:avLst>
              <a:gd name="adj" fmla="val 16667"/>
            </a:avLst>
          </a:prstGeom>
          <a:solidFill>
            <a:srgbClr val="02A2AC"/>
          </a:solidFill>
          <a:ln w="9525" cap="flat" cmpd="sng">
            <a:solidFill>
              <a:srgbClr val="02A2AC"/>
            </a:solidFill>
            <a:prstDash val="solid"/>
            <a:round/>
            <a:headEnd type="none" w="sm" len="sm"/>
            <a:tailEnd type="none" w="sm" len="sm"/>
          </a:ln>
        </p:spPr>
        <p:txBody>
          <a:bodyPr spcFirstLastPara="1" wrap="square" lIns="20325" tIns="20325" rIns="20325" bIns="20325" anchor="ctr" anchorCtr="0">
            <a:noAutofit/>
          </a:bodyPr>
          <a:lstStyle/>
          <a:p>
            <a:pPr marL="0" marR="0" lvl="0" indent="0" algn="ctr" rtl="0">
              <a:spcBef>
                <a:spcPts val="0"/>
              </a:spcBef>
              <a:spcAft>
                <a:spcPts val="0"/>
              </a:spcAft>
              <a:buNone/>
            </a:pPr>
            <a:r>
              <a:rPr lang="en-US" sz="1300" b="1">
                <a:solidFill>
                  <a:srgbClr val="FAFCFF"/>
                </a:solidFill>
                <a:latin typeface="Lato"/>
                <a:ea typeface="Lato"/>
                <a:cs typeface="Lato"/>
                <a:sym typeface="Lato"/>
              </a:rPr>
              <a:t>2024</a:t>
            </a:r>
            <a:endParaRPr sz="1300" b="1">
              <a:solidFill>
                <a:srgbClr val="FAFCFF"/>
              </a:solidFill>
              <a:latin typeface="Lato"/>
              <a:ea typeface="Lato"/>
              <a:cs typeface="Lato"/>
              <a:sym typeface="Lato"/>
            </a:endParaRPr>
          </a:p>
        </p:txBody>
      </p:sp>
      <p:sp>
        <p:nvSpPr>
          <p:cNvPr id="401" name="Google Shape;401;p10"/>
          <p:cNvSpPr/>
          <p:nvPr/>
        </p:nvSpPr>
        <p:spPr>
          <a:xfrm>
            <a:off x="11145258" y="1406090"/>
            <a:ext cx="883490" cy="251569"/>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Dec</a:t>
            </a:r>
            <a:endParaRPr sz="1300">
              <a:solidFill>
                <a:srgbClr val="02A2AC"/>
              </a:solidFill>
              <a:latin typeface="Lato"/>
              <a:ea typeface="Lato"/>
              <a:cs typeface="Lato"/>
              <a:sym typeface="Lato"/>
            </a:endParaRPr>
          </a:p>
        </p:txBody>
      </p:sp>
      <p:sp>
        <p:nvSpPr>
          <p:cNvPr id="402" name="Google Shape;402;p10"/>
          <p:cNvSpPr/>
          <p:nvPr/>
        </p:nvSpPr>
        <p:spPr>
          <a:xfrm>
            <a:off x="1597548"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Feb</a:t>
            </a:r>
            <a:endParaRPr sz="1300">
              <a:solidFill>
                <a:srgbClr val="02A2AC"/>
              </a:solidFill>
              <a:latin typeface="Lato"/>
              <a:ea typeface="Lato"/>
              <a:cs typeface="Lato"/>
              <a:sym typeface="Lato"/>
            </a:endParaRPr>
          </a:p>
        </p:txBody>
      </p:sp>
      <p:sp>
        <p:nvSpPr>
          <p:cNvPr id="403" name="Google Shape;403;p10"/>
          <p:cNvSpPr/>
          <p:nvPr/>
        </p:nvSpPr>
        <p:spPr>
          <a:xfrm>
            <a:off x="2568047"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 Mar</a:t>
            </a:r>
            <a:endParaRPr sz="1300">
              <a:solidFill>
                <a:srgbClr val="02A2AC"/>
              </a:solidFill>
              <a:latin typeface="Lato"/>
              <a:ea typeface="Lato"/>
              <a:cs typeface="Lato"/>
              <a:sym typeface="Lato"/>
            </a:endParaRPr>
          </a:p>
        </p:txBody>
      </p:sp>
      <p:sp>
        <p:nvSpPr>
          <p:cNvPr id="404" name="Google Shape;404;p10"/>
          <p:cNvSpPr/>
          <p:nvPr/>
        </p:nvSpPr>
        <p:spPr>
          <a:xfrm>
            <a:off x="3530298"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Apr</a:t>
            </a:r>
            <a:endParaRPr sz="1300">
              <a:solidFill>
                <a:srgbClr val="02A2AC"/>
              </a:solidFill>
              <a:latin typeface="Lato"/>
              <a:ea typeface="Lato"/>
              <a:cs typeface="Lato"/>
              <a:sym typeface="Lato"/>
            </a:endParaRPr>
          </a:p>
        </p:txBody>
      </p:sp>
      <p:sp>
        <p:nvSpPr>
          <p:cNvPr id="405" name="Google Shape;405;p10"/>
          <p:cNvSpPr/>
          <p:nvPr/>
        </p:nvSpPr>
        <p:spPr>
          <a:xfrm>
            <a:off x="4492548"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May</a:t>
            </a:r>
            <a:endParaRPr sz="1300">
              <a:solidFill>
                <a:srgbClr val="02A2AC"/>
              </a:solidFill>
              <a:latin typeface="Lato"/>
              <a:ea typeface="Lato"/>
              <a:cs typeface="Lato"/>
              <a:sym typeface="Lato"/>
            </a:endParaRPr>
          </a:p>
        </p:txBody>
      </p:sp>
      <p:sp>
        <p:nvSpPr>
          <p:cNvPr id="406" name="Google Shape;406;p10"/>
          <p:cNvSpPr/>
          <p:nvPr/>
        </p:nvSpPr>
        <p:spPr>
          <a:xfrm>
            <a:off x="5446859"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Jun</a:t>
            </a:r>
            <a:endParaRPr sz="1300">
              <a:solidFill>
                <a:srgbClr val="02A2AC"/>
              </a:solidFill>
              <a:latin typeface="Lato"/>
              <a:ea typeface="Lato"/>
              <a:cs typeface="Lato"/>
              <a:sym typeface="Lato"/>
            </a:endParaRPr>
          </a:p>
        </p:txBody>
      </p:sp>
      <p:sp>
        <p:nvSpPr>
          <p:cNvPr id="407" name="Google Shape;407;p10"/>
          <p:cNvSpPr/>
          <p:nvPr/>
        </p:nvSpPr>
        <p:spPr>
          <a:xfrm>
            <a:off x="6401168"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 Jul</a:t>
            </a:r>
            <a:endParaRPr sz="1300">
              <a:solidFill>
                <a:srgbClr val="02A2AC"/>
              </a:solidFill>
              <a:latin typeface="Lato"/>
              <a:ea typeface="Lato"/>
              <a:cs typeface="Lato"/>
              <a:sym typeface="Lato"/>
            </a:endParaRPr>
          </a:p>
        </p:txBody>
      </p:sp>
      <p:sp>
        <p:nvSpPr>
          <p:cNvPr id="408" name="Google Shape;408;p10"/>
          <p:cNvSpPr/>
          <p:nvPr/>
        </p:nvSpPr>
        <p:spPr>
          <a:xfrm>
            <a:off x="7339605"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Aug</a:t>
            </a:r>
            <a:endParaRPr sz="1300">
              <a:solidFill>
                <a:srgbClr val="02A2AC"/>
              </a:solidFill>
              <a:latin typeface="Lato"/>
              <a:ea typeface="Lato"/>
              <a:cs typeface="Lato"/>
              <a:sym typeface="Lato"/>
            </a:endParaRPr>
          </a:p>
        </p:txBody>
      </p:sp>
      <p:sp>
        <p:nvSpPr>
          <p:cNvPr id="409" name="Google Shape;409;p10"/>
          <p:cNvSpPr/>
          <p:nvPr/>
        </p:nvSpPr>
        <p:spPr>
          <a:xfrm>
            <a:off x="8285977"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Sep</a:t>
            </a:r>
            <a:endParaRPr sz="1300">
              <a:solidFill>
                <a:srgbClr val="02A2AC"/>
              </a:solidFill>
              <a:latin typeface="Lato"/>
              <a:ea typeface="Lato"/>
              <a:cs typeface="Lato"/>
              <a:sym typeface="Lato"/>
            </a:endParaRPr>
          </a:p>
        </p:txBody>
      </p:sp>
      <p:sp>
        <p:nvSpPr>
          <p:cNvPr id="410" name="Google Shape;410;p10"/>
          <p:cNvSpPr/>
          <p:nvPr/>
        </p:nvSpPr>
        <p:spPr>
          <a:xfrm>
            <a:off x="9248230"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Oct</a:t>
            </a:r>
            <a:endParaRPr sz="1300">
              <a:solidFill>
                <a:srgbClr val="02A2AC"/>
              </a:solidFill>
              <a:latin typeface="Lato"/>
              <a:ea typeface="Lato"/>
              <a:cs typeface="Lato"/>
              <a:sym typeface="Lato"/>
            </a:endParaRPr>
          </a:p>
        </p:txBody>
      </p:sp>
      <p:sp>
        <p:nvSpPr>
          <p:cNvPr id="411" name="Google Shape;411;p10"/>
          <p:cNvSpPr/>
          <p:nvPr/>
        </p:nvSpPr>
        <p:spPr>
          <a:xfrm>
            <a:off x="10210481"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Nov</a:t>
            </a:r>
            <a:endParaRPr sz="1300">
              <a:solidFill>
                <a:srgbClr val="02A2AC"/>
              </a:solidFill>
              <a:latin typeface="Lato"/>
              <a:ea typeface="Lato"/>
              <a:cs typeface="Lato"/>
              <a:sym typeface="Lato"/>
            </a:endParaRPr>
          </a:p>
        </p:txBody>
      </p:sp>
      <p:sp>
        <p:nvSpPr>
          <p:cNvPr id="412" name="Google Shape;412;p10"/>
          <p:cNvSpPr/>
          <p:nvPr/>
        </p:nvSpPr>
        <p:spPr>
          <a:xfrm>
            <a:off x="659111" y="1393487"/>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ctr"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Jan</a:t>
            </a:r>
            <a:endParaRPr sz="1300">
              <a:solidFill>
                <a:srgbClr val="02A2AC"/>
              </a:solidFill>
              <a:latin typeface="Lato"/>
              <a:ea typeface="Lato"/>
              <a:cs typeface="Lato"/>
              <a:sym typeface="Lato"/>
            </a:endParaRPr>
          </a:p>
        </p:txBody>
      </p:sp>
      <p:sp>
        <p:nvSpPr>
          <p:cNvPr id="413" name="Google Shape;413;p10"/>
          <p:cNvSpPr txBox="1"/>
          <p:nvPr/>
        </p:nvSpPr>
        <p:spPr>
          <a:xfrm>
            <a:off x="91031" y="1677923"/>
            <a:ext cx="883490" cy="2892987"/>
          </a:xfrm>
          <a:prstGeom prst="rect">
            <a:avLst/>
          </a:prstGeom>
          <a:noFill/>
          <a:ln>
            <a:noFill/>
          </a:ln>
        </p:spPr>
        <p:txBody>
          <a:bodyPr spcFirstLastPara="1" wrap="square" lIns="91325" tIns="45650" rIns="91325" bIns="45650" anchor="ctr" anchorCtr="0">
            <a:spAutoFit/>
          </a:bodyPr>
          <a:lstStyle/>
          <a:p>
            <a:pPr marL="0" marR="0" lvl="0" indent="0" algn="l" rtl="0">
              <a:spcBef>
                <a:spcPts val="0"/>
              </a:spcBef>
              <a:spcAft>
                <a:spcPts val="0"/>
              </a:spcAft>
              <a:buNone/>
            </a:pPr>
            <a:endParaRPr sz="1200" b="1" i="1">
              <a:solidFill>
                <a:srgbClr val="02A2AC"/>
              </a:solidFill>
              <a:latin typeface="Lato"/>
              <a:ea typeface="Lato"/>
              <a:cs typeface="Lato"/>
              <a:sym typeface="Lato"/>
            </a:endParaRPr>
          </a:p>
          <a:p>
            <a:pPr marL="0" marR="0" lvl="0" indent="0" algn="l" rtl="0">
              <a:spcBef>
                <a:spcPts val="0"/>
              </a:spcBef>
              <a:spcAft>
                <a:spcPts val="0"/>
              </a:spcAft>
              <a:buNone/>
            </a:pPr>
            <a:endParaRPr sz="1200" b="1" i="1">
              <a:solidFill>
                <a:srgbClr val="02A2AC"/>
              </a:solidFill>
              <a:latin typeface="Lato"/>
              <a:ea typeface="Lato"/>
              <a:cs typeface="Lato"/>
              <a:sym typeface="Lato"/>
            </a:endParaRPr>
          </a:p>
          <a:p>
            <a:pPr marL="0" marR="0" lvl="0" indent="0" algn="l" rtl="0">
              <a:spcBef>
                <a:spcPts val="0"/>
              </a:spcBef>
              <a:spcAft>
                <a:spcPts val="0"/>
              </a:spcAft>
              <a:buNone/>
            </a:pPr>
            <a:endParaRPr sz="1200" b="1" i="1">
              <a:solidFill>
                <a:srgbClr val="02A2AC"/>
              </a:solidFill>
              <a:latin typeface="Lato"/>
              <a:ea typeface="Lato"/>
              <a:cs typeface="Lato"/>
              <a:sym typeface="Lato"/>
            </a:endParaRPr>
          </a:p>
          <a:p>
            <a:pPr marL="0" marR="0" lvl="0" indent="0" algn="l" rtl="0">
              <a:spcBef>
                <a:spcPts val="0"/>
              </a:spcBef>
              <a:spcAft>
                <a:spcPts val="0"/>
              </a:spcAft>
              <a:buNone/>
            </a:pPr>
            <a:endParaRPr sz="1200" b="1" i="1">
              <a:solidFill>
                <a:srgbClr val="02A2AC"/>
              </a:solidFill>
              <a:latin typeface="Lato"/>
              <a:ea typeface="Lato"/>
              <a:cs typeface="Lato"/>
              <a:sym typeface="Lato"/>
            </a:endParaRPr>
          </a:p>
          <a:p>
            <a:pPr marL="0" marR="0" lvl="0" indent="0" algn="l" rtl="0">
              <a:spcBef>
                <a:spcPts val="0"/>
              </a:spcBef>
              <a:spcAft>
                <a:spcPts val="0"/>
              </a:spcAft>
              <a:buNone/>
            </a:pPr>
            <a:endParaRPr sz="1200" b="1" i="1">
              <a:solidFill>
                <a:srgbClr val="02A2AC"/>
              </a:solidFill>
              <a:latin typeface="Lato"/>
              <a:ea typeface="Lato"/>
              <a:cs typeface="Lato"/>
              <a:sym typeface="Lato"/>
            </a:endParaRPr>
          </a:p>
          <a:p>
            <a:pPr marL="0" marR="0" lvl="0" indent="0" algn="l" rtl="0">
              <a:spcBef>
                <a:spcPts val="0"/>
              </a:spcBef>
              <a:spcAft>
                <a:spcPts val="0"/>
              </a:spcAft>
              <a:buNone/>
            </a:pPr>
            <a:r>
              <a:rPr lang="en-US" sz="1200" b="1" i="1">
                <a:solidFill>
                  <a:srgbClr val="02A2AC"/>
                </a:solidFill>
                <a:latin typeface="Lato"/>
                <a:ea typeface="Lato"/>
                <a:cs typeface="Lato"/>
                <a:sym typeface="Lato"/>
              </a:rPr>
              <a:t>Career</a:t>
            </a:r>
            <a:br>
              <a:rPr lang="en-US" sz="1200" b="1" i="1">
                <a:solidFill>
                  <a:srgbClr val="02A2AC"/>
                </a:solidFill>
                <a:latin typeface="Lato"/>
                <a:ea typeface="Lato"/>
                <a:cs typeface="Lato"/>
                <a:sym typeface="Lato"/>
              </a:rPr>
            </a:br>
            <a:r>
              <a:rPr lang="en-US" sz="1200" b="1" i="1">
                <a:solidFill>
                  <a:srgbClr val="02A2AC"/>
                </a:solidFill>
                <a:latin typeface="Lato"/>
                <a:ea typeface="Lato"/>
                <a:cs typeface="Lato"/>
                <a:sym typeface="Lato"/>
              </a:rPr>
              <a:t>Mornings</a:t>
            </a:r>
            <a:endParaRPr/>
          </a:p>
          <a:p>
            <a:pPr marL="0" marR="0" lvl="0" indent="0" algn="l" rtl="0">
              <a:spcBef>
                <a:spcPts val="0"/>
              </a:spcBef>
              <a:spcAft>
                <a:spcPts val="0"/>
              </a:spcAft>
              <a:buNone/>
            </a:pPr>
            <a:endParaRPr sz="1200" b="1" i="1">
              <a:solidFill>
                <a:srgbClr val="02A2AC"/>
              </a:solidFill>
              <a:latin typeface="Lato"/>
              <a:ea typeface="Lato"/>
              <a:cs typeface="Lato"/>
              <a:sym typeface="Lato"/>
            </a:endParaRPr>
          </a:p>
          <a:p>
            <a:pPr marL="0" marR="0" lvl="0" indent="0" algn="l" rtl="0">
              <a:spcBef>
                <a:spcPts val="0"/>
              </a:spcBef>
              <a:spcAft>
                <a:spcPts val="0"/>
              </a:spcAft>
              <a:buNone/>
            </a:pPr>
            <a:r>
              <a:rPr lang="en-US" sz="1200" b="1" i="1">
                <a:solidFill>
                  <a:srgbClr val="02A2AC"/>
                </a:solidFill>
                <a:latin typeface="Lato"/>
                <a:ea typeface="Lato"/>
                <a:cs typeface="Lato"/>
                <a:sym typeface="Lato"/>
              </a:rPr>
              <a:t>&amp;</a:t>
            </a:r>
            <a:endParaRPr/>
          </a:p>
          <a:p>
            <a:pPr marL="0" marR="0" lvl="0" indent="0" algn="l" rtl="0">
              <a:spcBef>
                <a:spcPts val="0"/>
              </a:spcBef>
              <a:spcAft>
                <a:spcPts val="0"/>
              </a:spcAft>
              <a:buNone/>
            </a:pPr>
            <a:br>
              <a:rPr lang="en-US" sz="1200" b="1" i="1">
                <a:solidFill>
                  <a:srgbClr val="02A2AC"/>
                </a:solidFill>
                <a:latin typeface="Lato"/>
                <a:ea typeface="Lato"/>
                <a:cs typeface="Lato"/>
                <a:sym typeface="Lato"/>
              </a:rPr>
            </a:br>
            <a:r>
              <a:rPr lang="en-US" sz="1200" b="1" i="1">
                <a:solidFill>
                  <a:srgbClr val="02A2AC"/>
                </a:solidFill>
                <a:latin typeface="Lato"/>
                <a:ea typeface="Lato"/>
                <a:cs typeface="Lato"/>
                <a:sym typeface="Lato"/>
              </a:rPr>
              <a:t>Corporate Events</a:t>
            </a:r>
            <a:endParaRPr/>
          </a:p>
          <a:p>
            <a:pPr marL="0" marR="0" lvl="0" indent="0" algn="l" rtl="0">
              <a:spcBef>
                <a:spcPts val="0"/>
              </a:spcBef>
              <a:spcAft>
                <a:spcPts val="0"/>
              </a:spcAft>
              <a:buNone/>
            </a:pPr>
            <a:endParaRPr sz="1200" b="1" i="1">
              <a:solidFill>
                <a:srgbClr val="02A2AC"/>
              </a:solidFill>
              <a:latin typeface="Lato"/>
              <a:ea typeface="Lato"/>
              <a:cs typeface="Lato"/>
              <a:sym typeface="Lato"/>
            </a:endParaRPr>
          </a:p>
          <a:p>
            <a:pPr marL="0" marR="0" lvl="0" indent="0" algn="l" rtl="0">
              <a:spcBef>
                <a:spcPts val="0"/>
              </a:spcBef>
              <a:spcAft>
                <a:spcPts val="0"/>
              </a:spcAft>
              <a:buNone/>
            </a:pPr>
            <a:endParaRPr sz="1200" b="1" i="1">
              <a:solidFill>
                <a:srgbClr val="02A2AC"/>
              </a:solidFill>
              <a:latin typeface="Lato"/>
              <a:ea typeface="Lato"/>
              <a:cs typeface="Lato"/>
              <a:sym typeface="Lato"/>
            </a:endParaRPr>
          </a:p>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414" name="Google Shape;414;p10"/>
          <p:cNvSpPr txBox="1"/>
          <p:nvPr/>
        </p:nvSpPr>
        <p:spPr>
          <a:xfrm>
            <a:off x="85321" y="4813868"/>
            <a:ext cx="719325" cy="461552"/>
          </a:xfrm>
          <a:prstGeom prst="rect">
            <a:avLst/>
          </a:prstGeom>
          <a:noFill/>
          <a:ln>
            <a:noFill/>
          </a:ln>
        </p:spPr>
        <p:txBody>
          <a:bodyPr spcFirstLastPara="1" wrap="square" lIns="91325" tIns="45650" rIns="91325" bIns="45650" anchor="t" anchorCtr="0">
            <a:spAutoFit/>
          </a:bodyPr>
          <a:lstStyle/>
          <a:p>
            <a:pPr marL="0" marR="0" lvl="0" indent="0" algn="l" rtl="0">
              <a:spcBef>
                <a:spcPts val="0"/>
              </a:spcBef>
              <a:spcAft>
                <a:spcPts val="0"/>
              </a:spcAft>
              <a:buNone/>
            </a:pPr>
            <a:r>
              <a:rPr lang="en-US" sz="1200" b="1" i="1">
                <a:solidFill>
                  <a:srgbClr val="02A2AC"/>
                </a:solidFill>
                <a:latin typeface="Lato"/>
                <a:ea typeface="Lato"/>
                <a:cs typeface="Lato"/>
                <a:sym typeface="Lato"/>
              </a:rPr>
              <a:t>IDCN</a:t>
            </a:r>
            <a:br>
              <a:rPr lang="en-US" sz="1200" b="1" i="1">
                <a:solidFill>
                  <a:srgbClr val="02A2AC"/>
                </a:solidFill>
                <a:latin typeface="Lato"/>
                <a:ea typeface="Lato"/>
                <a:cs typeface="Lato"/>
                <a:sym typeface="Lato"/>
              </a:rPr>
            </a:br>
            <a:r>
              <a:rPr lang="en-US" sz="1200" b="1" i="1">
                <a:solidFill>
                  <a:srgbClr val="02A2AC"/>
                </a:solidFill>
                <a:latin typeface="Lato"/>
                <a:ea typeface="Lato"/>
                <a:cs typeface="Lato"/>
                <a:sym typeface="Lato"/>
              </a:rPr>
              <a:t>Events</a:t>
            </a:r>
            <a:endParaRPr sz="1400">
              <a:solidFill>
                <a:schemeClr val="dk1"/>
              </a:solidFill>
              <a:latin typeface="Arial"/>
              <a:ea typeface="Arial"/>
              <a:cs typeface="Arial"/>
              <a:sym typeface="Arial"/>
            </a:endParaRPr>
          </a:p>
        </p:txBody>
      </p:sp>
      <p:grpSp>
        <p:nvGrpSpPr>
          <p:cNvPr id="415" name="Google Shape;415;p10"/>
          <p:cNvGrpSpPr/>
          <p:nvPr/>
        </p:nvGrpSpPr>
        <p:grpSpPr>
          <a:xfrm>
            <a:off x="1380422" y="5015689"/>
            <a:ext cx="1172120" cy="672564"/>
            <a:chOff x="-4413661" y="14073245"/>
            <a:chExt cx="2916000" cy="1113183"/>
          </a:xfrm>
        </p:grpSpPr>
        <p:sp>
          <p:nvSpPr>
            <p:cNvPr id="416" name="Google Shape;416;p10"/>
            <p:cNvSpPr txBox="1"/>
            <p:nvPr/>
          </p:nvSpPr>
          <p:spPr>
            <a:xfrm>
              <a:off x="-4413661" y="14694214"/>
              <a:ext cx="2916000" cy="492214"/>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Masterclass 1</a:t>
              </a:r>
              <a:r>
                <a:rPr lang="en-US" sz="999" i="1">
                  <a:solidFill>
                    <a:schemeClr val="dk1"/>
                  </a:solidFill>
                  <a:latin typeface="Calibri"/>
                  <a:ea typeface="Calibri"/>
                  <a:cs typeface="Calibri"/>
                  <a:sym typeface="Calibri"/>
                </a:rPr>
                <a:t> </a:t>
              </a:r>
              <a:endParaRPr sz="999">
                <a:solidFill>
                  <a:srgbClr val="FF0000"/>
                </a:solidFill>
                <a:latin typeface="Calibri"/>
                <a:ea typeface="Calibri"/>
                <a:cs typeface="Calibri"/>
                <a:sym typeface="Calibri"/>
              </a:endParaRPr>
            </a:p>
          </p:txBody>
        </p:sp>
        <p:pic>
          <p:nvPicPr>
            <p:cNvPr id="417" name="Google Shape;417;p10"/>
            <p:cNvPicPr preferRelativeResize="0"/>
            <p:nvPr/>
          </p:nvPicPr>
          <p:blipFill rotWithShape="1">
            <a:blip r:embed="rId3">
              <a:alphaModFix/>
            </a:blip>
            <a:srcRect/>
            <a:stretch/>
          </p:blipFill>
          <p:spPr>
            <a:xfrm>
              <a:off x="-3675414" y="14073245"/>
              <a:ext cx="1487276" cy="645987"/>
            </a:xfrm>
            <a:prstGeom prst="rect">
              <a:avLst/>
            </a:prstGeom>
            <a:noFill/>
            <a:ln>
              <a:noFill/>
            </a:ln>
          </p:spPr>
        </p:pic>
      </p:grpSp>
      <p:grpSp>
        <p:nvGrpSpPr>
          <p:cNvPr id="418" name="Google Shape;418;p10"/>
          <p:cNvGrpSpPr/>
          <p:nvPr/>
        </p:nvGrpSpPr>
        <p:grpSpPr>
          <a:xfrm>
            <a:off x="8198330" y="2500569"/>
            <a:ext cx="883490" cy="770179"/>
            <a:chOff x="2314273" y="2523625"/>
            <a:chExt cx="1425140" cy="835914"/>
          </a:xfrm>
        </p:grpSpPr>
        <p:pic>
          <p:nvPicPr>
            <p:cNvPr id="419" name="Google Shape;419;p10"/>
            <p:cNvPicPr preferRelativeResize="0"/>
            <p:nvPr/>
          </p:nvPicPr>
          <p:blipFill rotWithShape="1">
            <a:blip r:embed="rId4">
              <a:alphaModFix/>
            </a:blip>
            <a:srcRect/>
            <a:stretch/>
          </p:blipFill>
          <p:spPr>
            <a:xfrm>
              <a:off x="2340516" y="2523625"/>
              <a:ext cx="1372654" cy="566776"/>
            </a:xfrm>
            <a:prstGeom prst="rect">
              <a:avLst/>
            </a:prstGeom>
            <a:noFill/>
            <a:ln>
              <a:noFill/>
            </a:ln>
          </p:spPr>
        </p:pic>
        <p:sp>
          <p:nvSpPr>
            <p:cNvPr id="420" name="Google Shape;420;p10"/>
            <p:cNvSpPr txBox="1"/>
            <p:nvPr/>
          </p:nvSpPr>
          <p:spPr>
            <a:xfrm>
              <a:off x="2314273" y="3113482"/>
              <a:ext cx="1425140" cy="246057"/>
            </a:xfrm>
            <a:prstGeom prst="rect">
              <a:avLst/>
            </a:prstGeom>
            <a:noFill/>
            <a:ln>
              <a:noFill/>
            </a:ln>
          </p:spPr>
          <p:txBody>
            <a:bodyPr spcFirstLastPara="1" wrap="square" lIns="91275" tIns="45625" rIns="91275" bIns="45625" anchor="t" anchorCtr="0">
              <a:spAutoFit/>
            </a:bodyPr>
            <a:lstStyle/>
            <a:p>
              <a:pPr marL="0" marR="0" lvl="0" indent="0" algn="ctr" rtl="0">
                <a:spcBef>
                  <a:spcPts val="0"/>
                </a:spcBef>
                <a:spcAft>
                  <a:spcPts val="0"/>
                </a:spcAft>
                <a:buNone/>
              </a:pPr>
              <a:endParaRPr sz="999" b="1">
                <a:solidFill>
                  <a:schemeClr val="dk1"/>
                </a:solidFill>
                <a:latin typeface="Calibri"/>
                <a:ea typeface="Calibri"/>
                <a:cs typeface="Calibri"/>
                <a:sym typeface="Calibri"/>
              </a:endParaRPr>
            </a:p>
          </p:txBody>
        </p:sp>
      </p:grpSp>
      <p:sp>
        <p:nvSpPr>
          <p:cNvPr id="421" name="Google Shape;421;p10"/>
          <p:cNvSpPr txBox="1"/>
          <p:nvPr/>
        </p:nvSpPr>
        <p:spPr>
          <a:xfrm>
            <a:off x="588898" y="4803587"/>
            <a:ext cx="895856" cy="1014730"/>
          </a:xfrm>
          <a:prstGeom prst="rect">
            <a:avLst/>
          </a:prstGeom>
          <a:noFill/>
          <a:ln>
            <a:noFill/>
          </a:ln>
        </p:spPr>
        <p:txBody>
          <a:bodyPr spcFirstLastPara="1" wrap="square" lIns="91275" tIns="45625" rIns="91275" bIns="45625"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All Corporate Member Meeting</a:t>
            </a:r>
            <a:endParaRPr/>
          </a:p>
          <a:p>
            <a:pPr marL="0" marR="0" lvl="0" indent="0" algn="ctr" rtl="0">
              <a:spcBef>
                <a:spcPts val="0"/>
              </a:spcBef>
              <a:spcAft>
                <a:spcPts val="0"/>
              </a:spcAft>
              <a:buNone/>
            </a:pPr>
            <a:endParaRPr sz="999" b="1" i="1">
              <a:solidFill>
                <a:schemeClr val="dk1"/>
              </a:solidFill>
              <a:latin typeface="Calibri"/>
              <a:ea typeface="Calibri"/>
              <a:cs typeface="Calibri"/>
              <a:sym typeface="Calibri"/>
            </a:endParaRPr>
          </a:p>
          <a:p>
            <a:pPr marL="0" marR="0" lvl="0" indent="0" algn="ctr" rtl="0">
              <a:spcBef>
                <a:spcPts val="0"/>
              </a:spcBef>
              <a:spcAft>
                <a:spcPts val="0"/>
              </a:spcAft>
              <a:buNone/>
            </a:pPr>
            <a:r>
              <a:rPr lang="en-US" sz="999" b="1" i="1">
                <a:solidFill>
                  <a:schemeClr val="dk1"/>
                </a:solidFill>
                <a:latin typeface="Calibri"/>
                <a:ea typeface="Calibri"/>
                <a:cs typeface="Calibri"/>
                <a:sym typeface="Calibri"/>
              </a:rPr>
              <a:t>Welcome event 1 </a:t>
            </a:r>
            <a:endParaRPr sz="999" b="1">
              <a:solidFill>
                <a:srgbClr val="FF0000"/>
              </a:solidFill>
              <a:latin typeface="Calibri"/>
              <a:ea typeface="Calibri"/>
              <a:cs typeface="Calibri"/>
              <a:sym typeface="Calibri"/>
            </a:endParaRPr>
          </a:p>
        </p:txBody>
      </p:sp>
      <p:grpSp>
        <p:nvGrpSpPr>
          <p:cNvPr id="422" name="Google Shape;422;p10"/>
          <p:cNvGrpSpPr/>
          <p:nvPr/>
        </p:nvGrpSpPr>
        <p:grpSpPr>
          <a:xfrm>
            <a:off x="2350393" y="2581763"/>
            <a:ext cx="1225162" cy="1098388"/>
            <a:chOff x="5415068" y="2846968"/>
            <a:chExt cx="1225800" cy="1098960"/>
          </a:xfrm>
        </p:grpSpPr>
        <p:pic>
          <p:nvPicPr>
            <p:cNvPr id="423" name="Google Shape;423;p10"/>
            <p:cNvPicPr preferRelativeResize="0"/>
            <p:nvPr/>
          </p:nvPicPr>
          <p:blipFill rotWithShape="1">
            <a:blip r:embed="rId5">
              <a:alphaModFix/>
            </a:blip>
            <a:srcRect/>
            <a:stretch/>
          </p:blipFill>
          <p:spPr>
            <a:xfrm>
              <a:off x="5532550" y="2846968"/>
              <a:ext cx="990837" cy="791468"/>
            </a:xfrm>
            <a:prstGeom prst="rect">
              <a:avLst/>
            </a:prstGeom>
            <a:noFill/>
            <a:ln>
              <a:noFill/>
            </a:ln>
          </p:spPr>
        </p:pic>
        <p:sp>
          <p:nvSpPr>
            <p:cNvPr id="424" name="Google Shape;424;p10"/>
            <p:cNvSpPr txBox="1"/>
            <p:nvPr/>
          </p:nvSpPr>
          <p:spPr>
            <a:xfrm>
              <a:off x="5415068" y="3638155"/>
              <a:ext cx="1225800" cy="307773"/>
            </a:xfrm>
            <a:prstGeom prst="rect">
              <a:avLst/>
            </a:prstGeom>
            <a:noFill/>
            <a:ln>
              <a:noFill/>
            </a:ln>
          </p:spPr>
          <p:txBody>
            <a:bodyPr spcFirstLastPara="1" wrap="square" lIns="91275" tIns="45625" rIns="91275" bIns="45625" anchor="t" anchorCtr="0">
              <a:spAutoFit/>
            </a:bodyPr>
            <a:lstStyle/>
            <a:p>
              <a:pPr marL="0" marR="0" lvl="0" indent="0" algn="ctr" rtl="0">
                <a:spcBef>
                  <a:spcPts val="0"/>
                </a:spcBef>
                <a:spcAft>
                  <a:spcPts val="0"/>
                </a:spcAft>
                <a:buNone/>
              </a:pPr>
              <a:endParaRPr sz="1400" b="1" i="1">
                <a:solidFill>
                  <a:schemeClr val="dk1"/>
                </a:solidFill>
                <a:latin typeface="Calibri"/>
                <a:ea typeface="Calibri"/>
                <a:cs typeface="Calibri"/>
                <a:sym typeface="Calibri"/>
              </a:endParaRPr>
            </a:p>
          </p:txBody>
        </p:sp>
      </p:grpSp>
      <p:pic>
        <p:nvPicPr>
          <p:cNvPr id="425" name="Google Shape;425;p10"/>
          <p:cNvPicPr preferRelativeResize="0"/>
          <p:nvPr/>
        </p:nvPicPr>
        <p:blipFill rotWithShape="1">
          <a:blip r:embed="rId6">
            <a:alphaModFix/>
          </a:blip>
          <a:srcRect/>
          <a:stretch/>
        </p:blipFill>
        <p:spPr>
          <a:xfrm>
            <a:off x="9271496" y="2060189"/>
            <a:ext cx="831969" cy="888558"/>
          </a:xfrm>
          <a:prstGeom prst="rect">
            <a:avLst/>
          </a:prstGeom>
          <a:noFill/>
          <a:ln>
            <a:noFill/>
          </a:ln>
        </p:spPr>
      </p:pic>
      <p:grpSp>
        <p:nvGrpSpPr>
          <p:cNvPr id="426" name="Google Shape;426;p10"/>
          <p:cNvGrpSpPr/>
          <p:nvPr/>
        </p:nvGrpSpPr>
        <p:grpSpPr>
          <a:xfrm>
            <a:off x="10984706" y="4704998"/>
            <a:ext cx="1267527" cy="735183"/>
            <a:chOff x="21779496" y="11034940"/>
            <a:chExt cx="2537643" cy="1471133"/>
          </a:xfrm>
        </p:grpSpPr>
        <p:pic>
          <p:nvPicPr>
            <p:cNvPr id="427" name="Google Shape;427;p10"/>
            <p:cNvPicPr preferRelativeResize="0"/>
            <p:nvPr/>
          </p:nvPicPr>
          <p:blipFill rotWithShape="1">
            <a:blip r:embed="rId3">
              <a:alphaModFix/>
            </a:blip>
            <a:srcRect/>
            <a:stretch/>
          </p:blipFill>
          <p:spPr>
            <a:xfrm>
              <a:off x="22548354" y="11034940"/>
              <a:ext cx="1487276" cy="645988"/>
            </a:xfrm>
            <a:prstGeom prst="rect">
              <a:avLst/>
            </a:prstGeom>
            <a:noFill/>
            <a:ln>
              <a:noFill/>
            </a:ln>
          </p:spPr>
        </p:pic>
        <p:sp>
          <p:nvSpPr>
            <p:cNvPr id="428" name="Google Shape;428;p10"/>
            <p:cNvSpPr txBox="1"/>
            <p:nvPr/>
          </p:nvSpPr>
          <p:spPr>
            <a:xfrm>
              <a:off x="21779496" y="11706176"/>
              <a:ext cx="2537643" cy="799897"/>
            </a:xfrm>
            <a:prstGeom prst="rect">
              <a:avLst/>
            </a:prstGeom>
            <a:solidFill>
              <a:schemeClr val="lt1"/>
            </a:solid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Volunteer Christmas Lunch  </a:t>
              </a:r>
              <a:r>
                <a:rPr lang="en-US" sz="999" b="1">
                  <a:solidFill>
                    <a:srgbClr val="FF0000"/>
                  </a:solidFill>
                  <a:latin typeface="Calibri"/>
                  <a:ea typeface="Calibri"/>
                  <a:cs typeface="Calibri"/>
                  <a:sym typeface="Calibri"/>
                </a:rPr>
                <a:t>12 Dec</a:t>
              </a:r>
              <a:endParaRPr sz="999" b="1" i="1">
                <a:solidFill>
                  <a:schemeClr val="dk1"/>
                </a:solidFill>
                <a:latin typeface="Calibri"/>
                <a:ea typeface="Calibri"/>
                <a:cs typeface="Calibri"/>
                <a:sym typeface="Calibri"/>
              </a:endParaRPr>
            </a:p>
          </p:txBody>
        </p:sp>
      </p:grpSp>
      <p:grpSp>
        <p:nvGrpSpPr>
          <p:cNvPr id="429" name="Google Shape;429;p10"/>
          <p:cNvGrpSpPr/>
          <p:nvPr/>
        </p:nvGrpSpPr>
        <p:grpSpPr>
          <a:xfrm>
            <a:off x="1318141" y="3747242"/>
            <a:ext cx="1206903" cy="760282"/>
            <a:chOff x="19723488" y="3623251"/>
            <a:chExt cx="4778146" cy="1949090"/>
          </a:xfrm>
        </p:grpSpPr>
        <p:pic>
          <p:nvPicPr>
            <p:cNvPr id="430" name="Google Shape;430;p10" descr="A blue text on a white background&#10;&#10;Description automatically generated"/>
            <p:cNvPicPr preferRelativeResize="0"/>
            <p:nvPr/>
          </p:nvPicPr>
          <p:blipFill rotWithShape="1">
            <a:blip r:embed="rId7">
              <a:alphaModFix/>
            </a:blip>
            <a:srcRect/>
            <a:stretch/>
          </p:blipFill>
          <p:spPr>
            <a:xfrm>
              <a:off x="20318607" y="3623251"/>
              <a:ext cx="3943349" cy="876300"/>
            </a:xfrm>
            <a:prstGeom prst="rect">
              <a:avLst/>
            </a:prstGeom>
            <a:noFill/>
            <a:ln>
              <a:noFill/>
            </a:ln>
          </p:spPr>
        </p:pic>
        <p:sp>
          <p:nvSpPr>
            <p:cNvPr id="431" name="Google Shape;431;p10"/>
            <p:cNvSpPr txBox="1"/>
            <p:nvPr/>
          </p:nvSpPr>
          <p:spPr>
            <a:xfrm>
              <a:off x="19723488" y="4547551"/>
              <a:ext cx="4778146" cy="1024790"/>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Awaereness Session </a:t>
              </a:r>
              <a:endParaRPr/>
            </a:p>
          </p:txBody>
        </p:sp>
      </p:grpSp>
      <p:sp>
        <p:nvSpPr>
          <p:cNvPr id="432" name="Google Shape;432;p10"/>
          <p:cNvSpPr/>
          <p:nvPr/>
        </p:nvSpPr>
        <p:spPr>
          <a:xfrm>
            <a:off x="6500697" y="1724014"/>
            <a:ext cx="1656442" cy="4483603"/>
          </a:xfrm>
          <a:prstGeom prst="roundRect">
            <a:avLst>
              <a:gd name="adj" fmla="val 16667"/>
            </a:avLst>
          </a:prstGeom>
          <a:solidFill>
            <a:srgbClr val="D1EAEA">
              <a:alpha val="32156"/>
            </a:srgbClr>
          </a:solidFill>
          <a:ln>
            <a:noFill/>
          </a:ln>
        </p:spPr>
        <p:txBody>
          <a:bodyPr spcFirstLastPara="1" wrap="square" lIns="20325" tIns="20325" rIns="20325" bIns="20325" anchor="ctr" anchorCtr="0">
            <a:noAutofit/>
          </a:bodyPr>
          <a:lstStyle/>
          <a:p>
            <a:pPr marL="0" marR="0" lvl="0" indent="0" algn="ctr" rtl="0">
              <a:spcBef>
                <a:spcPts val="0"/>
              </a:spcBef>
              <a:spcAft>
                <a:spcPts val="0"/>
              </a:spcAft>
              <a:buNone/>
            </a:pPr>
            <a:r>
              <a:rPr lang="en-US" sz="1300" i="1" u="sng">
                <a:solidFill>
                  <a:srgbClr val="02A2AC"/>
                </a:solidFill>
                <a:latin typeface="Lato"/>
                <a:ea typeface="Lato"/>
                <a:cs typeface="Lato"/>
                <a:sym typeface="Lato"/>
              </a:rPr>
              <a:t>Summer </a:t>
            </a:r>
            <a:endParaRPr sz="849">
              <a:solidFill>
                <a:srgbClr val="737572"/>
              </a:solidFill>
              <a:latin typeface="Calibri"/>
              <a:ea typeface="Calibri"/>
              <a:cs typeface="Calibri"/>
              <a:sym typeface="Calibri"/>
            </a:endParaRPr>
          </a:p>
          <a:p>
            <a:pPr marL="0" marR="0" lvl="0" indent="0" algn="ctr" rtl="0">
              <a:spcBef>
                <a:spcPts val="0"/>
              </a:spcBef>
              <a:spcAft>
                <a:spcPts val="0"/>
              </a:spcAft>
              <a:buNone/>
            </a:pPr>
            <a:r>
              <a:rPr lang="en-US" sz="1300" i="1" u="sng">
                <a:solidFill>
                  <a:srgbClr val="02A2AC"/>
                </a:solidFill>
                <a:latin typeface="Lato"/>
                <a:ea typeface="Lato"/>
                <a:cs typeface="Lato"/>
                <a:sym typeface="Lato"/>
              </a:rPr>
              <a:t>Break</a:t>
            </a:r>
            <a:endParaRPr/>
          </a:p>
          <a:p>
            <a:pPr marL="0" marR="0" lvl="0" indent="0" algn="ctr" rtl="0">
              <a:spcBef>
                <a:spcPts val="0"/>
              </a:spcBef>
              <a:spcAft>
                <a:spcPts val="0"/>
              </a:spcAft>
              <a:buNone/>
            </a:pPr>
            <a:endParaRPr sz="1300" i="1" u="sng">
              <a:solidFill>
                <a:srgbClr val="02A2AC"/>
              </a:solidFill>
              <a:latin typeface="Lato"/>
              <a:ea typeface="Lato"/>
              <a:cs typeface="Lato"/>
              <a:sym typeface="Lato"/>
            </a:endParaRPr>
          </a:p>
          <a:p>
            <a:pPr marL="0" marR="0" lvl="0" indent="0" algn="ctr" rtl="0">
              <a:spcBef>
                <a:spcPts val="0"/>
              </a:spcBef>
              <a:spcAft>
                <a:spcPts val="0"/>
              </a:spcAft>
              <a:buNone/>
            </a:pPr>
            <a:endParaRPr sz="1300" i="1" u="sng">
              <a:solidFill>
                <a:srgbClr val="02A2AC"/>
              </a:solidFill>
              <a:latin typeface="Lato"/>
              <a:ea typeface="Lato"/>
              <a:cs typeface="Lato"/>
              <a:sym typeface="Lato"/>
            </a:endParaRPr>
          </a:p>
          <a:p>
            <a:pPr marL="0" marR="0" lvl="0" indent="0" algn="ctr" rtl="0">
              <a:spcBef>
                <a:spcPts val="0"/>
              </a:spcBef>
              <a:spcAft>
                <a:spcPts val="0"/>
              </a:spcAft>
              <a:buNone/>
            </a:pPr>
            <a:endParaRPr sz="1300" i="1" u="sng">
              <a:solidFill>
                <a:srgbClr val="02A2AC"/>
              </a:solidFill>
              <a:latin typeface="Lato"/>
              <a:ea typeface="Lato"/>
              <a:cs typeface="Lato"/>
              <a:sym typeface="Lato"/>
            </a:endParaRPr>
          </a:p>
          <a:p>
            <a:pPr marL="0" marR="0" lvl="0" indent="0" algn="ctr" rtl="0">
              <a:spcBef>
                <a:spcPts val="0"/>
              </a:spcBef>
              <a:spcAft>
                <a:spcPts val="0"/>
              </a:spcAft>
              <a:buNone/>
            </a:pPr>
            <a:endParaRPr sz="1300" i="1" u="sng">
              <a:solidFill>
                <a:srgbClr val="02A2AC"/>
              </a:solidFill>
              <a:latin typeface="Lato"/>
              <a:ea typeface="Lato"/>
              <a:cs typeface="Lato"/>
              <a:sym typeface="Lato"/>
            </a:endParaRPr>
          </a:p>
        </p:txBody>
      </p:sp>
      <p:pic>
        <p:nvPicPr>
          <p:cNvPr id="433" name="Google Shape;433;p10" descr="A logo of a security officer&#10;&#10;Description automatically generated"/>
          <p:cNvPicPr preferRelativeResize="0"/>
          <p:nvPr/>
        </p:nvPicPr>
        <p:blipFill rotWithShape="1">
          <a:blip r:embed="rId8">
            <a:alphaModFix/>
          </a:blip>
          <a:srcRect/>
          <a:stretch/>
        </p:blipFill>
        <p:spPr>
          <a:xfrm>
            <a:off x="1338722" y="3131891"/>
            <a:ext cx="1123797" cy="481627"/>
          </a:xfrm>
          <a:prstGeom prst="rect">
            <a:avLst/>
          </a:prstGeom>
          <a:noFill/>
          <a:ln>
            <a:noFill/>
          </a:ln>
        </p:spPr>
      </p:pic>
      <p:grpSp>
        <p:nvGrpSpPr>
          <p:cNvPr id="434" name="Google Shape;434;p10"/>
          <p:cNvGrpSpPr/>
          <p:nvPr/>
        </p:nvGrpSpPr>
        <p:grpSpPr>
          <a:xfrm>
            <a:off x="2341406" y="4145665"/>
            <a:ext cx="1174955" cy="1483912"/>
            <a:chOff x="-4244223" y="12686216"/>
            <a:chExt cx="3064578" cy="2398540"/>
          </a:xfrm>
        </p:grpSpPr>
        <p:sp>
          <p:nvSpPr>
            <p:cNvPr id="435" name="Google Shape;435;p10"/>
            <p:cNvSpPr txBox="1"/>
            <p:nvPr/>
          </p:nvSpPr>
          <p:spPr>
            <a:xfrm>
              <a:off x="-4095645" y="14677626"/>
              <a:ext cx="2916000" cy="407130"/>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Global Webinar 1</a:t>
              </a:r>
              <a:endParaRPr sz="999">
                <a:solidFill>
                  <a:srgbClr val="FF0000"/>
                </a:solidFill>
                <a:latin typeface="Calibri"/>
                <a:ea typeface="Calibri"/>
                <a:cs typeface="Calibri"/>
                <a:sym typeface="Calibri"/>
              </a:endParaRPr>
            </a:p>
          </p:txBody>
        </p:sp>
        <p:pic>
          <p:nvPicPr>
            <p:cNvPr id="436" name="Google Shape;436;p10"/>
            <p:cNvPicPr preferRelativeResize="0"/>
            <p:nvPr/>
          </p:nvPicPr>
          <p:blipFill rotWithShape="1">
            <a:blip r:embed="rId3">
              <a:alphaModFix/>
            </a:blip>
            <a:srcRect/>
            <a:stretch/>
          </p:blipFill>
          <p:spPr>
            <a:xfrm>
              <a:off x="-3675414" y="14073245"/>
              <a:ext cx="1487276" cy="645987"/>
            </a:xfrm>
            <a:prstGeom prst="rect">
              <a:avLst/>
            </a:prstGeom>
            <a:noFill/>
            <a:ln>
              <a:noFill/>
            </a:ln>
          </p:spPr>
        </p:pic>
        <p:sp>
          <p:nvSpPr>
            <p:cNvPr id="437" name="Google Shape;437;p10"/>
            <p:cNvSpPr txBox="1"/>
            <p:nvPr/>
          </p:nvSpPr>
          <p:spPr>
            <a:xfrm>
              <a:off x="-4244223" y="12686216"/>
              <a:ext cx="2916002" cy="646125"/>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Awareness Session </a:t>
              </a:r>
              <a:endParaRPr sz="999">
                <a:solidFill>
                  <a:srgbClr val="FF0000"/>
                </a:solidFill>
                <a:latin typeface="Calibri"/>
                <a:ea typeface="Calibri"/>
                <a:cs typeface="Calibri"/>
                <a:sym typeface="Calibri"/>
              </a:endParaRPr>
            </a:p>
          </p:txBody>
        </p:sp>
      </p:grpSp>
      <p:pic>
        <p:nvPicPr>
          <p:cNvPr id="438" name="Google Shape;438;p10" descr="A logo of the world economy forum&#10;&#10;Description automatically generated"/>
          <p:cNvPicPr preferRelativeResize="0"/>
          <p:nvPr/>
        </p:nvPicPr>
        <p:blipFill rotWithShape="1">
          <a:blip r:embed="rId9">
            <a:alphaModFix/>
          </a:blip>
          <a:srcRect/>
          <a:stretch/>
        </p:blipFill>
        <p:spPr>
          <a:xfrm>
            <a:off x="2427680" y="3623271"/>
            <a:ext cx="990321" cy="577953"/>
          </a:xfrm>
          <a:prstGeom prst="rect">
            <a:avLst/>
          </a:prstGeom>
          <a:noFill/>
          <a:ln>
            <a:noFill/>
          </a:ln>
        </p:spPr>
      </p:pic>
      <p:pic>
        <p:nvPicPr>
          <p:cNvPr id="439" name="Google Shape;439;p10" descr="A close-up of a logo&#10;&#10;Description automatically generated"/>
          <p:cNvPicPr preferRelativeResize="0"/>
          <p:nvPr/>
        </p:nvPicPr>
        <p:blipFill rotWithShape="1">
          <a:blip r:embed="rId10">
            <a:alphaModFix/>
          </a:blip>
          <a:srcRect/>
          <a:stretch/>
        </p:blipFill>
        <p:spPr>
          <a:xfrm>
            <a:off x="3537130" y="2542197"/>
            <a:ext cx="883598" cy="658954"/>
          </a:xfrm>
          <a:prstGeom prst="rect">
            <a:avLst/>
          </a:prstGeom>
          <a:noFill/>
          <a:ln>
            <a:noFill/>
          </a:ln>
        </p:spPr>
      </p:pic>
      <p:grpSp>
        <p:nvGrpSpPr>
          <p:cNvPr id="440" name="Google Shape;440;p10"/>
          <p:cNvGrpSpPr/>
          <p:nvPr/>
        </p:nvGrpSpPr>
        <p:grpSpPr>
          <a:xfrm>
            <a:off x="3515715" y="4990869"/>
            <a:ext cx="1117990" cy="773655"/>
            <a:chOff x="-4095644" y="14073245"/>
            <a:chExt cx="2915999" cy="1250507"/>
          </a:xfrm>
        </p:grpSpPr>
        <p:sp>
          <p:nvSpPr>
            <p:cNvPr id="441" name="Google Shape;441;p10"/>
            <p:cNvSpPr txBox="1"/>
            <p:nvPr/>
          </p:nvSpPr>
          <p:spPr>
            <a:xfrm>
              <a:off x="-4095644" y="14677627"/>
              <a:ext cx="2915999" cy="646125"/>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Welcome Event 2 + Training</a:t>
              </a:r>
              <a:endParaRPr sz="999">
                <a:solidFill>
                  <a:srgbClr val="FF0000"/>
                </a:solidFill>
                <a:latin typeface="Calibri"/>
                <a:ea typeface="Calibri"/>
                <a:cs typeface="Calibri"/>
                <a:sym typeface="Calibri"/>
              </a:endParaRPr>
            </a:p>
          </p:txBody>
        </p:sp>
        <p:pic>
          <p:nvPicPr>
            <p:cNvPr id="442" name="Google Shape;442;p10"/>
            <p:cNvPicPr preferRelativeResize="0"/>
            <p:nvPr/>
          </p:nvPicPr>
          <p:blipFill rotWithShape="1">
            <a:blip r:embed="rId3">
              <a:alphaModFix/>
            </a:blip>
            <a:srcRect/>
            <a:stretch/>
          </p:blipFill>
          <p:spPr>
            <a:xfrm>
              <a:off x="-3675414" y="14073245"/>
              <a:ext cx="1487276" cy="645987"/>
            </a:xfrm>
            <a:prstGeom prst="rect">
              <a:avLst/>
            </a:prstGeom>
            <a:noFill/>
            <a:ln>
              <a:noFill/>
            </a:ln>
          </p:spPr>
        </p:pic>
      </p:grpSp>
      <p:pic>
        <p:nvPicPr>
          <p:cNvPr id="443" name="Google Shape;443;p10" descr="A bird and nest logo&#10;&#10;Description automatically generated"/>
          <p:cNvPicPr preferRelativeResize="0"/>
          <p:nvPr/>
        </p:nvPicPr>
        <p:blipFill rotWithShape="1">
          <a:blip r:embed="rId11">
            <a:alphaModFix/>
          </a:blip>
          <a:srcRect/>
          <a:stretch/>
        </p:blipFill>
        <p:spPr>
          <a:xfrm>
            <a:off x="4417681" y="2484319"/>
            <a:ext cx="1033223" cy="770539"/>
          </a:xfrm>
          <a:prstGeom prst="rect">
            <a:avLst/>
          </a:prstGeom>
          <a:noFill/>
          <a:ln>
            <a:noFill/>
          </a:ln>
        </p:spPr>
      </p:pic>
      <p:grpSp>
        <p:nvGrpSpPr>
          <p:cNvPr id="444" name="Google Shape;444;p10"/>
          <p:cNvGrpSpPr/>
          <p:nvPr/>
        </p:nvGrpSpPr>
        <p:grpSpPr>
          <a:xfrm>
            <a:off x="4477114" y="5002614"/>
            <a:ext cx="1117990" cy="619895"/>
            <a:chOff x="-4095644" y="14073245"/>
            <a:chExt cx="2915999" cy="1001975"/>
          </a:xfrm>
        </p:grpSpPr>
        <p:sp>
          <p:nvSpPr>
            <p:cNvPr id="445" name="Google Shape;445;p10"/>
            <p:cNvSpPr txBox="1"/>
            <p:nvPr/>
          </p:nvSpPr>
          <p:spPr>
            <a:xfrm>
              <a:off x="-4095644" y="14677627"/>
              <a:ext cx="2915999" cy="397593"/>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Masterclass 2</a:t>
              </a:r>
              <a:endParaRPr sz="999">
                <a:solidFill>
                  <a:srgbClr val="FF0000"/>
                </a:solidFill>
                <a:latin typeface="Calibri"/>
                <a:ea typeface="Calibri"/>
                <a:cs typeface="Calibri"/>
                <a:sym typeface="Calibri"/>
              </a:endParaRPr>
            </a:p>
          </p:txBody>
        </p:sp>
        <p:pic>
          <p:nvPicPr>
            <p:cNvPr id="446" name="Google Shape;446;p10"/>
            <p:cNvPicPr preferRelativeResize="0"/>
            <p:nvPr/>
          </p:nvPicPr>
          <p:blipFill rotWithShape="1">
            <a:blip r:embed="rId3">
              <a:alphaModFix/>
            </a:blip>
            <a:srcRect/>
            <a:stretch/>
          </p:blipFill>
          <p:spPr>
            <a:xfrm>
              <a:off x="-3675414" y="14073245"/>
              <a:ext cx="1487276" cy="645987"/>
            </a:xfrm>
            <a:prstGeom prst="rect">
              <a:avLst/>
            </a:prstGeom>
            <a:noFill/>
            <a:ln>
              <a:noFill/>
            </a:ln>
          </p:spPr>
        </p:pic>
      </p:grpSp>
      <p:grpSp>
        <p:nvGrpSpPr>
          <p:cNvPr id="447" name="Google Shape;447;p10"/>
          <p:cNvGrpSpPr/>
          <p:nvPr/>
        </p:nvGrpSpPr>
        <p:grpSpPr>
          <a:xfrm>
            <a:off x="4477114" y="3920727"/>
            <a:ext cx="1117990" cy="927415"/>
            <a:chOff x="-4095644" y="14073245"/>
            <a:chExt cx="2915999" cy="1499039"/>
          </a:xfrm>
        </p:grpSpPr>
        <p:sp>
          <p:nvSpPr>
            <p:cNvPr id="448" name="Google Shape;448;p10"/>
            <p:cNvSpPr txBox="1"/>
            <p:nvPr/>
          </p:nvSpPr>
          <p:spPr>
            <a:xfrm>
              <a:off x="-4095644" y="14677627"/>
              <a:ext cx="2915999" cy="894657"/>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Steering Committee Meeting</a:t>
              </a:r>
              <a:endParaRPr sz="999">
                <a:solidFill>
                  <a:srgbClr val="FF0000"/>
                </a:solidFill>
                <a:latin typeface="Calibri"/>
                <a:ea typeface="Calibri"/>
                <a:cs typeface="Calibri"/>
                <a:sym typeface="Calibri"/>
              </a:endParaRPr>
            </a:p>
          </p:txBody>
        </p:sp>
        <p:pic>
          <p:nvPicPr>
            <p:cNvPr id="449" name="Google Shape;449;p10"/>
            <p:cNvPicPr preferRelativeResize="0"/>
            <p:nvPr/>
          </p:nvPicPr>
          <p:blipFill rotWithShape="1">
            <a:blip r:embed="rId3">
              <a:alphaModFix/>
            </a:blip>
            <a:srcRect/>
            <a:stretch/>
          </p:blipFill>
          <p:spPr>
            <a:xfrm>
              <a:off x="-3675414" y="14073245"/>
              <a:ext cx="1487276" cy="645987"/>
            </a:xfrm>
            <a:prstGeom prst="rect">
              <a:avLst/>
            </a:prstGeom>
            <a:noFill/>
            <a:ln>
              <a:noFill/>
            </a:ln>
          </p:spPr>
        </p:pic>
      </p:grpSp>
      <p:pic>
        <p:nvPicPr>
          <p:cNvPr id="450" name="Google Shape;450;p10" descr="A blue and white logo&#10;&#10;Description automatically generated"/>
          <p:cNvPicPr preferRelativeResize="0"/>
          <p:nvPr/>
        </p:nvPicPr>
        <p:blipFill rotWithShape="1">
          <a:blip r:embed="rId12">
            <a:alphaModFix/>
          </a:blip>
          <a:srcRect/>
          <a:stretch/>
        </p:blipFill>
        <p:spPr>
          <a:xfrm>
            <a:off x="5325127" y="2699300"/>
            <a:ext cx="1134379" cy="249170"/>
          </a:xfrm>
          <a:prstGeom prst="rect">
            <a:avLst/>
          </a:prstGeom>
          <a:noFill/>
          <a:ln>
            <a:noFill/>
          </a:ln>
        </p:spPr>
      </p:pic>
      <p:grpSp>
        <p:nvGrpSpPr>
          <p:cNvPr id="451" name="Google Shape;451;p10"/>
          <p:cNvGrpSpPr/>
          <p:nvPr/>
        </p:nvGrpSpPr>
        <p:grpSpPr>
          <a:xfrm>
            <a:off x="5376406" y="3920728"/>
            <a:ext cx="1117990" cy="619895"/>
            <a:chOff x="-4095644" y="14073245"/>
            <a:chExt cx="2915999" cy="1001975"/>
          </a:xfrm>
        </p:grpSpPr>
        <p:sp>
          <p:nvSpPr>
            <p:cNvPr id="452" name="Google Shape;452;p10"/>
            <p:cNvSpPr txBox="1"/>
            <p:nvPr/>
          </p:nvSpPr>
          <p:spPr>
            <a:xfrm>
              <a:off x="-4095644" y="14677627"/>
              <a:ext cx="2915999" cy="397593"/>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Global Webinar 2</a:t>
              </a:r>
              <a:endParaRPr sz="999">
                <a:solidFill>
                  <a:srgbClr val="FF0000"/>
                </a:solidFill>
                <a:latin typeface="Calibri"/>
                <a:ea typeface="Calibri"/>
                <a:cs typeface="Calibri"/>
                <a:sym typeface="Calibri"/>
              </a:endParaRPr>
            </a:p>
          </p:txBody>
        </p:sp>
        <p:pic>
          <p:nvPicPr>
            <p:cNvPr id="453" name="Google Shape;453;p10"/>
            <p:cNvPicPr preferRelativeResize="0"/>
            <p:nvPr/>
          </p:nvPicPr>
          <p:blipFill rotWithShape="1">
            <a:blip r:embed="rId3">
              <a:alphaModFix/>
            </a:blip>
            <a:srcRect/>
            <a:stretch/>
          </p:blipFill>
          <p:spPr>
            <a:xfrm>
              <a:off x="-3675414" y="14073245"/>
              <a:ext cx="1487276" cy="645987"/>
            </a:xfrm>
            <a:prstGeom prst="rect">
              <a:avLst/>
            </a:prstGeom>
            <a:noFill/>
            <a:ln>
              <a:noFill/>
            </a:ln>
          </p:spPr>
        </p:pic>
      </p:grpSp>
      <p:grpSp>
        <p:nvGrpSpPr>
          <p:cNvPr id="454" name="Google Shape;454;p10"/>
          <p:cNvGrpSpPr/>
          <p:nvPr/>
        </p:nvGrpSpPr>
        <p:grpSpPr>
          <a:xfrm>
            <a:off x="5462459" y="5002614"/>
            <a:ext cx="1117990" cy="619895"/>
            <a:chOff x="-4095644" y="14073245"/>
            <a:chExt cx="2915999" cy="1001975"/>
          </a:xfrm>
        </p:grpSpPr>
        <p:sp>
          <p:nvSpPr>
            <p:cNvPr id="455" name="Google Shape;455;p10"/>
            <p:cNvSpPr txBox="1"/>
            <p:nvPr/>
          </p:nvSpPr>
          <p:spPr>
            <a:xfrm>
              <a:off x="-4095644" y="14677627"/>
              <a:ext cx="2915999" cy="397593"/>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All CM Meeting</a:t>
              </a:r>
              <a:endParaRPr sz="999">
                <a:solidFill>
                  <a:srgbClr val="FF0000"/>
                </a:solidFill>
                <a:latin typeface="Calibri"/>
                <a:ea typeface="Calibri"/>
                <a:cs typeface="Calibri"/>
                <a:sym typeface="Calibri"/>
              </a:endParaRPr>
            </a:p>
          </p:txBody>
        </p:sp>
        <p:pic>
          <p:nvPicPr>
            <p:cNvPr id="456" name="Google Shape;456;p10"/>
            <p:cNvPicPr preferRelativeResize="0"/>
            <p:nvPr/>
          </p:nvPicPr>
          <p:blipFill rotWithShape="1">
            <a:blip r:embed="rId3">
              <a:alphaModFix/>
            </a:blip>
            <a:srcRect/>
            <a:stretch/>
          </p:blipFill>
          <p:spPr>
            <a:xfrm>
              <a:off x="-3675414" y="14073245"/>
              <a:ext cx="1487276" cy="645987"/>
            </a:xfrm>
            <a:prstGeom prst="rect">
              <a:avLst/>
            </a:prstGeom>
            <a:noFill/>
            <a:ln>
              <a:noFill/>
            </a:ln>
          </p:spPr>
        </p:pic>
      </p:grpSp>
      <p:grpSp>
        <p:nvGrpSpPr>
          <p:cNvPr id="457" name="Google Shape;457;p10"/>
          <p:cNvGrpSpPr/>
          <p:nvPr/>
        </p:nvGrpSpPr>
        <p:grpSpPr>
          <a:xfrm>
            <a:off x="8123944" y="4990869"/>
            <a:ext cx="1117990" cy="773655"/>
            <a:chOff x="-4095644" y="14073245"/>
            <a:chExt cx="2915999" cy="1250507"/>
          </a:xfrm>
        </p:grpSpPr>
        <p:sp>
          <p:nvSpPr>
            <p:cNvPr id="458" name="Google Shape;458;p10"/>
            <p:cNvSpPr txBox="1"/>
            <p:nvPr/>
          </p:nvSpPr>
          <p:spPr>
            <a:xfrm>
              <a:off x="-4095644" y="14677627"/>
              <a:ext cx="2915999" cy="646125"/>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Welcome Event 3 + Training</a:t>
              </a:r>
              <a:endParaRPr sz="999">
                <a:solidFill>
                  <a:srgbClr val="FF0000"/>
                </a:solidFill>
                <a:latin typeface="Calibri"/>
                <a:ea typeface="Calibri"/>
                <a:cs typeface="Calibri"/>
                <a:sym typeface="Calibri"/>
              </a:endParaRPr>
            </a:p>
          </p:txBody>
        </p:sp>
        <p:pic>
          <p:nvPicPr>
            <p:cNvPr id="459" name="Google Shape;459;p10"/>
            <p:cNvPicPr preferRelativeResize="0"/>
            <p:nvPr/>
          </p:nvPicPr>
          <p:blipFill rotWithShape="1">
            <a:blip r:embed="rId3">
              <a:alphaModFix/>
            </a:blip>
            <a:srcRect/>
            <a:stretch/>
          </p:blipFill>
          <p:spPr>
            <a:xfrm>
              <a:off x="-3675414" y="14073245"/>
              <a:ext cx="1487276" cy="645987"/>
            </a:xfrm>
            <a:prstGeom prst="rect">
              <a:avLst/>
            </a:prstGeom>
            <a:noFill/>
            <a:ln>
              <a:noFill/>
            </a:ln>
          </p:spPr>
        </p:pic>
      </p:grpSp>
      <p:grpSp>
        <p:nvGrpSpPr>
          <p:cNvPr id="460" name="Google Shape;460;p10"/>
          <p:cNvGrpSpPr/>
          <p:nvPr/>
        </p:nvGrpSpPr>
        <p:grpSpPr>
          <a:xfrm>
            <a:off x="9282013" y="4526272"/>
            <a:ext cx="1117990" cy="619895"/>
            <a:chOff x="-4095644" y="14073245"/>
            <a:chExt cx="2915999" cy="1001975"/>
          </a:xfrm>
        </p:grpSpPr>
        <p:sp>
          <p:nvSpPr>
            <p:cNvPr id="461" name="Google Shape;461;p10"/>
            <p:cNvSpPr txBox="1"/>
            <p:nvPr/>
          </p:nvSpPr>
          <p:spPr>
            <a:xfrm>
              <a:off x="-4095644" y="14677627"/>
              <a:ext cx="2915999" cy="397593"/>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Masterclass 3</a:t>
              </a:r>
              <a:endParaRPr sz="999">
                <a:solidFill>
                  <a:srgbClr val="FF0000"/>
                </a:solidFill>
                <a:latin typeface="Calibri"/>
                <a:ea typeface="Calibri"/>
                <a:cs typeface="Calibri"/>
                <a:sym typeface="Calibri"/>
              </a:endParaRPr>
            </a:p>
          </p:txBody>
        </p:sp>
        <p:pic>
          <p:nvPicPr>
            <p:cNvPr id="462" name="Google Shape;462;p10"/>
            <p:cNvPicPr preferRelativeResize="0"/>
            <p:nvPr/>
          </p:nvPicPr>
          <p:blipFill rotWithShape="1">
            <a:blip r:embed="rId3">
              <a:alphaModFix/>
            </a:blip>
            <a:srcRect/>
            <a:stretch/>
          </p:blipFill>
          <p:spPr>
            <a:xfrm>
              <a:off x="-3675414" y="14073245"/>
              <a:ext cx="1487276" cy="645987"/>
            </a:xfrm>
            <a:prstGeom prst="rect">
              <a:avLst/>
            </a:prstGeom>
            <a:noFill/>
            <a:ln>
              <a:noFill/>
            </a:ln>
          </p:spPr>
        </p:pic>
      </p:grpSp>
      <p:grpSp>
        <p:nvGrpSpPr>
          <p:cNvPr id="463" name="Google Shape;463;p10"/>
          <p:cNvGrpSpPr/>
          <p:nvPr/>
        </p:nvGrpSpPr>
        <p:grpSpPr>
          <a:xfrm>
            <a:off x="9968898" y="2121886"/>
            <a:ext cx="1541717" cy="611404"/>
            <a:chOff x="4541247" y="4466531"/>
            <a:chExt cx="1542520" cy="611722"/>
          </a:xfrm>
        </p:grpSpPr>
        <p:pic>
          <p:nvPicPr>
            <p:cNvPr id="464" name="Google Shape;464;p10"/>
            <p:cNvPicPr preferRelativeResize="0"/>
            <p:nvPr/>
          </p:nvPicPr>
          <p:blipFill rotWithShape="1">
            <a:blip r:embed="rId13">
              <a:alphaModFix/>
            </a:blip>
            <a:srcRect/>
            <a:stretch/>
          </p:blipFill>
          <p:spPr>
            <a:xfrm>
              <a:off x="4950688" y="4466531"/>
              <a:ext cx="723639" cy="381053"/>
            </a:xfrm>
            <a:prstGeom prst="rect">
              <a:avLst/>
            </a:prstGeom>
            <a:noFill/>
            <a:ln>
              <a:noFill/>
            </a:ln>
          </p:spPr>
        </p:pic>
        <p:sp>
          <p:nvSpPr>
            <p:cNvPr id="465" name="Google Shape;465;p10"/>
            <p:cNvSpPr txBox="1"/>
            <p:nvPr/>
          </p:nvSpPr>
          <p:spPr>
            <a:xfrm>
              <a:off x="4541247" y="4832196"/>
              <a:ext cx="1542520" cy="246057"/>
            </a:xfrm>
            <a:prstGeom prst="rect">
              <a:avLst/>
            </a:prstGeom>
            <a:noFill/>
            <a:ln>
              <a:noFill/>
            </a:ln>
          </p:spPr>
          <p:txBody>
            <a:bodyPr spcFirstLastPara="1" wrap="square" lIns="91275" tIns="45625" rIns="91275" bIns="45625" anchor="t" anchorCtr="0">
              <a:spAutoFit/>
            </a:bodyPr>
            <a:lstStyle/>
            <a:p>
              <a:pPr marL="0" marR="0" lvl="0" indent="0" algn="ctr" rtl="0">
                <a:spcBef>
                  <a:spcPts val="0"/>
                </a:spcBef>
                <a:spcAft>
                  <a:spcPts val="0"/>
                </a:spcAft>
                <a:buNone/>
              </a:pPr>
              <a:endParaRPr sz="999" b="1">
                <a:solidFill>
                  <a:srgbClr val="FF0000"/>
                </a:solidFill>
                <a:latin typeface="Calibri"/>
                <a:ea typeface="Calibri"/>
                <a:cs typeface="Calibri"/>
                <a:sym typeface="Calibri"/>
              </a:endParaRPr>
            </a:p>
          </p:txBody>
        </p:sp>
      </p:grpSp>
      <p:grpSp>
        <p:nvGrpSpPr>
          <p:cNvPr id="466" name="Google Shape;466;p10"/>
          <p:cNvGrpSpPr/>
          <p:nvPr/>
        </p:nvGrpSpPr>
        <p:grpSpPr>
          <a:xfrm>
            <a:off x="10052052" y="3920728"/>
            <a:ext cx="1117990" cy="619895"/>
            <a:chOff x="-4095644" y="14073245"/>
            <a:chExt cx="2915999" cy="1001975"/>
          </a:xfrm>
        </p:grpSpPr>
        <p:sp>
          <p:nvSpPr>
            <p:cNvPr id="467" name="Google Shape;467;p10"/>
            <p:cNvSpPr txBox="1"/>
            <p:nvPr/>
          </p:nvSpPr>
          <p:spPr>
            <a:xfrm>
              <a:off x="-4095644" y="14677627"/>
              <a:ext cx="2915999" cy="397593"/>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Global Webinar 3</a:t>
              </a:r>
              <a:endParaRPr sz="999">
                <a:solidFill>
                  <a:srgbClr val="FF0000"/>
                </a:solidFill>
                <a:latin typeface="Calibri"/>
                <a:ea typeface="Calibri"/>
                <a:cs typeface="Calibri"/>
                <a:sym typeface="Calibri"/>
              </a:endParaRPr>
            </a:p>
          </p:txBody>
        </p:sp>
        <p:pic>
          <p:nvPicPr>
            <p:cNvPr id="468" name="Google Shape;468;p10"/>
            <p:cNvPicPr preferRelativeResize="0"/>
            <p:nvPr/>
          </p:nvPicPr>
          <p:blipFill rotWithShape="1">
            <a:blip r:embed="rId3">
              <a:alphaModFix/>
            </a:blip>
            <a:srcRect/>
            <a:stretch/>
          </p:blipFill>
          <p:spPr>
            <a:xfrm>
              <a:off x="-3675414" y="14073245"/>
              <a:ext cx="1487276" cy="645987"/>
            </a:xfrm>
            <a:prstGeom prst="rect">
              <a:avLst/>
            </a:prstGeom>
            <a:noFill/>
            <a:ln>
              <a:noFill/>
            </a:ln>
          </p:spPr>
        </p:pic>
      </p:grpSp>
      <p:grpSp>
        <p:nvGrpSpPr>
          <p:cNvPr id="469" name="Google Shape;469;p10"/>
          <p:cNvGrpSpPr/>
          <p:nvPr/>
        </p:nvGrpSpPr>
        <p:grpSpPr>
          <a:xfrm>
            <a:off x="10150773" y="4624004"/>
            <a:ext cx="1117990" cy="927415"/>
            <a:chOff x="-4095644" y="14073245"/>
            <a:chExt cx="2915999" cy="1499039"/>
          </a:xfrm>
        </p:grpSpPr>
        <p:sp>
          <p:nvSpPr>
            <p:cNvPr id="470" name="Google Shape;470;p10"/>
            <p:cNvSpPr txBox="1"/>
            <p:nvPr/>
          </p:nvSpPr>
          <p:spPr>
            <a:xfrm>
              <a:off x="-4095644" y="14677627"/>
              <a:ext cx="2915999" cy="894657"/>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Steering Committee Meeting</a:t>
              </a:r>
              <a:endParaRPr sz="999">
                <a:solidFill>
                  <a:srgbClr val="FF0000"/>
                </a:solidFill>
                <a:latin typeface="Calibri"/>
                <a:ea typeface="Calibri"/>
                <a:cs typeface="Calibri"/>
                <a:sym typeface="Calibri"/>
              </a:endParaRPr>
            </a:p>
          </p:txBody>
        </p:sp>
        <p:pic>
          <p:nvPicPr>
            <p:cNvPr id="471" name="Google Shape;471;p10"/>
            <p:cNvPicPr preferRelativeResize="0"/>
            <p:nvPr/>
          </p:nvPicPr>
          <p:blipFill rotWithShape="1">
            <a:blip r:embed="rId3">
              <a:alphaModFix/>
            </a:blip>
            <a:srcRect/>
            <a:stretch/>
          </p:blipFill>
          <p:spPr>
            <a:xfrm>
              <a:off x="-3675414" y="14073245"/>
              <a:ext cx="1487276" cy="645987"/>
            </a:xfrm>
            <a:prstGeom prst="rect">
              <a:avLst/>
            </a:prstGeom>
            <a:noFill/>
            <a:ln>
              <a:noFill/>
            </a:ln>
          </p:spPr>
        </p:pic>
      </p:grpSp>
      <p:grpSp>
        <p:nvGrpSpPr>
          <p:cNvPr id="472" name="Google Shape;472;p10"/>
          <p:cNvGrpSpPr/>
          <p:nvPr/>
        </p:nvGrpSpPr>
        <p:grpSpPr>
          <a:xfrm>
            <a:off x="11005889" y="2172360"/>
            <a:ext cx="1225162" cy="1098388"/>
            <a:chOff x="5415068" y="2846968"/>
            <a:chExt cx="1225800" cy="1098960"/>
          </a:xfrm>
        </p:grpSpPr>
        <p:pic>
          <p:nvPicPr>
            <p:cNvPr id="473" name="Google Shape;473;p10"/>
            <p:cNvPicPr preferRelativeResize="0"/>
            <p:nvPr/>
          </p:nvPicPr>
          <p:blipFill rotWithShape="1">
            <a:blip r:embed="rId5">
              <a:alphaModFix/>
            </a:blip>
            <a:srcRect/>
            <a:stretch/>
          </p:blipFill>
          <p:spPr>
            <a:xfrm>
              <a:off x="5532550" y="2846968"/>
              <a:ext cx="990837" cy="791468"/>
            </a:xfrm>
            <a:prstGeom prst="rect">
              <a:avLst/>
            </a:prstGeom>
            <a:noFill/>
            <a:ln>
              <a:noFill/>
            </a:ln>
          </p:spPr>
        </p:pic>
        <p:sp>
          <p:nvSpPr>
            <p:cNvPr id="474" name="Google Shape;474;p10"/>
            <p:cNvSpPr txBox="1"/>
            <p:nvPr/>
          </p:nvSpPr>
          <p:spPr>
            <a:xfrm>
              <a:off x="5415068" y="3638155"/>
              <a:ext cx="1225800" cy="307773"/>
            </a:xfrm>
            <a:prstGeom prst="rect">
              <a:avLst/>
            </a:prstGeom>
            <a:noFill/>
            <a:ln>
              <a:noFill/>
            </a:ln>
          </p:spPr>
          <p:txBody>
            <a:bodyPr spcFirstLastPara="1" wrap="square" lIns="91275" tIns="45625" rIns="91275" bIns="45625" anchor="t" anchorCtr="0">
              <a:spAutoFit/>
            </a:bodyPr>
            <a:lstStyle/>
            <a:p>
              <a:pPr marL="0" marR="0" lvl="0" indent="0" algn="ctr" rtl="0">
                <a:spcBef>
                  <a:spcPts val="0"/>
                </a:spcBef>
                <a:spcAft>
                  <a:spcPts val="0"/>
                </a:spcAft>
                <a:buNone/>
              </a:pPr>
              <a:endParaRPr sz="1400" b="1" i="1">
                <a:solidFill>
                  <a:schemeClr val="dk1"/>
                </a:solidFill>
                <a:latin typeface="Calibri"/>
                <a:ea typeface="Calibri"/>
                <a:cs typeface="Calibri"/>
                <a:sym typeface="Calibri"/>
              </a:endParaRPr>
            </a:p>
          </p:txBody>
        </p:sp>
      </p:grpSp>
      <p:sp>
        <p:nvSpPr>
          <p:cNvPr id="475" name="Google Shape;475;p10"/>
          <p:cNvSpPr txBox="1"/>
          <p:nvPr/>
        </p:nvSpPr>
        <p:spPr>
          <a:xfrm>
            <a:off x="8285060" y="1724014"/>
            <a:ext cx="3739250" cy="338554"/>
          </a:xfrm>
          <a:prstGeom prst="rect">
            <a:avLst/>
          </a:prstGeom>
          <a:noFill/>
          <a:ln w="28575" cap="flat"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600" b="1">
                <a:solidFill>
                  <a:srgbClr val="3A9EA8"/>
                </a:solidFill>
                <a:latin typeface="Arial"/>
                <a:ea typeface="Arial"/>
                <a:cs typeface="Arial"/>
                <a:sym typeface="Arial"/>
              </a:rPr>
              <a:t>To be decided</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11"/>
          <p:cNvSpPr txBox="1"/>
          <p:nvPr/>
        </p:nvSpPr>
        <p:spPr>
          <a:xfrm>
            <a:off x="-2263589" y="226719"/>
            <a:ext cx="11428230" cy="456697"/>
          </a:xfrm>
          <a:prstGeom prst="rect">
            <a:avLst/>
          </a:prstGeom>
          <a:noFill/>
          <a:ln>
            <a:noFill/>
          </a:ln>
        </p:spPr>
        <p:txBody>
          <a:bodyPr spcFirstLastPara="1" wrap="square" lIns="20400" tIns="20400" rIns="20400" bIns="20400" anchor="t" anchorCtr="0">
            <a:spAutoFit/>
          </a:bodyPr>
          <a:lstStyle/>
          <a:p>
            <a:pPr marL="0" marR="0" lvl="0" indent="0" algn="ctr" rtl="0">
              <a:spcBef>
                <a:spcPts val="0"/>
              </a:spcBef>
              <a:spcAft>
                <a:spcPts val="0"/>
              </a:spcAft>
              <a:buNone/>
            </a:pPr>
            <a:r>
              <a:rPr lang="en-US" sz="2700" b="1">
                <a:solidFill>
                  <a:srgbClr val="3A9EA8"/>
                </a:solidFill>
                <a:latin typeface="Arial"/>
                <a:ea typeface="Arial"/>
                <a:cs typeface="Arial"/>
                <a:sym typeface="Arial"/>
              </a:rPr>
              <a:t>Impact on LinkedIn: Continued Growth </a:t>
            </a:r>
            <a:endParaRPr sz="2700" b="1">
              <a:solidFill>
                <a:srgbClr val="3A9EA8"/>
              </a:solidFill>
              <a:latin typeface="Arial"/>
              <a:ea typeface="Arial"/>
              <a:cs typeface="Arial"/>
              <a:sym typeface="Arial"/>
            </a:endParaRPr>
          </a:p>
        </p:txBody>
      </p:sp>
      <p:sp>
        <p:nvSpPr>
          <p:cNvPr id="481" name="Google Shape;481;p11"/>
          <p:cNvSpPr txBox="1"/>
          <p:nvPr/>
        </p:nvSpPr>
        <p:spPr>
          <a:xfrm>
            <a:off x="8208868" y="5005541"/>
            <a:ext cx="2531944" cy="784786"/>
          </a:xfrm>
          <a:prstGeom prst="rect">
            <a:avLst/>
          </a:prstGeom>
          <a:noFill/>
          <a:ln>
            <a:noFill/>
          </a:ln>
        </p:spPr>
        <p:txBody>
          <a:bodyPr spcFirstLastPara="1" wrap="square" lIns="22825" tIns="22825" rIns="22825" bIns="22825" anchor="t" anchorCtr="0">
            <a:spAutoFit/>
          </a:bodyPr>
          <a:lstStyle/>
          <a:p>
            <a:pPr marL="0" marR="0" lvl="0" indent="0" algn="r" rtl="0">
              <a:spcBef>
                <a:spcPts val="0"/>
              </a:spcBef>
              <a:spcAft>
                <a:spcPts val="0"/>
              </a:spcAft>
              <a:buNone/>
            </a:pPr>
            <a:r>
              <a:rPr lang="en-US" sz="4800" b="1">
                <a:solidFill>
                  <a:srgbClr val="2C7880"/>
                </a:solidFill>
                <a:latin typeface="Helvetica Neue"/>
                <a:ea typeface="Helvetica Neue"/>
                <a:cs typeface="Helvetica Neue"/>
                <a:sym typeface="Helvetica Neue"/>
              </a:rPr>
              <a:t>7006</a:t>
            </a:r>
            <a:endParaRPr/>
          </a:p>
        </p:txBody>
      </p:sp>
      <p:sp>
        <p:nvSpPr>
          <p:cNvPr id="482" name="Google Shape;482;p11"/>
          <p:cNvSpPr txBox="1"/>
          <p:nvPr/>
        </p:nvSpPr>
        <p:spPr>
          <a:xfrm>
            <a:off x="8688590" y="5729628"/>
            <a:ext cx="2121402" cy="323121"/>
          </a:xfrm>
          <a:prstGeom prst="rect">
            <a:avLst/>
          </a:prstGeom>
          <a:noFill/>
          <a:ln>
            <a:noFill/>
          </a:ln>
        </p:spPr>
        <p:txBody>
          <a:bodyPr spcFirstLastPara="1" wrap="square" lIns="22825" tIns="22825" rIns="22825" bIns="22825" anchor="t" anchorCtr="0">
            <a:spAutoFit/>
          </a:bodyPr>
          <a:lstStyle/>
          <a:p>
            <a:pPr marL="0" marR="0" lvl="0" indent="0" algn="r" rtl="0">
              <a:spcBef>
                <a:spcPts val="0"/>
              </a:spcBef>
              <a:spcAft>
                <a:spcPts val="0"/>
              </a:spcAft>
              <a:buNone/>
            </a:pPr>
            <a:r>
              <a:rPr lang="en-US" sz="1800" b="1">
                <a:solidFill>
                  <a:srgbClr val="000000"/>
                </a:solidFill>
                <a:latin typeface="Helvetica Neue"/>
                <a:ea typeface="Helvetica Neue"/>
                <a:cs typeface="Helvetica Neue"/>
                <a:sym typeface="Helvetica Neue"/>
              </a:rPr>
              <a:t>Unique Views</a:t>
            </a:r>
            <a:endParaRPr sz="1800" b="1">
              <a:solidFill>
                <a:srgbClr val="000000"/>
              </a:solidFill>
              <a:latin typeface="Helvetica Neue"/>
              <a:ea typeface="Helvetica Neue"/>
              <a:cs typeface="Helvetica Neue"/>
              <a:sym typeface="Helvetica Neue"/>
            </a:endParaRPr>
          </a:p>
        </p:txBody>
      </p:sp>
      <p:sp>
        <p:nvSpPr>
          <p:cNvPr id="483" name="Google Shape;483;p11"/>
          <p:cNvSpPr txBox="1"/>
          <p:nvPr/>
        </p:nvSpPr>
        <p:spPr>
          <a:xfrm>
            <a:off x="4564807" y="5027401"/>
            <a:ext cx="2361093" cy="784786"/>
          </a:xfrm>
          <a:prstGeom prst="rect">
            <a:avLst/>
          </a:prstGeom>
          <a:noFill/>
          <a:ln>
            <a:noFill/>
          </a:ln>
        </p:spPr>
        <p:txBody>
          <a:bodyPr spcFirstLastPara="1" wrap="square" lIns="22825" tIns="22825" rIns="22825" bIns="22825" anchor="t" anchorCtr="0">
            <a:spAutoFit/>
          </a:bodyPr>
          <a:lstStyle/>
          <a:p>
            <a:pPr marL="0" marR="0" lvl="0" indent="0" algn="r" rtl="0">
              <a:spcBef>
                <a:spcPts val="0"/>
              </a:spcBef>
              <a:spcAft>
                <a:spcPts val="0"/>
              </a:spcAft>
              <a:buNone/>
            </a:pPr>
            <a:r>
              <a:rPr lang="en-US" sz="4800" b="1">
                <a:solidFill>
                  <a:srgbClr val="2C7880"/>
                </a:solidFill>
                <a:latin typeface="Helvetica Neue"/>
                <a:ea typeface="Helvetica Neue"/>
                <a:cs typeface="Helvetica Neue"/>
                <a:sym typeface="Helvetica Neue"/>
              </a:rPr>
              <a:t>1112 </a:t>
            </a:r>
            <a:endParaRPr/>
          </a:p>
        </p:txBody>
      </p:sp>
      <p:sp>
        <p:nvSpPr>
          <p:cNvPr id="484" name="Google Shape;484;p11"/>
          <p:cNvSpPr txBox="1"/>
          <p:nvPr/>
        </p:nvSpPr>
        <p:spPr>
          <a:xfrm>
            <a:off x="4728772" y="5715023"/>
            <a:ext cx="2121402" cy="323121"/>
          </a:xfrm>
          <a:prstGeom prst="rect">
            <a:avLst/>
          </a:prstGeom>
          <a:noFill/>
          <a:ln>
            <a:noFill/>
          </a:ln>
        </p:spPr>
        <p:txBody>
          <a:bodyPr spcFirstLastPara="1" wrap="square" lIns="22825" tIns="22825" rIns="22825" bIns="22825" anchor="t" anchorCtr="0">
            <a:spAutoFit/>
          </a:bodyPr>
          <a:lstStyle/>
          <a:p>
            <a:pPr marL="0" marR="0" lvl="0" indent="0" algn="r" rtl="0">
              <a:spcBef>
                <a:spcPts val="0"/>
              </a:spcBef>
              <a:spcAft>
                <a:spcPts val="0"/>
              </a:spcAft>
              <a:buNone/>
            </a:pPr>
            <a:r>
              <a:rPr lang="en-US" sz="1800" b="1">
                <a:solidFill>
                  <a:srgbClr val="000000"/>
                </a:solidFill>
                <a:latin typeface="Helvetica Neue"/>
                <a:ea typeface="Helvetica Neue"/>
                <a:cs typeface="Helvetica Neue"/>
                <a:sym typeface="Helvetica Neue"/>
              </a:rPr>
              <a:t>Members</a:t>
            </a:r>
            <a:endParaRPr/>
          </a:p>
        </p:txBody>
      </p:sp>
      <p:pic>
        <p:nvPicPr>
          <p:cNvPr id="485" name="Google Shape;485;p11" descr="Google Shape;580;p26"/>
          <p:cNvPicPr preferRelativeResize="0"/>
          <p:nvPr/>
        </p:nvPicPr>
        <p:blipFill rotWithShape="1">
          <a:blip r:embed="rId3">
            <a:alphaModFix/>
          </a:blip>
          <a:srcRect/>
          <a:stretch/>
        </p:blipFill>
        <p:spPr>
          <a:xfrm>
            <a:off x="1204861" y="5011124"/>
            <a:ext cx="787101" cy="787101"/>
          </a:xfrm>
          <a:prstGeom prst="rect">
            <a:avLst/>
          </a:prstGeom>
          <a:noFill/>
          <a:ln>
            <a:noFill/>
          </a:ln>
        </p:spPr>
      </p:pic>
      <p:pic>
        <p:nvPicPr>
          <p:cNvPr id="486" name="Google Shape;486;p11" descr="Google Shape;581;p26"/>
          <p:cNvPicPr preferRelativeResize="0"/>
          <p:nvPr/>
        </p:nvPicPr>
        <p:blipFill rotWithShape="1">
          <a:blip r:embed="rId4">
            <a:alphaModFix/>
          </a:blip>
          <a:srcRect/>
          <a:stretch/>
        </p:blipFill>
        <p:spPr>
          <a:xfrm>
            <a:off x="7966494" y="4966741"/>
            <a:ext cx="995416" cy="995416"/>
          </a:xfrm>
          <a:prstGeom prst="rect">
            <a:avLst/>
          </a:prstGeom>
          <a:noFill/>
          <a:ln>
            <a:noFill/>
          </a:ln>
        </p:spPr>
      </p:pic>
      <p:sp>
        <p:nvSpPr>
          <p:cNvPr id="487" name="Google Shape;487;p11"/>
          <p:cNvSpPr txBox="1"/>
          <p:nvPr/>
        </p:nvSpPr>
        <p:spPr>
          <a:xfrm>
            <a:off x="807839" y="4966741"/>
            <a:ext cx="2361093" cy="784786"/>
          </a:xfrm>
          <a:prstGeom prst="rect">
            <a:avLst/>
          </a:prstGeom>
          <a:noFill/>
          <a:ln>
            <a:noFill/>
          </a:ln>
        </p:spPr>
        <p:txBody>
          <a:bodyPr spcFirstLastPara="1" wrap="square" lIns="22825" tIns="22825" rIns="22825" bIns="22825" anchor="t" anchorCtr="0">
            <a:spAutoFit/>
          </a:bodyPr>
          <a:lstStyle/>
          <a:p>
            <a:pPr marL="0" marR="0" lvl="0" indent="0" algn="r" rtl="0">
              <a:spcBef>
                <a:spcPts val="0"/>
              </a:spcBef>
              <a:spcAft>
                <a:spcPts val="0"/>
              </a:spcAft>
              <a:buNone/>
            </a:pPr>
            <a:r>
              <a:rPr lang="en-US" sz="4800" b="1">
                <a:solidFill>
                  <a:srgbClr val="2C7880"/>
                </a:solidFill>
                <a:latin typeface="Helvetica Neue"/>
                <a:ea typeface="Helvetica Neue"/>
                <a:cs typeface="Helvetica Neue"/>
                <a:sym typeface="Helvetica Neue"/>
              </a:rPr>
              <a:t>32</a:t>
            </a:r>
            <a:endParaRPr sz="4800" b="1">
              <a:solidFill>
                <a:srgbClr val="2C7880"/>
              </a:solidFill>
              <a:latin typeface="Helvetica Neue"/>
              <a:ea typeface="Helvetica Neue"/>
              <a:cs typeface="Helvetica Neue"/>
              <a:sym typeface="Helvetica Neue"/>
            </a:endParaRPr>
          </a:p>
        </p:txBody>
      </p:sp>
      <p:sp>
        <p:nvSpPr>
          <p:cNvPr id="488" name="Google Shape;488;p11"/>
          <p:cNvSpPr txBox="1"/>
          <p:nvPr/>
        </p:nvSpPr>
        <p:spPr>
          <a:xfrm>
            <a:off x="993341" y="5687044"/>
            <a:ext cx="2121402" cy="323121"/>
          </a:xfrm>
          <a:prstGeom prst="rect">
            <a:avLst/>
          </a:prstGeom>
          <a:noFill/>
          <a:ln>
            <a:noFill/>
          </a:ln>
        </p:spPr>
        <p:txBody>
          <a:bodyPr spcFirstLastPara="1" wrap="square" lIns="22825" tIns="22825" rIns="22825" bIns="22825" anchor="t" anchorCtr="0">
            <a:spAutoFit/>
          </a:bodyPr>
          <a:lstStyle/>
          <a:p>
            <a:pPr marL="0" marR="0" lvl="0" indent="0" algn="r" rtl="0">
              <a:spcBef>
                <a:spcPts val="0"/>
              </a:spcBef>
              <a:spcAft>
                <a:spcPts val="0"/>
              </a:spcAft>
              <a:buNone/>
            </a:pPr>
            <a:r>
              <a:rPr lang="en-US" sz="1800" b="1">
                <a:solidFill>
                  <a:srgbClr val="000000"/>
                </a:solidFill>
                <a:latin typeface="Helvetica Neue"/>
                <a:ea typeface="Helvetica Neue"/>
                <a:cs typeface="Helvetica Neue"/>
                <a:sym typeface="Helvetica Neue"/>
              </a:rPr>
              <a:t>Posts</a:t>
            </a:r>
            <a:endParaRPr sz="1800" b="1">
              <a:solidFill>
                <a:srgbClr val="000000"/>
              </a:solidFill>
              <a:latin typeface="Helvetica Neue"/>
              <a:ea typeface="Helvetica Neue"/>
              <a:cs typeface="Helvetica Neue"/>
              <a:sym typeface="Helvetica Neue"/>
            </a:endParaRPr>
          </a:p>
        </p:txBody>
      </p:sp>
      <p:pic>
        <p:nvPicPr>
          <p:cNvPr id="489" name="Google Shape;489;p11" descr="Google Shape;584;p26"/>
          <p:cNvPicPr preferRelativeResize="0"/>
          <p:nvPr/>
        </p:nvPicPr>
        <p:blipFill rotWithShape="1">
          <a:blip r:embed="rId5">
            <a:alphaModFix/>
          </a:blip>
          <a:srcRect/>
          <a:stretch/>
        </p:blipFill>
        <p:spPr>
          <a:xfrm>
            <a:off x="4492646" y="4995203"/>
            <a:ext cx="849182" cy="849182"/>
          </a:xfrm>
          <a:prstGeom prst="rect">
            <a:avLst/>
          </a:prstGeom>
          <a:noFill/>
          <a:ln>
            <a:noFill/>
          </a:ln>
        </p:spPr>
      </p:pic>
      <p:pic>
        <p:nvPicPr>
          <p:cNvPr id="490" name="Google Shape;490;p11" descr="A screenshot of a computer&#10;&#10;Description automatically generated"/>
          <p:cNvPicPr preferRelativeResize="0"/>
          <p:nvPr/>
        </p:nvPicPr>
        <p:blipFill rotWithShape="1">
          <a:blip r:embed="rId6">
            <a:alphaModFix/>
          </a:blip>
          <a:srcRect b="3898"/>
          <a:stretch/>
        </p:blipFill>
        <p:spPr>
          <a:xfrm>
            <a:off x="32182" y="1647717"/>
            <a:ext cx="7690799" cy="2290300"/>
          </a:xfrm>
          <a:prstGeom prst="rect">
            <a:avLst/>
          </a:prstGeom>
          <a:noFill/>
          <a:ln>
            <a:noFill/>
          </a:ln>
        </p:spPr>
      </p:pic>
      <p:pic>
        <p:nvPicPr>
          <p:cNvPr id="491" name="Google Shape;491;p11" descr="A screenshot of a newsletter&#10;&#10;Description automatically generated"/>
          <p:cNvPicPr preferRelativeResize="0"/>
          <p:nvPr/>
        </p:nvPicPr>
        <p:blipFill rotWithShape="1">
          <a:blip r:embed="rId7">
            <a:alphaModFix/>
          </a:blip>
          <a:srcRect/>
          <a:stretch/>
        </p:blipFill>
        <p:spPr>
          <a:xfrm>
            <a:off x="8180172" y="54021"/>
            <a:ext cx="3942012" cy="477969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95"/>
        <p:cNvGrpSpPr/>
        <p:nvPr/>
      </p:nvGrpSpPr>
      <p:grpSpPr>
        <a:xfrm>
          <a:off x="0" y="0"/>
          <a:ext cx="0" cy="0"/>
          <a:chOff x="0" y="0"/>
          <a:chExt cx="0" cy="0"/>
        </a:xfrm>
      </p:grpSpPr>
      <p:sp>
        <p:nvSpPr>
          <p:cNvPr id="496" name="Google Shape;496;p12"/>
          <p:cNvSpPr txBox="1"/>
          <p:nvPr/>
        </p:nvSpPr>
        <p:spPr>
          <a:xfrm>
            <a:off x="486074" y="367714"/>
            <a:ext cx="11428230" cy="456697"/>
          </a:xfrm>
          <a:prstGeom prst="rect">
            <a:avLst/>
          </a:prstGeom>
          <a:noFill/>
          <a:ln>
            <a:noFill/>
          </a:ln>
        </p:spPr>
        <p:txBody>
          <a:bodyPr spcFirstLastPara="1" wrap="square" lIns="20400" tIns="20400" rIns="20400" bIns="20400" anchor="t" anchorCtr="0">
            <a:spAutoFit/>
          </a:bodyPr>
          <a:lstStyle/>
          <a:p>
            <a:pPr marL="0" marR="0" lvl="0" indent="0" algn="ctr" rtl="0">
              <a:spcBef>
                <a:spcPts val="0"/>
              </a:spcBef>
              <a:spcAft>
                <a:spcPts val="0"/>
              </a:spcAft>
              <a:buNone/>
            </a:pPr>
            <a:r>
              <a:rPr lang="en-US" sz="2700" b="1">
                <a:solidFill>
                  <a:srgbClr val="3A9EA8"/>
                </a:solidFill>
                <a:latin typeface="Arial"/>
                <a:ea typeface="Arial"/>
                <a:cs typeface="Arial"/>
                <a:sym typeface="Arial"/>
              </a:rPr>
              <a:t>Newsletters, Posters, Success Stories </a:t>
            </a:r>
            <a:endParaRPr/>
          </a:p>
        </p:txBody>
      </p:sp>
      <p:pic>
        <p:nvPicPr>
          <p:cNvPr id="497" name="Google Shape;497;p12" descr="VF_page-0001.jpg"/>
          <p:cNvPicPr preferRelativeResize="0"/>
          <p:nvPr/>
        </p:nvPicPr>
        <p:blipFill rotWithShape="1">
          <a:blip r:embed="rId3">
            <a:alphaModFix/>
          </a:blip>
          <a:srcRect/>
          <a:stretch/>
        </p:blipFill>
        <p:spPr>
          <a:xfrm>
            <a:off x="486073" y="970964"/>
            <a:ext cx="2374554" cy="3516816"/>
          </a:xfrm>
          <a:prstGeom prst="rect">
            <a:avLst/>
          </a:prstGeom>
          <a:solidFill>
            <a:srgbClr val="ECECEC"/>
          </a:solidFill>
          <a:ln w="88900" cap="sq" cmpd="sng">
            <a:solidFill>
              <a:srgbClr val="FFFFFF"/>
            </a:solidFill>
            <a:prstDash val="solid"/>
            <a:miter lim="800000"/>
            <a:headEnd type="none" w="sm" len="sm"/>
            <a:tailEnd type="none" w="sm" len="sm"/>
          </a:ln>
          <a:effectLst>
            <a:outerShdw blurRad="55000" dist="18000" dir="5400000" algn="tl" rotWithShape="0">
              <a:srgbClr val="000000">
                <a:alpha val="40000"/>
              </a:srgbClr>
            </a:outerShdw>
          </a:effectLst>
        </p:spPr>
      </p:pic>
      <p:pic>
        <p:nvPicPr>
          <p:cNvPr id="498" name="Google Shape;498;p12" descr="IDCN Terms Poster.png"/>
          <p:cNvPicPr preferRelativeResize="0"/>
          <p:nvPr/>
        </p:nvPicPr>
        <p:blipFill rotWithShape="1">
          <a:blip r:embed="rId4">
            <a:alphaModFix/>
          </a:blip>
          <a:srcRect/>
          <a:stretch/>
        </p:blipFill>
        <p:spPr>
          <a:xfrm>
            <a:off x="9331374" y="1236458"/>
            <a:ext cx="2099212" cy="4000010"/>
          </a:xfrm>
          <a:prstGeom prst="rect">
            <a:avLst/>
          </a:prstGeom>
          <a:solidFill>
            <a:srgbClr val="ECECEC"/>
          </a:solidFill>
          <a:ln w="88900" cap="sq" cmpd="sng">
            <a:solidFill>
              <a:srgbClr val="FFFFFF"/>
            </a:solidFill>
            <a:prstDash val="solid"/>
            <a:miter lim="800000"/>
            <a:headEnd type="none" w="sm" len="sm"/>
            <a:tailEnd type="none" w="sm" len="sm"/>
          </a:ln>
          <a:effectLst>
            <a:outerShdw blurRad="55000" dist="18000" dir="5400000" algn="tl" rotWithShape="0">
              <a:srgbClr val="000000">
                <a:alpha val="40000"/>
              </a:srgbClr>
            </a:outerShdw>
          </a:effectLst>
        </p:spPr>
      </p:pic>
      <p:pic>
        <p:nvPicPr>
          <p:cNvPr id="499" name="Google Shape;499;p12" descr="VF.png"/>
          <p:cNvPicPr preferRelativeResize="0"/>
          <p:nvPr/>
        </p:nvPicPr>
        <p:blipFill rotWithShape="1">
          <a:blip r:embed="rId5">
            <a:alphaModFix/>
          </a:blip>
          <a:srcRect/>
          <a:stretch/>
        </p:blipFill>
        <p:spPr>
          <a:xfrm>
            <a:off x="3407382" y="1567538"/>
            <a:ext cx="2374554" cy="3517858"/>
          </a:xfrm>
          <a:prstGeom prst="rect">
            <a:avLst/>
          </a:prstGeom>
          <a:solidFill>
            <a:srgbClr val="ECECEC"/>
          </a:solidFill>
          <a:ln w="88900" cap="sq" cmpd="sng">
            <a:solidFill>
              <a:srgbClr val="FFFFFF"/>
            </a:solidFill>
            <a:prstDash val="solid"/>
            <a:miter lim="800000"/>
            <a:headEnd type="none" w="sm" len="sm"/>
            <a:tailEnd type="none" w="sm" len="sm"/>
          </a:ln>
          <a:effectLst>
            <a:outerShdw blurRad="55000" dist="18000" dir="5400000" algn="tl" rotWithShape="0">
              <a:srgbClr val="000000">
                <a:alpha val="40000"/>
              </a:srgbClr>
            </a:outerShdw>
          </a:effectLst>
        </p:spPr>
      </p:pic>
      <p:pic>
        <p:nvPicPr>
          <p:cNvPr id="500" name="Google Shape;500;p12" descr="IDCN Lake Geneva Picnic (1).jpg"/>
          <p:cNvPicPr preferRelativeResize="0"/>
          <p:nvPr/>
        </p:nvPicPr>
        <p:blipFill rotWithShape="1">
          <a:blip r:embed="rId6">
            <a:alphaModFix/>
          </a:blip>
          <a:srcRect/>
          <a:stretch/>
        </p:blipFill>
        <p:spPr>
          <a:xfrm>
            <a:off x="6410065" y="970964"/>
            <a:ext cx="2486053" cy="3516816"/>
          </a:xfrm>
          <a:prstGeom prst="rect">
            <a:avLst/>
          </a:prstGeom>
          <a:solidFill>
            <a:srgbClr val="ECECEC"/>
          </a:solidFill>
          <a:ln w="88900" cap="sq" cmpd="sng">
            <a:solidFill>
              <a:srgbClr val="FFFFFF"/>
            </a:solidFill>
            <a:prstDash val="solid"/>
            <a:miter lim="800000"/>
            <a:headEnd type="none" w="sm" len="sm"/>
            <a:tailEnd type="none" w="sm" len="sm"/>
          </a:ln>
          <a:effectLst>
            <a:outerShdw blurRad="55000" dist="18000" dir="5400000" algn="tl" rotWithShape="0">
              <a:srgbClr val="000000">
                <a:alpha val="40000"/>
              </a:srgbClr>
            </a:outerShdw>
          </a:effectLst>
        </p:spPr>
      </p:pic>
      <p:grpSp>
        <p:nvGrpSpPr>
          <p:cNvPr id="501" name="Google Shape;501;p12"/>
          <p:cNvGrpSpPr/>
          <p:nvPr/>
        </p:nvGrpSpPr>
        <p:grpSpPr>
          <a:xfrm>
            <a:off x="714750" y="5267795"/>
            <a:ext cx="11049167" cy="979313"/>
            <a:chOff x="0" y="0"/>
            <a:chExt cx="22098333" cy="1958622"/>
          </a:xfrm>
        </p:grpSpPr>
        <p:sp>
          <p:nvSpPr>
            <p:cNvPr id="502" name="Google Shape;502;p12"/>
            <p:cNvSpPr txBox="1"/>
            <p:nvPr/>
          </p:nvSpPr>
          <p:spPr>
            <a:xfrm>
              <a:off x="5852457" y="41817"/>
              <a:ext cx="1347020" cy="1916805"/>
            </a:xfrm>
            <a:prstGeom prst="rect">
              <a:avLst/>
            </a:prstGeom>
            <a:noFill/>
            <a:ln>
              <a:noFill/>
            </a:ln>
          </p:spPr>
          <p:txBody>
            <a:bodyPr spcFirstLastPara="1" wrap="square" lIns="22825" tIns="22825" rIns="22825" bIns="22825" anchor="t" anchorCtr="0">
              <a:noAutofit/>
            </a:bodyPr>
            <a:lstStyle/>
            <a:p>
              <a:pPr marL="0" marR="0" lvl="0" indent="0" algn="r" rtl="0">
                <a:spcBef>
                  <a:spcPts val="0"/>
                </a:spcBef>
                <a:spcAft>
                  <a:spcPts val="0"/>
                </a:spcAft>
                <a:buNone/>
              </a:pPr>
              <a:endParaRPr sz="6000" b="1">
                <a:solidFill>
                  <a:srgbClr val="2C7880"/>
                </a:solidFill>
                <a:latin typeface="Helvetica Neue"/>
                <a:ea typeface="Helvetica Neue"/>
                <a:cs typeface="Helvetica Neue"/>
                <a:sym typeface="Helvetica Neue"/>
              </a:endParaRPr>
            </a:p>
          </p:txBody>
        </p:sp>
        <p:cxnSp>
          <p:nvCxnSpPr>
            <p:cNvPr id="503" name="Google Shape;503;p12"/>
            <p:cNvCxnSpPr/>
            <p:nvPr/>
          </p:nvCxnSpPr>
          <p:spPr>
            <a:xfrm>
              <a:off x="7320770" y="198690"/>
              <a:ext cx="1" cy="1570707"/>
            </a:xfrm>
            <a:prstGeom prst="straightConnector1">
              <a:avLst/>
            </a:prstGeom>
            <a:noFill/>
            <a:ln w="38100" cap="flat" cmpd="sng">
              <a:solidFill>
                <a:srgbClr val="2C7880"/>
              </a:solidFill>
              <a:prstDash val="solid"/>
              <a:round/>
              <a:headEnd type="none" w="sm" len="sm"/>
              <a:tailEnd type="none" w="sm" len="sm"/>
            </a:ln>
          </p:spPr>
        </p:cxnSp>
        <p:sp>
          <p:nvSpPr>
            <p:cNvPr id="504" name="Google Shape;504;p12"/>
            <p:cNvSpPr txBox="1"/>
            <p:nvPr/>
          </p:nvSpPr>
          <p:spPr>
            <a:xfrm>
              <a:off x="7481063" y="285328"/>
              <a:ext cx="2959577" cy="1205412"/>
            </a:xfrm>
            <a:prstGeom prst="rect">
              <a:avLst/>
            </a:prstGeom>
            <a:noFill/>
            <a:ln>
              <a:noFill/>
            </a:ln>
          </p:spPr>
          <p:txBody>
            <a:bodyPr spcFirstLastPara="1" wrap="square" lIns="22825" tIns="22825" rIns="22825" bIns="22825" anchor="t" anchorCtr="0">
              <a:noAutofit/>
            </a:bodyPr>
            <a:lstStyle/>
            <a:p>
              <a:pPr marL="0" marR="0" lvl="0" indent="0" algn="l" rtl="0">
                <a:spcBef>
                  <a:spcPts val="0"/>
                </a:spcBef>
                <a:spcAft>
                  <a:spcPts val="0"/>
                </a:spcAft>
                <a:buNone/>
              </a:pPr>
              <a:r>
                <a:rPr lang="en-US" sz="2000" b="1">
                  <a:solidFill>
                    <a:srgbClr val="000000"/>
                  </a:solidFill>
                  <a:latin typeface="Helvetica Neue"/>
                  <a:ea typeface="Helvetica Neue"/>
                  <a:cs typeface="Helvetica Neue"/>
                  <a:sym typeface="Helvetica Neue"/>
                </a:rPr>
                <a:t>success story</a:t>
              </a:r>
              <a:endParaRPr/>
            </a:p>
          </p:txBody>
        </p:sp>
        <p:sp>
          <p:nvSpPr>
            <p:cNvPr id="505" name="Google Shape;505;p12"/>
            <p:cNvSpPr txBox="1"/>
            <p:nvPr/>
          </p:nvSpPr>
          <p:spPr>
            <a:xfrm>
              <a:off x="10555107" y="0"/>
              <a:ext cx="1949780" cy="1916805"/>
            </a:xfrm>
            <a:prstGeom prst="rect">
              <a:avLst/>
            </a:prstGeom>
            <a:noFill/>
            <a:ln>
              <a:noFill/>
            </a:ln>
          </p:spPr>
          <p:txBody>
            <a:bodyPr spcFirstLastPara="1" wrap="square" lIns="22825" tIns="22825" rIns="22825" bIns="22825" anchor="t" anchorCtr="0">
              <a:noAutofit/>
            </a:bodyPr>
            <a:lstStyle/>
            <a:p>
              <a:pPr marL="0" marR="0" lvl="0" indent="0" algn="r" rtl="0">
                <a:spcBef>
                  <a:spcPts val="0"/>
                </a:spcBef>
                <a:spcAft>
                  <a:spcPts val="0"/>
                </a:spcAft>
                <a:buNone/>
              </a:pPr>
              <a:endParaRPr sz="6000" b="1">
                <a:solidFill>
                  <a:srgbClr val="2C7880"/>
                </a:solidFill>
                <a:latin typeface="Helvetica Neue"/>
                <a:ea typeface="Helvetica Neue"/>
                <a:cs typeface="Helvetica Neue"/>
                <a:sym typeface="Helvetica Neue"/>
              </a:endParaRPr>
            </a:p>
          </p:txBody>
        </p:sp>
        <p:cxnSp>
          <p:nvCxnSpPr>
            <p:cNvPr id="506" name="Google Shape;506;p12"/>
            <p:cNvCxnSpPr/>
            <p:nvPr/>
          </p:nvCxnSpPr>
          <p:spPr>
            <a:xfrm>
              <a:off x="12626179" y="218329"/>
              <a:ext cx="1" cy="1570707"/>
            </a:xfrm>
            <a:prstGeom prst="straightConnector1">
              <a:avLst/>
            </a:prstGeom>
            <a:noFill/>
            <a:ln w="38100" cap="flat" cmpd="sng">
              <a:solidFill>
                <a:srgbClr val="2C7880"/>
              </a:solidFill>
              <a:prstDash val="solid"/>
              <a:round/>
              <a:headEnd type="none" w="sm" len="sm"/>
              <a:tailEnd type="none" w="sm" len="sm"/>
            </a:ln>
          </p:spPr>
        </p:cxnSp>
        <p:sp>
          <p:nvSpPr>
            <p:cNvPr id="507" name="Google Shape;507;p12"/>
            <p:cNvSpPr txBox="1"/>
            <p:nvPr/>
          </p:nvSpPr>
          <p:spPr>
            <a:xfrm>
              <a:off x="12792050" y="292156"/>
              <a:ext cx="2959576" cy="1205412"/>
            </a:xfrm>
            <a:prstGeom prst="rect">
              <a:avLst/>
            </a:prstGeom>
            <a:noFill/>
            <a:ln>
              <a:noFill/>
            </a:ln>
          </p:spPr>
          <p:txBody>
            <a:bodyPr spcFirstLastPara="1" wrap="square" lIns="22825" tIns="22825" rIns="22825" bIns="22825" anchor="t" anchorCtr="0">
              <a:noAutofit/>
            </a:bodyPr>
            <a:lstStyle/>
            <a:p>
              <a:pPr marL="0" marR="0" lvl="0" indent="0" algn="l" rtl="0">
                <a:spcBef>
                  <a:spcPts val="0"/>
                </a:spcBef>
                <a:spcAft>
                  <a:spcPts val="0"/>
                </a:spcAft>
                <a:buNone/>
              </a:pPr>
              <a:r>
                <a:rPr lang="en-US" sz="2000" b="1">
                  <a:solidFill>
                    <a:srgbClr val="000000"/>
                  </a:solidFill>
                  <a:latin typeface="Helvetica Neue"/>
                  <a:ea typeface="Helvetica Neue"/>
                  <a:cs typeface="Helvetica Neue"/>
                  <a:sym typeface="Helvetica Neue"/>
                </a:rPr>
                <a:t>published newsletters</a:t>
              </a:r>
              <a:endParaRPr/>
            </a:p>
          </p:txBody>
        </p:sp>
        <p:sp>
          <p:nvSpPr>
            <p:cNvPr id="508" name="Google Shape;508;p12"/>
            <p:cNvSpPr txBox="1"/>
            <p:nvPr/>
          </p:nvSpPr>
          <p:spPr>
            <a:xfrm>
              <a:off x="16671630" y="36381"/>
              <a:ext cx="2124985" cy="1916805"/>
            </a:xfrm>
            <a:prstGeom prst="rect">
              <a:avLst/>
            </a:prstGeom>
            <a:noFill/>
            <a:ln>
              <a:noFill/>
            </a:ln>
          </p:spPr>
          <p:txBody>
            <a:bodyPr spcFirstLastPara="1" wrap="square" lIns="22825" tIns="22825" rIns="22825" bIns="22825" anchor="t" anchorCtr="0">
              <a:noAutofit/>
            </a:bodyPr>
            <a:lstStyle/>
            <a:p>
              <a:pPr marL="0" marR="0" lvl="0" indent="0" algn="r" rtl="0">
                <a:spcBef>
                  <a:spcPts val="0"/>
                </a:spcBef>
                <a:spcAft>
                  <a:spcPts val="0"/>
                </a:spcAft>
                <a:buNone/>
              </a:pPr>
              <a:r>
                <a:rPr lang="en-US" sz="12000" b="1">
                  <a:solidFill>
                    <a:srgbClr val="000000"/>
                  </a:solidFill>
                  <a:latin typeface="Helvetica Neue"/>
                  <a:ea typeface="Helvetica Neue"/>
                  <a:cs typeface="Helvetica Neue"/>
                  <a:sym typeface="Helvetica Neue"/>
                </a:rPr>
                <a:t> </a:t>
              </a:r>
              <a:endParaRPr/>
            </a:p>
          </p:txBody>
        </p:sp>
        <p:cxnSp>
          <p:nvCxnSpPr>
            <p:cNvPr id="509" name="Google Shape;509;p12"/>
            <p:cNvCxnSpPr/>
            <p:nvPr/>
          </p:nvCxnSpPr>
          <p:spPr>
            <a:xfrm>
              <a:off x="18917908" y="223982"/>
              <a:ext cx="1" cy="1570707"/>
            </a:xfrm>
            <a:prstGeom prst="straightConnector1">
              <a:avLst/>
            </a:prstGeom>
            <a:noFill/>
            <a:ln w="38100" cap="flat" cmpd="sng">
              <a:solidFill>
                <a:srgbClr val="2C7880"/>
              </a:solidFill>
              <a:prstDash val="solid"/>
              <a:round/>
              <a:headEnd type="none" w="sm" len="sm"/>
              <a:tailEnd type="none" w="sm" len="sm"/>
            </a:ln>
          </p:spPr>
        </p:cxnSp>
        <p:sp>
          <p:nvSpPr>
            <p:cNvPr id="510" name="Google Shape;510;p12"/>
            <p:cNvSpPr txBox="1"/>
            <p:nvPr/>
          </p:nvSpPr>
          <p:spPr>
            <a:xfrm>
              <a:off x="19138755" y="397513"/>
              <a:ext cx="2959578" cy="1205412"/>
            </a:xfrm>
            <a:prstGeom prst="rect">
              <a:avLst/>
            </a:prstGeom>
            <a:noFill/>
            <a:ln>
              <a:noFill/>
            </a:ln>
          </p:spPr>
          <p:txBody>
            <a:bodyPr spcFirstLastPara="1" wrap="square" lIns="22825" tIns="22825" rIns="22825" bIns="22825" anchor="t" anchorCtr="0">
              <a:noAutofit/>
            </a:bodyPr>
            <a:lstStyle/>
            <a:p>
              <a:pPr marL="0" marR="0" lvl="0" indent="0" algn="l" rtl="0">
                <a:spcBef>
                  <a:spcPts val="0"/>
                </a:spcBef>
                <a:spcAft>
                  <a:spcPts val="0"/>
                </a:spcAft>
                <a:buNone/>
              </a:pPr>
              <a:r>
                <a:rPr lang="en-US" sz="2000" b="1">
                  <a:solidFill>
                    <a:srgbClr val="000000"/>
                  </a:solidFill>
                  <a:latin typeface="Helvetica Neue"/>
                  <a:ea typeface="Helvetica Neue"/>
                  <a:cs typeface="Helvetica Neue"/>
                  <a:sym typeface="Helvetica Neue"/>
                </a:rPr>
                <a:t>volunteer</a:t>
              </a:r>
              <a:endParaRPr/>
            </a:p>
            <a:p>
              <a:pPr marL="0" marR="0" lvl="0" indent="0" algn="l" rtl="0">
                <a:spcBef>
                  <a:spcPts val="0"/>
                </a:spcBef>
                <a:spcAft>
                  <a:spcPts val="0"/>
                </a:spcAft>
                <a:buNone/>
              </a:pPr>
              <a:r>
                <a:rPr lang="en-US" sz="2000" b="1">
                  <a:solidFill>
                    <a:srgbClr val="000000"/>
                  </a:solidFill>
                  <a:latin typeface="Helvetica Neue"/>
                  <a:ea typeface="Helvetica Neue"/>
                  <a:cs typeface="Helvetica Neue"/>
                  <a:sym typeface="Helvetica Neue"/>
                </a:rPr>
                <a:t>profiles</a:t>
              </a:r>
              <a:endParaRPr/>
            </a:p>
          </p:txBody>
        </p:sp>
        <p:sp>
          <p:nvSpPr>
            <p:cNvPr id="511" name="Google Shape;511;p12"/>
            <p:cNvSpPr txBox="1"/>
            <p:nvPr/>
          </p:nvSpPr>
          <p:spPr>
            <a:xfrm>
              <a:off x="0" y="30727"/>
              <a:ext cx="1347020" cy="1916806"/>
            </a:xfrm>
            <a:prstGeom prst="rect">
              <a:avLst/>
            </a:prstGeom>
            <a:noFill/>
            <a:ln>
              <a:noFill/>
            </a:ln>
          </p:spPr>
          <p:txBody>
            <a:bodyPr spcFirstLastPara="1" wrap="square" lIns="22825" tIns="22825" rIns="22825" bIns="22825" anchor="t" anchorCtr="0">
              <a:noAutofit/>
            </a:bodyPr>
            <a:lstStyle/>
            <a:p>
              <a:pPr marL="0" marR="0" lvl="0" indent="0" algn="r" rtl="0">
                <a:spcBef>
                  <a:spcPts val="0"/>
                </a:spcBef>
                <a:spcAft>
                  <a:spcPts val="0"/>
                </a:spcAft>
                <a:buNone/>
              </a:pPr>
              <a:r>
                <a:rPr lang="en-US" sz="12000" b="1">
                  <a:solidFill>
                    <a:srgbClr val="000000"/>
                  </a:solidFill>
                  <a:latin typeface="Helvetica Neue"/>
                  <a:ea typeface="Helvetica Neue"/>
                  <a:cs typeface="Helvetica Neue"/>
                  <a:sym typeface="Helvetica Neue"/>
                </a:rPr>
                <a:t> </a:t>
              </a:r>
              <a:endParaRPr/>
            </a:p>
          </p:txBody>
        </p:sp>
        <p:cxnSp>
          <p:nvCxnSpPr>
            <p:cNvPr id="512" name="Google Shape;512;p12"/>
            <p:cNvCxnSpPr/>
            <p:nvPr/>
          </p:nvCxnSpPr>
          <p:spPr>
            <a:xfrm flipH="1">
              <a:off x="1468312" y="218329"/>
              <a:ext cx="1" cy="1570707"/>
            </a:xfrm>
            <a:prstGeom prst="straightConnector1">
              <a:avLst/>
            </a:prstGeom>
            <a:noFill/>
            <a:ln w="38100" cap="flat" cmpd="sng">
              <a:solidFill>
                <a:srgbClr val="2C7880"/>
              </a:solidFill>
              <a:prstDash val="solid"/>
              <a:round/>
              <a:headEnd type="none" w="sm" len="sm"/>
              <a:tailEnd type="none" w="sm" len="sm"/>
            </a:ln>
          </p:spPr>
        </p:cxnSp>
        <p:sp>
          <p:nvSpPr>
            <p:cNvPr id="513" name="Google Shape;513;p12"/>
            <p:cNvSpPr txBox="1"/>
            <p:nvPr/>
          </p:nvSpPr>
          <p:spPr>
            <a:xfrm>
              <a:off x="1628605" y="279784"/>
              <a:ext cx="2959577" cy="1205412"/>
            </a:xfrm>
            <a:prstGeom prst="rect">
              <a:avLst/>
            </a:prstGeom>
            <a:noFill/>
            <a:ln>
              <a:noFill/>
            </a:ln>
          </p:spPr>
          <p:txBody>
            <a:bodyPr spcFirstLastPara="1" wrap="square" lIns="22825" tIns="22825" rIns="22825" bIns="22825" anchor="t" anchorCtr="0">
              <a:noAutofit/>
            </a:bodyPr>
            <a:lstStyle/>
            <a:p>
              <a:pPr marL="0" marR="0" lvl="0" indent="0" algn="l" rtl="0">
                <a:spcBef>
                  <a:spcPts val="0"/>
                </a:spcBef>
                <a:spcAft>
                  <a:spcPts val="0"/>
                </a:spcAft>
                <a:buNone/>
              </a:pPr>
              <a:r>
                <a:rPr lang="en-US" sz="2000" b="1">
                  <a:solidFill>
                    <a:srgbClr val="000000"/>
                  </a:solidFill>
                  <a:latin typeface="Helvetica Neue"/>
                  <a:ea typeface="Helvetica Neue"/>
                  <a:cs typeface="Helvetica Neue"/>
                  <a:sym typeface="Helvetica Neue"/>
                </a:rPr>
                <a:t>bi-annual report</a:t>
              </a: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1"/>
                                        </p:tgtEl>
                                        <p:attrNameLst>
                                          <p:attrName>style.visibility</p:attrName>
                                        </p:attrNameLst>
                                      </p:cBhvr>
                                      <p:to>
                                        <p:strVal val="visible"/>
                                      </p:to>
                                    </p:set>
                                    <p:animEffect transition="in" filter="fade">
                                      <p:cBhvr>
                                        <p:cTn id="7" dur="500"/>
                                        <p:tgtEl>
                                          <p:spTgt spid="5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953F5F57-876D-4D73-A57E-0E4813943F31}"/>
              </a:ext>
            </a:extLst>
          </p:cNvPr>
          <p:cNvSpPr txBox="1">
            <a:spLocks/>
          </p:cNvSpPr>
          <p:nvPr/>
        </p:nvSpPr>
        <p:spPr>
          <a:xfrm>
            <a:off x="1255273" y="0"/>
            <a:ext cx="10003517" cy="9439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b="1" dirty="0">
                <a:solidFill>
                  <a:srgbClr val="288A89"/>
                </a:solidFill>
              </a:rPr>
              <a:t>Invitation Process for IDCN Events and Webinars</a:t>
            </a:r>
          </a:p>
        </p:txBody>
      </p:sp>
      <p:sp>
        <p:nvSpPr>
          <p:cNvPr id="2" name="Google Shape;162;p2">
            <a:extLst>
              <a:ext uri="{FF2B5EF4-FFF2-40B4-BE49-F238E27FC236}">
                <a16:creationId xmlns:a16="http://schemas.microsoft.com/office/drawing/2014/main" id="{F6ACC958-1ECA-AC6C-9B31-5DD6F25E62FA}"/>
              </a:ext>
            </a:extLst>
          </p:cNvPr>
          <p:cNvSpPr/>
          <p:nvPr/>
        </p:nvSpPr>
        <p:spPr>
          <a:xfrm>
            <a:off x="8902700" y="1053516"/>
            <a:ext cx="3302552" cy="5166429"/>
          </a:xfrm>
          <a:prstGeom prst="rect">
            <a:avLst/>
          </a:prstGeom>
          <a:solidFill>
            <a:srgbClr val="02A2AC"/>
          </a:solidFill>
          <a:ln>
            <a:noFill/>
          </a:ln>
        </p:spPr>
        <p:txBody>
          <a:bodyPr spcFirstLastPara="1" wrap="square" lIns="22850" tIns="22850" rIns="22850" bIns="22850" anchor="ctr" anchorCtr="0">
            <a:noAutofit/>
          </a:bodyPr>
          <a:lstStyle/>
          <a:p>
            <a:pPr algn="ctr" defTabSz="457200">
              <a:buClr>
                <a:srgbClr val="FFFFFF"/>
              </a:buClr>
              <a:buSzPts val="3600"/>
            </a:pPr>
            <a:endParaRPr kern="0" dirty="0">
              <a:solidFill>
                <a:srgbClr val="737572"/>
              </a:solidFill>
              <a:latin typeface="Lato"/>
              <a:ea typeface="Lato"/>
              <a:cs typeface="Lato"/>
              <a:sym typeface="Lato"/>
            </a:endParaRPr>
          </a:p>
        </p:txBody>
      </p:sp>
      <p:sp>
        <p:nvSpPr>
          <p:cNvPr id="4" name="Google Shape;164;p2">
            <a:extLst>
              <a:ext uri="{FF2B5EF4-FFF2-40B4-BE49-F238E27FC236}">
                <a16:creationId xmlns:a16="http://schemas.microsoft.com/office/drawing/2014/main" id="{5B18972A-7ADA-0204-1223-BB444533FD1D}"/>
              </a:ext>
            </a:extLst>
          </p:cNvPr>
          <p:cNvSpPr txBox="1"/>
          <p:nvPr/>
        </p:nvSpPr>
        <p:spPr>
          <a:xfrm>
            <a:off x="9245600" y="1230572"/>
            <a:ext cx="2820852" cy="2280604"/>
          </a:xfrm>
          <a:prstGeom prst="rect">
            <a:avLst/>
          </a:prstGeom>
          <a:noFill/>
          <a:ln>
            <a:noFill/>
          </a:ln>
        </p:spPr>
        <p:txBody>
          <a:bodyPr spcFirstLastPara="1" wrap="square" lIns="22850" tIns="22850" rIns="22850" bIns="22850" anchor="t" anchorCtr="0">
            <a:spAutoFit/>
          </a:bodyPr>
          <a:lstStyle/>
          <a:p>
            <a:pPr algn="ctr" defTabSz="457200">
              <a:lnSpc>
                <a:spcPct val="120000"/>
              </a:lnSpc>
              <a:buClr>
                <a:srgbClr val="FFFFFF"/>
              </a:buClr>
              <a:buSzPts val="2200"/>
            </a:pPr>
            <a:r>
              <a:rPr lang="en-US" sz="2000" b="1" kern="0" dirty="0">
                <a:solidFill>
                  <a:schemeClr val="bg1"/>
                </a:solidFill>
                <a:latin typeface="Arial"/>
                <a:ea typeface="Arial"/>
                <a:cs typeface="Arial"/>
                <a:sym typeface="Arial"/>
              </a:rPr>
              <a:t>Events Announcements:</a:t>
            </a:r>
          </a:p>
          <a:p>
            <a:pPr algn="ctr" defTabSz="457200">
              <a:lnSpc>
                <a:spcPct val="120000"/>
              </a:lnSpc>
              <a:buClr>
                <a:srgbClr val="FFFFFF"/>
              </a:buClr>
              <a:buSzPts val="2200"/>
            </a:pPr>
            <a:endParaRPr lang="en-US" sz="600" b="1" kern="0" dirty="0">
              <a:solidFill>
                <a:schemeClr val="bg1"/>
              </a:solidFill>
              <a:latin typeface="Arial"/>
              <a:ea typeface="Arial"/>
              <a:cs typeface="Arial"/>
              <a:sym typeface="Arial"/>
            </a:endParaRPr>
          </a:p>
          <a:p>
            <a:pPr marL="342900" indent="-342900" defTabSz="457200">
              <a:lnSpc>
                <a:spcPct val="150000"/>
              </a:lnSpc>
              <a:buClr>
                <a:srgbClr val="FFFFFF"/>
              </a:buClr>
              <a:buSzPts val="2200"/>
              <a:buFont typeface="Arial" panose="020B0604020202020204" pitchFamily="34" charset="0"/>
              <a:buChar char="•"/>
            </a:pPr>
            <a:r>
              <a:rPr lang="en-US" sz="2000" dirty="0">
                <a:solidFill>
                  <a:schemeClr val="bg1"/>
                </a:solidFill>
                <a:latin typeface="Arial"/>
                <a:ea typeface="Arial"/>
                <a:cs typeface="Arial"/>
                <a:sym typeface="Arial"/>
              </a:rPr>
              <a:t>IDCN website</a:t>
            </a:r>
            <a:endParaRPr lang="en-US" sz="2000" b="1" kern="0" dirty="0">
              <a:solidFill>
                <a:schemeClr val="bg1"/>
              </a:solidFill>
              <a:latin typeface="+mj-lt"/>
              <a:ea typeface="Arial"/>
              <a:cs typeface="Arial"/>
              <a:sym typeface="Arial"/>
            </a:endParaRPr>
          </a:p>
          <a:p>
            <a:pPr marL="342900" indent="-342900" defTabSz="457200">
              <a:lnSpc>
                <a:spcPct val="150000"/>
              </a:lnSpc>
              <a:buClr>
                <a:srgbClr val="FFFFFF"/>
              </a:buClr>
              <a:buSzPts val="2200"/>
              <a:buFont typeface="Arial" panose="020B0604020202020204" pitchFamily="34" charset="0"/>
              <a:buChar char="•"/>
            </a:pPr>
            <a:r>
              <a:rPr lang="en-US" sz="2000" dirty="0">
                <a:solidFill>
                  <a:schemeClr val="bg1"/>
                </a:solidFill>
                <a:latin typeface="+mj-lt"/>
                <a:ea typeface="Arial"/>
                <a:cs typeface="Arial"/>
                <a:sym typeface="Arial"/>
              </a:rPr>
              <a:t>IDCN LinkedIn page</a:t>
            </a:r>
            <a:endParaRPr lang="en-US" sz="2000" dirty="0">
              <a:solidFill>
                <a:schemeClr val="bg1"/>
              </a:solidFill>
              <a:latin typeface="Arial"/>
              <a:ea typeface="Arial"/>
              <a:cs typeface="Arial"/>
              <a:sym typeface="Arial"/>
            </a:endParaRPr>
          </a:p>
          <a:p>
            <a:pPr marL="342900" indent="-342900" defTabSz="457200">
              <a:lnSpc>
                <a:spcPct val="150000"/>
              </a:lnSpc>
              <a:buClr>
                <a:srgbClr val="FFFFFF"/>
              </a:buClr>
              <a:buSzPts val="2200"/>
              <a:buFont typeface="Arial" panose="020B0604020202020204" pitchFamily="34" charset="0"/>
              <a:buChar char="•"/>
            </a:pPr>
            <a:r>
              <a:rPr lang="en-US" sz="2000" dirty="0">
                <a:solidFill>
                  <a:schemeClr val="bg1"/>
                </a:solidFill>
                <a:latin typeface="Arial"/>
                <a:ea typeface="Arial"/>
                <a:cs typeface="Arial"/>
                <a:sym typeface="Arial"/>
              </a:rPr>
              <a:t>By email</a:t>
            </a:r>
          </a:p>
        </p:txBody>
      </p:sp>
      <p:grpSp>
        <p:nvGrpSpPr>
          <p:cNvPr id="3" name="Group 2">
            <a:extLst>
              <a:ext uri="{FF2B5EF4-FFF2-40B4-BE49-F238E27FC236}">
                <a16:creationId xmlns:a16="http://schemas.microsoft.com/office/drawing/2014/main" id="{57F3FD08-27C8-3341-FE4A-8B3A9C3B6E1E}"/>
              </a:ext>
            </a:extLst>
          </p:cNvPr>
          <p:cNvGrpSpPr/>
          <p:nvPr/>
        </p:nvGrpSpPr>
        <p:grpSpPr>
          <a:xfrm>
            <a:off x="1701932" y="722794"/>
            <a:ext cx="6451468" cy="5691812"/>
            <a:chOff x="1701932" y="722794"/>
            <a:chExt cx="6451468" cy="5691812"/>
          </a:xfrm>
        </p:grpSpPr>
        <p:pic>
          <p:nvPicPr>
            <p:cNvPr id="6" name="Picture 5" descr="A circular diagram with arrows and numbers&#10;&#10;Description automatically generated">
              <a:extLst>
                <a:ext uri="{FF2B5EF4-FFF2-40B4-BE49-F238E27FC236}">
                  <a16:creationId xmlns:a16="http://schemas.microsoft.com/office/drawing/2014/main" id="{3E52C121-C169-9EAB-7312-644F3354FA8D}"/>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t="14066" b="15355"/>
            <a:stretch/>
          </p:blipFill>
          <p:spPr>
            <a:xfrm>
              <a:off x="1701932" y="722794"/>
              <a:ext cx="6451468" cy="5691812"/>
            </a:xfrm>
            <a:prstGeom prst="rect">
              <a:avLst/>
            </a:prstGeom>
          </p:spPr>
        </p:pic>
        <p:sp>
          <p:nvSpPr>
            <p:cNvPr id="9" name="TextBox 8">
              <a:extLst>
                <a:ext uri="{FF2B5EF4-FFF2-40B4-BE49-F238E27FC236}">
                  <a16:creationId xmlns:a16="http://schemas.microsoft.com/office/drawing/2014/main" id="{CD385B7A-0B17-32FB-49A0-6D4643ADBD0E}"/>
                </a:ext>
              </a:extLst>
            </p:cNvPr>
            <p:cNvSpPr txBox="1"/>
            <p:nvPr/>
          </p:nvSpPr>
          <p:spPr>
            <a:xfrm>
              <a:off x="4345518" y="3221390"/>
              <a:ext cx="1164294" cy="707886"/>
            </a:xfrm>
            <a:prstGeom prst="rect">
              <a:avLst/>
            </a:prstGeom>
            <a:noFill/>
          </p:spPr>
          <p:txBody>
            <a:bodyPr wrap="none" rtlCol="0">
              <a:spAutoFit/>
            </a:bodyPr>
            <a:lstStyle/>
            <a:p>
              <a:pPr algn="ctr"/>
              <a:r>
                <a:rPr lang="en-AE" sz="2000" b="1" dirty="0">
                  <a:solidFill>
                    <a:srgbClr val="288A89"/>
                  </a:solidFill>
                </a:rPr>
                <a:t>5 EASY </a:t>
              </a:r>
              <a:br>
                <a:rPr lang="en-AE" sz="2000" b="1" dirty="0">
                  <a:solidFill>
                    <a:srgbClr val="288A89"/>
                  </a:solidFill>
                </a:rPr>
              </a:br>
              <a:r>
                <a:rPr lang="en-AE" sz="2000" b="1" dirty="0">
                  <a:solidFill>
                    <a:srgbClr val="288A89"/>
                  </a:solidFill>
                </a:rPr>
                <a:t>STEPS</a:t>
              </a:r>
            </a:p>
          </p:txBody>
        </p:sp>
        <p:sp>
          <p:nvSpPr>
            <p:cNvPr id="14" name="TextBox 13">
              <a:extLst>
                <a:ext uri="{FF2B5EF4-FFF2-40B4-BE49-F238E27FC236}">
                  <a16:creationId xmlns:a16="http://schemas.microsoft.com/office/drawing/2014/main" id="{F01C9635-3214-4451-C0C3-ABE8F11FD705}"/>
                </a:ext>
              </a:extLst>
            </p:cNvPr>
            <p:cNvSpPr txBox="1"/>
            <p:nvPr/>
          </p:nvSpPr>
          <p:spPr>
            <a:xfrm rot="19200000">
              <a:off x="3227678" y="2128631"/>
              <a:ext cx="2008883" cy="584775"/>
            </a:xfrm>
            <a:prstGeom prst="rect">
              <a:avLst/>
            </a:prstGeom>
            <a:noFill/>
          </p:spPr>
          <p:txBody>
            <a:bodyPr wrap="none" rtlCol="0">
              <a:prstTxWarp prst="textArchUp">
                <a:avLst/>
              </a:prstTxWarp>
              <a:spAutoFit/>
            </a:bodyPr>
            <a:lstStyle/>
            <a:p>
              <a:pPr algn="ctr"/>
              <a:r>
                <a:rPr lang="en-AE" b="1" spc="-100" dirty="0">
                  <a:solidFill>
                    <a:srgbClr val="288A89"/>
                  </a:solidFill>
                </a:rPr>
                <a:t>IDCN Membership </a:t>
              </a:r>
              <a:br>
                <a:rPr lang="en-AE" b="1" spc="-100" dirty="0">
                  <a:solidFill>
                    <a:srgbClr val="288A89"/>
                  </a:solidFill>
                </a:rPr>
              </a:br>
              <a:r>
                <a:rPr lang="en-AE" b="1" spc="-100" dirty="0">
                  <a:solidFill>
                    <a:srgbClr val="288A89"/>
                  </a:solidFill>
                </a:rPr>
                <a:t>is confirmed</a:t>
              </a:r>
            </a:p>
          </p:txBody>
        </p:sp>
        <p:sp>
          <p:nvSpPr>
            <p:cNvPr id="16" name="TextBox 15">
              <a:extLst>
                <a:ext uri="{FF2B5EF4-FFF2-40B4-BE49-F238E27FC236}">
                  <a16:creationId xmlns:a16="http://schemas.microsoft.com/office/drawing/2014/main" id="{D79DCB2A-0E38-00D6-D5A1-3E924B4D2093}"/>
                </a:ext>
              </a:extLst>
            </p:cNvPr>
            <p:cNvSpPr txBox="1"/>
            <p:nvPr/>
          </p:nvSpPr>
          <p:spPr>
            <a:xfrm rot="2280000">
              <a:off x="4549445" y="2350729"/>
              <a:ext cx="2008883" cy="584775"/>
            </a:xfrm>
            <a:prstGeom prst="rect">
              <a:avLst/>
            </a:prstGeom>
            <a:noFill/>
          </p:spPr>
          <p:txBody>
            <a:bodyPr wrap="none" rtlCol="0">
              <a:prstTxWarp prst="textArchUp">
                <a:avLst/>
              </a:prstTxWarp>
              <a:spAutoFit/>
            </a:bodyPr>
            <a:lstStyle/>
            <a:p>
              <a:pPr algn="ctr"/>
              <a:r>
                <a:rPr lang="en-AE" b="1" spc="-100" dirty="0">
                  <a:solidFill>
                    <a:srgbClr val="288A89"/>
                  </a:solidFill>
                </a:rPr>
                <a:t>Announcement </a:t>
              </a:r>
            </a:p>
            <a:p>
              <a:pPr algn="ctr"/>
              <a:r>
                <a:rPr lang="en-US" b="1" spc="-100" dirty="0">
                  <a:solidFill>
                    <a:srgbClr val="288A89"/>
                  </a:solidFill>
                </a:rPr>
                <a:t>of the upcoming </a:t>
              </a:r>
            </a:p>
            <a:p>
              <a:pPr algn="ctr"/>
              <a:r>
                <a:rPr lang="en-US" b="1" spc="-100" dirty="0">
                  <a:solidFill>
                    <a:srgbClr val="288A89"/>
                  </a:solidFill>
                </a:rPr>
                <a:t>event</a:t>
              </a:r>
              <a:endParaRPr lang="en-AE" b="1" spc="-100" dirty="0">
                <a:solidFill>
                  <a:srgbClr val="288A89"/>
                </a:solidFill>
              </a:endParaRPr>
            </a:p>
          </p:txBody>
        </p:sp>
        <p:sp>
          <p:nvSpPr>
            <p:cNvPr id="17" name="TextBox 16">
              <a:extLst>
                <a:ext uri="{FF2B5EF4-FFF2-40B4-BE49-F238E27FC236}">
                  <a16:creationId xmlns:a16="http://schemas.microsoft.com/office/drawing/2014/main" id="{C0A8265F-75A4-68CC-F411-A5C1F778058B}"/>
                </a:ext>
              </a:extLst>
            </p:cNvPr>
            <p:cNvSpPr txBox="1"/>
            <p:nvPr/>
          </p:nvSpPr>
          <p:spPr>
            <a:xfrm rot="17580000">
              <a:off x="5308805" y="3603960"/>
              <a:ext cx="2008883" cy="584775"/>
            </a:xfrm>
            <a:prstGeom prst="rect">
              <a:avLst/>
            </a:prstGeom>
            <a:noFill/>
          </p:spPr>
          <p:txBody>
            <a:bodyPr wrap="none" rtlCol="0">
              <a:prstTxWarp prst="textArchDown">
                <a:avLst/>
              </a:prstTxWarp>
              <a:spAutoFit/>
            </a:bodyPr>
            <a:lstStyle/>
            <a:p>
              <a:pPr algn="ctr"/>
              <a:r>
                <a:rPr lang="en-AE" b="1" dirty="0">
                  <a:solidFill>
                    <a:srgbClr val="288A89"/>
                  </a:solidFill>
                </a:rPr>
                <a:t>Registration </a:t>
              </a:r>
            </a:p>
            <a:p>
              <a:pPr algn="ctr"/>
              <a:r>
                <a:rPr lang="en-AE" b="1" dirty="0">
                  <a:solidFill>
                    <a:srgbClr val="288A89"/>
                  </a:solidFill>
                </a:rPr>
                <a:t>to the event</a:t>
              </a:r>
            </a:p>
          </p:txBody>
        </p:sp>
        <p:sp>
          <p:nvSpPr>
            <p:cNvPr id="18" name="TextBox 17">
              <a:extLst>
                <a:ext uri="{FF2B5EF4-FFF2-40B4-BE49-F238E27FC236}">
                  <a16:creationId xmlns:a16="http://schemas.microsoft.com/office/drawing/2014/main" id="{8DF18080-69BD-F854-4D4B-6978CD36AE86}"/>
                </a:ext>
              </a:extLst>
            </p:cNvPr>
            <p:cNvSpPr txBox="1"/>
            <p:nvPr/>
          </p:nvSpPr>
          <p:spPr>
            <a:xfrm>
              <a:off x="3923224" y="4619970"/>
              <a:ext cx="2008883" cy="584775"/>
            </a:xfrm>
            <a:prstGeom prst="rect">
              <a:avLst/>
            </a:prstGeom>
            <a:noFill/>
          </p:spPr>
          <p:txBody>
            <a:bodyPr wrap="none" rtlCol="0">
              <a:prstTxWarp prst="textArchDown">
                <a:avLst/>
              </a:prstTxWarp>
              <a:spAutoFit/>
            </a:bodyPr>
            <a:lstStyle/>
            <a:p>
              <a:pPr algn="ctr"/>
              <a:r>
                <a:rPr lang="en-AE" b="1" dirty="0">
                  <a:solidFill>
                    <a:srgbClr val="288A89"/>
                  </a:solidFill>
                </a:rPr>
                <a:t>Attendance </a:t>
              </a:r>
              <a:br>
                <a:rPr lang="en-AE" b="1" dirty="0">
                  <a:solidFill>
                    <a:srgbClr val="288A89"/>
                  </a:solidFill>
                </a:rPr>
              </a:br>
              <a:r>
                <a:rPr lang="en-AE" b="1" dirty="0">
                  <a:solidFill>
                    <a:srgbClr val="288A89"/>
                  </a:solidFill>
                </a:rPr>
                <a:t>confirmation</a:t>
              </a:r>
            </a:p>
          </p:txBody>
        </p:sp>
        <p:sp>
          <p:nvSpPr>
            <p:cNvPr id="19" name="TextBox 18">
              <a:extLst>
                <a:ext uri="{FF2B5EF4-FFF2-40B4-BE49-F238E27FC236}">
                  <a16:creationId xmlns:a16="http://schemas.microsoft.com/office/drawing/2014/main" id="{074628AB-0D17-F5AF-4E83-786CEC9881E2}"/>
                </a:ext>
              </a:extLst>
            </p:cNvPr>
            <p:cNvSpPr txBox="1"/>
            <p:nvPr/>
          </p:nvSpPr>
          <p:spPr>
            <a:xfrm rot="4140000">
              <a:off x="2664314" y="3681085"/>
              <a:ext cx="2008883" cy="584775"/>
            </a:xfrm>
            <a:prstGeom prst="rect">
              <a:avLst/>
            </a:prstGeom>
            <a:noFill/>
          </p:spPr>
          <p:txBody>
            <a:bodyPr wrap="none" rtlCol="0">
              <a:prstTxWarp prst="textArchDown">
                <a:avLst/>
              </a:prstTxWarp>
              <a:spAutoFit/>
            </a:bodyPr>
            <a:lstStyle/>
            <a:p>
              <a:pPr algn="ctr"/>
              <a:r>
                <a:rPr lang="en-AE" b="1" dirty="0">
                  <a:solidFill>
                    <a:srgbClr val="288A89"/>
                  </a:solidFill>
                </a:rPr>
                <a:t>Event details </a:t>
              </a:r>
              <a:br>
                <a:rPr lang="en-AE" b="1" dirty="0">
                  <a:solidFill>
                    <a:srgbClr val="288A89"/>
                  </a:solidFill>
                </a:rPr>
              </a:br>
              <a:r>
                <a:rPr lang="en-AE" b="1" dirty="0">
                  <a:solidFill>
                    <a:srgbClr val="288A89"/>
                  </a:solidFill>
                </a:rPr>
                <a:t>how to join</a:t>
              </a:r>
            </a:p>
          </p:txBody>
        </p:sp>
        <p:sp>
          <p:nvSpPr>
            <p:cNvPr id="20" name="Oval 19">
              <a:extLst>
                <a:ext uri="{FF2B5EF4-FFF2-40B4-BE49-F238E27FC236}">
                  <a16:creationId xmlns:a16="http://schemas.microsoft.com/office/drawing/2014/main" id="{B1C4A113-0FD8-94EB-9492-67480DCE3853}"/>
                </a:ext>
              </a:extLst>
            </p:cNvPr>
            <p:cNvSpPr/>
            <p:nvPr/>
          </p:nvSpPr>
          <p:spPr>
            <a:xfrm>
              <a:off x="4062581" y="2668746"/>
              <a:ext cx="1739249" cy="1739249"/>
            </a:xfrm>
            <a:prstGeom prst="ellipse">
              <a:avLst/>
            </a:prstGeom>
            <a:noFill/>
            <a:ln w="63500" cmpd="sng">
              <a:solidFill>
                <a:srgbClr val="288A8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E"/>
            </a:p>
          </p:txBody>
        </p:sp>
      </p:grpSp>
    </p:spTree>
    <p:extLst>
      <p:ext uri="{BB962C8B-B14F-4D97-AF65-F5344CB8AC3E}">
        <p14:creationId xmlns:p14="http://schemas.microsoft.com/office/powerpoint/2010/main" val="29134798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32"/>
        <p:cNvGrpSpPr/>
        <p:nvPr/>
      </p:nvGrpSpPr>
      <p:grpSpPr>
        <a:xfrm>
          <a:off x="0" y="0"/>
          <a:ext cx="0" cy="0"/>
          <a:chOff x="0" y="0"/>
          <a:chExt cx="0" cy="0"/>
        </a:xfrm>
      </p:grpSpPr>
      <p:pic>
        <p:nvPicPr>
          <p:cNvPr id="533" name="Google Shape;533;p14" descr="A group of people in a conference room&#10;&#10;Description automatically generated"/>
          <p:cNvPicPr preferRelativeResize="0"/>
          <p:nvPr/>
        </p:nvPicPr>
        <p:blipFill rotWithShape="1">
          <a:blip r:embed="rId3">
            <a:alphaModFix/>
          </a:blip>
          <a:srcRect l="22435" t="3405" r="22779" b="5801"/>
          <a:stretch/>
        </p:blipFill>
        <p:spPr>
          <a:xfrm>
            <a:off x="4336352" y="861238"/>
            <a:ext cx="5788134" cy="5395541"/>
          </a:xfrm>
          <a:prstGeom prst="rect">
            <a:avLst/>
          </a:prstGeom>
          <a:noFill/>
          <a:ln>
            <a:noFill/>
          </a:ln>
        </p:spPr>
      </p:pic>
      <p:sp>
        <p:nvSpPr>
          <p:cNvPr id="534" name="Google Shape;534;p14"/>
          <p:cNvSpPr txBox="1"/>
          <p:nvPr/>
        </p:nvSpPr>
        <p:spPr>
          <a:xfrm>
            <a:off x="0" y="24395"/>
            <a:ext cx="12192000" cy="758850"/>
          </a:xfrm>
          <a:prstGeom prst="rect">
            <a:avLst/>
          </a:prstGeom>
          <a:noFill/>
          <a:ln>
            <a:noFill/>
          </a:ln>
        </p:spPr>
        <p:txBody>
          <a:bodyPr spcFirstLastPara="1" wrap="square" lIns="22825" tIns="22825" rIns="22825" bIns="22825" anchor="ctr" anchorCtr="0">
            <a:noAutofit/>
          </a:bodyPr>
          <a:lstStyle/>
          <a:p>
            <a:pPr marL="0" marR="0" lvl="0" indent="0" algn="ctr" rtl="0">
              <a:lnSpc>
                <a:spcPct val="90000"/>
              </a:lnSpc>
              <a:spcBef>
                <a:spcPts val="0"/>
              </a:spcBef>
              <a:spcAft>
                <a:spcPts val="0"/>
              </a:spcAft>
              <a:buNone/>
            </a:pPr>
            <a:r>
              <a:rPr lang="en-US" sz="2700" b="1" i="0" u="none" strike="noStrike" cap="none" dirty="0">
                <a:solidFill>
                  <a:srgbClr val="3A9EA8"/>
                </a:solidFill>
                <a:latin typeface="Arial"/>
                <a:ea typeface="Arial"/>
                <a:cs typeface="Arial"/>
                <a:sym typeface="Arial"/>
              </a:rPr>
              <a:t>IDCN, Lake</a:t>
            </a:r>
            <a:r>
              <a:rPr lang="en-US" sz="2700" b="0" i="0" u="none" strike="noStrike" cap="none" dirty="0">
                <a:solidFill>
                  <a:srgbClr val="008080"/>
                </a:solidFill>
                <a:latin typeface="Arial"/>
                <a:ea typeface="Arial"/>
                <a:cs typeface="Arial"/>
                <a:sym typeface="Arial"/>
              </a:rPr>
              <a:t> </a:t>
            </a:r>
            <a:r>
              <a:rPr lang="en-US" sz="2700" b="1" i="0" u="none" strike="noStrike" cap="none" dirty="0">
                <a:solidFill>
                  <a:srgbClr val="3A9EA8"/>
                </a:solidFill>
                <a:latin typeface="Arial"/>
                <a:ea typeface="Arial"/>
                <a:cs typeface="Arial"/>
                <a:sym typeface="Arial"/>
              </a:rPr>
              <a:t>Geneva</a:t>
            </a:r>
            <a:r>
              <a:rPr lang="en-US" sz="2700" b="0" i="0" u="none" strike="noStrike" cap="none" dirty="0">
                <a:solidFill>
                  <a:srgbClr val="008080"/>
                </a:solidFill>
                <a:latin typeface="Arial"/>
                <a:ea typeface="Arial"/>
                <a:cs typeface="Arial"/>
                <a:sym typeface="Arial"/>
              </a:rPr>
              <a:t> </a:t>
            </a:r>
            <a:r>
              <a:rPr lang="en-US" sz="2700" b="1" i="0" u="none" strike="noStrike" cap="none" dirty="0">
                <a:solidFill>
                  <a:srgbClr val="3A9EA8"/>
                </a:solidFill>
                <a:latin typeface="Arial"/>
                <a:ea typeface="Arial"/>
                <a:cs typeface="Arial"/>
                <a:sym typeface="Arial"/>
              </a:rPr>
              <a:t>Activities 2023</a:t>
            </a:r>
            <a:endParaRPr dirty="0"/>
          </a:p>
        </p:txBody>
      </p:sp>
      <p:sp>
        <p:nvSpPr>
          <p:cNvPr id="535" name="Google Shape;535;p14"/>
          <p:cNvSpPr/>
          <p:nvPr/>
        </p:nvSpPr>
        <p:spPr>
          <a:xfrm>
            <a:off x="0" y="861238"/>
            <a:ext cx="3069860" cy="5358708"/>
          </a:xfrm>
          <a:prstGeom prst="rect">
            <a:avLst/>
          </a:prstGeom>
          <a:solidFill>
            <a:srgbClr val="02A2AC"/>
          </a:solidFill>
          <a:ln>
            <a:noFill/>
          </a:ln>
        </p:spPr>
        <p:txBody>
          <a:bodyPr spcFirstLastPara="1" wrap="square" lIns="22850" tIns="22850" rIns="22850" bIns="22850" anchor="ctr" anchorCtr="0">
            <a:noAutofit/>
          </a:bodyPr>
          <a:lstStyle/>
          <a:p>
            <a:pPr marL="0" marR="0" lvl="0" indent="0" algn="ctr" rtl="0">
              <a:spcBef>
                <a:spcPts val="0"/>
              </a:spcBef>
              <a:spcAft>
                <a:spcPts val="0"/>
              </a:spcAft>
              <a:buNone/>
            </a:pPr>
            <a:endParaRPr sz="1800">
              <a:solidFill>
                <a:srgbClr val="737572"/>
              </a:solidFill>
              <a:latin typeface="Lato"/>
              <a:ea typeface="Lato"/>
              <a:cs typeface="Lato"/>
              <a:sym typeface="Lato"/>
            </a:endParaRPr>
          </a:p>
        </p:txBody>
      </p:sp>
      <p:sp>
        <p:nvSpPr>
          <p:cNvPr id="536" name="Google Shape;536;p14"/>
          <p:cNvSpPr txBox="1"/>
          <p:nvPr/>
        </p:nvSpPr>
        <p:spPr>
          <a:xfrm>
            <a:off x="232691" y="1499335"/>
            <a:ext cx="2837169" cy="2228174"/>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US" sz="2000" b="1">
                <a:solidFill>
                  <a:schemeClr val="lt1"/>
                </a:solidFill>
                <a:latin typeface="Arial"/>
                <a:ea typeface="Arial"/>
                <a:cs typeface="Arial"/>
                <a:sym typeface="Arial"/>
              </a:rPr>
              <a:t>EXTERNAL EVENTS:</a:t>
            </a:r>
            <a:endParaRPr/>
          </a:p>
          <a:p>
            <a:pPr marL="0" marR="0" lvl="0" indent="0" algn="l" rtl="0">
              <a:lnSpc>
                <a:spcPct val="150000"/>
              </a:lnSpc>
              <a:spcBef>
                <a:spcPts val="0"/>
              </a:spcBef>
              <a:spcAft>
                <a:spcPts val="0"/>
              </a:spcAft>
              <a:buNone/>
            </a:pPr>
            <a:endParaRPr sz="1500" b="1" i="1">
              <a:solidFill>
                <a:schemeClr val="lt1"/>
              </a:solidFill>
              <a:latin typeface="Arial"/>
              <a:ea typeface="Arial"/>
              <a:cs typeface="Arial"/>
              <a:sym typeface="Arial"/>
            </a:endParaRPr>
          </a:p>
          <a:p>
            <a:pPr marL="285750" marR="0" lvl="2" indent="-285750" algn="l" rtl="0">
              <a:lnSpc>
                <a:spcPct val="150000"/>
              </a:lnSpc>
              <a:spcBef>
                <a:spcPts val="0"/>
              </a:spcBef>
              <a:spcAft>
                <a:spcPts val="0"/>
              </a:spcAft>
              <a:buClr>
                <a:schemeClr val="lt1"/>
              </a:buClr>
              <a:buSzPts val="2000"/>
              <a:buFont typeface="Arial"/>
              <a:buChar char="•"/>
            </a:pPr>
            <a:r>
              <a:rPr lang="en-US" sz="2000" b="0" i="0" u="none" strike="noStrike" cap="none">
                <a:solidFill>
                  <a:schemeClr val="lt1"/>
                </a:solidFill>
                <a:latin typeface="Arial"/>
                <a:ea typeface="Arial"/>
                <a:cs typeface="Arial"/>
                <a:sym typeface="Arial"/>
              </a:rPr>
              <a:t>Corporate Events</a:t>
            </a:r>
            <a:endParaRPr/>
          </a:p>
          <a:p>
            <a:pPr marL="285750" marR="0" lvl="2" indent="-285750" algn="l" rtl="0">
              <a:lnSpc>
                <a:spcPct val="150000"/>
              </a:lnSpc>
              <a:spcBef>
                <a:spcPts val="0"/>
              </a:spcBef>
              <a:spcAft>
                <a:spcPts val="0"/>
              </a:spcAft>
              <a:buClr>
                <a:schemeClr val="lt1"/>
              </a:buClr>
              <a:buSzPts val="2000"/>
              <a:buFont typeface="Arial"/>
              <a:buChar char="•"/>
            </a:pPr>
            <a:r>
              <a:rPr lang="en-US" sz="2000" b="0" i="0" u="none" strike="noStrike" cap="none">
                <a:solidFill>
                  <a:schemeClr val="lt1"/>
                </a:solidFill>
                <a:latin typeface="Arial"/>
                <a:ea typeface="Arial"/>
                <a:cs typeface="Arial"/>
                <a:sym typeface="Arial"/>
              </a:rPr>
              <a:t>Career Mornings </a:t>
            </a:r>
            <a:r>
              <a:rPr lang="en-US" sz="2000" b="1" i="0" u="sng" strike="noStrike" cap="none">
                <a:solidFill>
                  <a:schemeClr val="lt1"/>
                </a:solidFill>
                <a:latin typeface="Arial"/>
                <a:ea typeface="Arial"/>
                <a:cs typeface="Arial"/>
                <a:sym typeface="Arial"/>
              </a:rPr>
              <a:t>  </a:t>
            </a:r>
            <a:endParaRPr/>
          </a:p>
          <a:p>
            <a:pPr marL="285750" marR="0" lvl="2" indent="-285750" algn="l" rtl="0">
              <a:lnSpc>
                <a:spcPct val="150000"/>
              </a:lnSpc>
              <a:spcBef>
                <a:spcPts val="0"/>
              </a:spcBef>
              <a:spcAft>
                <a:spcPts val="0"/>
              </a:spcAft>
              <a:buClr>
                <a:schemeClr val="lt1"/>
              </a:buClr>
              <a:buSzPts val="2000"/>
              <a:buFont typeface="Arial"/>
              <a:buChar char="•"/>
            </a:pPr>
            <a:r>
              <a:rPr lang="en-US" sz="2000" b="0" i="0" u="none" strike="noStrike" cap="none">
                <a:solidFill>
                  <a:schemeClr val="lt1"/>
                </a:solidFill>
                <a:latin typeface="Arial"/>
                <a:ea typeface="Arial"/>
                <a:cs typeface="Arial"/>
                <a:sym typeface="Arial"/>
              </a:rPr>
              <a:t>Global Webinars </a:t>
            </a:r>
            <a:endParaRPr/>
          </a:p>
        </p:txBody>
      </p:sp>
      <p:pic>
        <p:nvPicPr>
          <p:cNvPr id="537" name="Google Shape;537;p14" descr="A black background with blue text&#10;&#10;Description automatically generated"/>
          <p:cNvPicPr preferRelativeResize="0"/>
          <p:nvPr/>
        </p:nvPicPr>
        <p:blipFill rotWithShape="1">
          <a:blip r:embed="rId4">
            <a:alphaModFix/>
          </a:blip>
          <a:srcRect l="5814" t="47209" r="5720" b="36857"/>
          <a:stretch/>
        </p:blipFill>
        <p:spPr>
          <a:xfrm>
            <a:off x="4508205" y="3136605"/>
            <a:ext cx="754911" cy="169963"/>
          </a:xfrm>
          <a:prstGeom prst="rect">
            <a:avLst/>
          </a:prstGeom>
          <a:noFill/>
          <a:ln>
            <a:noFill/>
          </a:ln>
        </p:spPr>
      </p:pic>
      <p:sp>
        <p:nvSpPr>
          <p:cNvPr id="538" name="Google Shape;538;p14"/>
          <p:cNvSpPr txBox="1"/>
          <p:nvPr/>
        </p:nvSpPr>
        <p:spPr>
          <a:xfrm>
            <a:off x="5454502" y="3036920"/>
            <a:ext cx="1072116"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rgbClr val="191D1D"/>
                </a:solidFill>
                <a:latin typeface="Pacifico"/>
                <a:ea typeface="Pacifico"/>
                <a:cs typeface="Pacifico"/>
                <a:sym typeface="Pacifico"/>
              </a:rPr>
              <a:t>Feb 2023</a:t>
            </a:r>
            <a:endParaRPr sz="1200" dirty="0"/>
          </a:p>
        </p:txBody>
      </p:sp>
      <p:sp>
        <p:nvSpPr>
          <p:cNvPr id="539" name="Google Shape;539;p14"/>
          <p:cNvSpPr txBox="1"/>
          <p:nvPr/>
        </p:nvSpPr>
        <p:spPr>
          <a:xfrm>
            <a:off x="8910284" y="5752187"/>
            <a:ext cx="1214202"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rgbClr val="191D1D"/>
                </a:solidFill>
                <a:latin typeface="Pacifico"/>
                <a:ea typeface="Pacifico"/>
                <a:cs typeface="Pacifico"/>
                <a:sym typeface="Pacifico"/>
              </a:rPr>
              <a:t>Mar 2023</a:t>
            </a:r>
            <a:endParaRPr sz="1200" dirty="0"/>
          </a:p>
        </p:txBody>
      </p:sp>
      <p:pic>
        <p:nvPicPr>
          <p:cNvPr id="540" name="Google Shape;540;p14" descr="Blue and black text on a black background&#10;&#10;Description automatically generated"/>
          <p:cNvPicPr preferRelativeResize="0"/>
          <p:nvPr/>
        </p:nvPicPr>
        <p:blipFill rotWithShape="1">
          <a:blip r:embed="rId5">
            <a:alphaModFix/>
          </a:blip>
          <a:srcRect/>
          <a:stretch/>
        </p:blipFill>
        <p:spPr>
          <a:xfrm>
            <a:off x="4607443" y="5653762"/>
            <a:ext cx="754911" cy="566183"/>
          </a:xfrm>
          <a:prstGeom prst="rect">
            <a:avLst/>
          </a:prstGeom>
          <a:noFill/>
          <a:ln>
            <a:noFill/>
          </a:ln>
        </p:spPr>
      </p:pic>
      <p:sp>
        <p:nvSpPr>
          <p:cNvPr id="541" name="Google Shape;541;p14"/>
          <p:cNvSpPr txBox="1"/>
          <p:nvPr/>
        </p:nvSpPr>
        <p:spPr>
          <a:xfrm>
            <a:off x="5690472" y="5736521"/>
            <a:ext cx="130904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rgbClr val="191D1D"/>
                </a:solidFill>
                <a:latin typeface="Pacifico"/>
                <a:ea typeface="Pacifico"/>
                <a:cs typeface="Pacifico"/>
                <a:sym typeface="Pacifico"/>
              </a:rPr>
              <a:t>Nov 2023</a:t>
            </a:r>
            <a:endParaRPr dirty="0"/>
          </a:p>
        </p:txBody>
      </p:sp>
      <p:sp>
        <p:nvSpPr>
          <p:cNvPr id="542" name="Google Shape;542;p14"/>
          <p:cNvSpPr txBox="1"/>
          <p:nvPr/>
        </p:nvSpPr>
        <p:spPr>
          <a:xfrm>
            <a:off x="8248392" y="3059668"/>
            <a:ext cx="130926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rgbClr val="191D1D"/>
                </a:solidFill>
                <a:latin typeface="Pacifico"/>
                <a:ea typeface="Pacifico"/>
                <a:cs typeface="Pacifico"/>
                <a:sym typeface="Pacifico"/>
              </a:rPr>
              <a:t>Dec 2023</a:t>
            </a:r>
            <a:endParaRPr dirty="0"/>
          </a:p>
        </p:txBody>
      </p:sp>
      <p:pic>
        <p:nvPicPr>
          <p:cNvPr id="543" name="Google Shape;543;p14" descr="A black background with blue text&#10;&#10;Description automatically generated"/>
          <p:cNvPicPr preferRelativeResize="0"/>
          <p:nvPr/>
        </p:nvPicPr>
        <p:blipFill rotWithShape="1">
          <a:blip r:embed="rId6">
            <a:alphaModFix/>
          </a:blip>
          <a:srcRect t="44001" b="40512"/>
          <a:stretch/>
        </p:blipFill>
        <p:spPr>
          <a:xfrm>
            <a:off x="6896422" y="3131009"/>
            <a:ext cx="1072116" cy="207543"/>
          </a:xfrm>
          <a:prstGeom prst="rect">
            <a:avLst/>
          </a:prstGeom>
          <a:noFill/>
          <a:ln>
            <a:noFill/>
          </a:ln>
        </p:spPr>
      </p:pic>
      <p:pic>
        <p:nvPicPr>
          <p:cNvPr id="544" name="Google Shape;544;p14" descr="A black background with red and blue squares&#10;&#10;Description automatically generated"/>
          <p:cNvPicPr preferRelativeResize="0"/>
          <p:nvPr/>
        </p:nvPicPr>
        <p:blipFill rotWithShape="1">
          <a:blip r:embed="rId7">
            <a:alphaModFix/>
          </a:blip>
          <a:srcRect l="12058" t="28662" r="17285" b="48677"/>
          <a:stretch/>
        </p:blipFill>
        <p:spPr>
          <a:xfrm>
            <a:off x="7922664" y="5766089"/>
            <a:ext cx="754691" cy="30255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48"/>
        <p:cNvGrpSpPr/>
        <p:nvPr/>
      </p:nvGrpSpPr>
      <p:grpSpPr>
        <a:xfrm>
          <a:off x="0" y="0"/>
          <a:ext cx="0" cy="0"/>
          <a:chOff x="0" y="0"/>
          <a:chExt cx="0" cy="0"/>
        </a:xfrm>
      </p:grpSpPr>
      <p:pic>
        <p:nvPicPr>
          <p:cNvPr id="549" name="Google Shape;549;p15" descr="A group of people posing for a photo&#10;&#10;Description automatically generated"/>
          <p:cNvPicPr preferRelativeResize="0"/>
          <p:nvPr/>
        </p:nvPicPr>
        <p:blipFill rotWithShape="1">
          <a:blip r:embed="rId3">
            <a:alphaModFix/>
          </a:blip>
          <a:srcRect l="9612" r="14190"/>
          <a:stretch/>
        </p:blipFill>
        <p:spPr>
          <a:xfrm>
            <a:off x="3817088" y="861238"/>
            <a:ext cx="7198242" cy="5313873"/>
          </a:xfrm>
          <a:prstGeom prst="rect">
            <a:avLst/>
          </a:prstGeom>
          <a:noFill/>
          <a:ln>
            <a:noFill/>
          </a:ln>
        </p:spPr>
      </p:pic>
      <p:sp>
        <p:nvSpPr>
          <p:cNvPr id="550" name="Google Shape;550;p15"/>
          <p:cNvSpPr/>
          <p:nvPr/>
        </p:nvSpPr>
        <p:spPr>
          <a:xfrm>
            <a:off x="0" y="861238"/>
            <a:ext cx="3069860" cy="5358708"/>
          </a:xfrm>
          <a:prstGeom prst="rect">
            <a:avLst/>
          </a:prstGeom>
          <a:solidFill>
            <a:srgbClr val="02A2AC"/>
          </a:solidFill>
          <a:ln>
            <a:noFill/>
          </a:ln>
        </p:spPr>
        <p:txBody>
          <a:bodyPr spcFirstLastPara="1" wrap="square" lIns="22850" tIns="22850" rIns="22850" bIns="22850" anchor="ctr" anchorCtr="0">
            <a:noAutofit/>
          </a:bodyPr>
          <a:lstStyle/>
          <a:p>
            <a:pPr marL="0" marR="0" lvl="0" indent="0" algn="ctr" rtl="0">
              <a:spcBef>
                <a:spcPts val="0"/>
              </a:spcBef>
              <a:spcAft>
                <a:spcPts val="0"/>
              </a:spcAft>
              <a:buNone/>
            </a:pPr>
            <a:endParaRPr sz="1800">
              <a:solidFill>
                <a:srgbClr val="737572"/>
              </a:solidFill>
              <a:latin typeface="Lato"/>
              <a:ea typeface="Lato"/>
              <a:cs typeface="Lato"/>
              <a:sym typeface="Lato"/>
            </a:endParaRPr>
          </a:p>
        </p:txBody>
      </p:sp>
      <p:sp>
        <p:nvSpPr>
          <p:cNvPr id="551" name="Google Shape;551;p15"/>
          <p:cNvSpPr txBox="1"/>
          <p:nvPr/>
        </p:nvSpPr>
        <p:spPr>
          <a:xfrm>
            <a:off x="612450" y="193356"/>
            <a:ext cx="10967100" cy="758850"/>
          </a:xfrm>
          <a:prstGeom prst="rect">
            <a:avLst/>
          </a:prstGeom>
          <a:noFill/>
          <a:ln>
            <a:noFill/>
          </a:ln>
        </p:spPr>
        <p:txBody>
          <a:bodyPr spcFirstLastPara="1" wrap="square" lIns="22825" tIns="22825" rIns="22825" bIns="22825" anchor="ctr" anchorCtr="0">
            <a:noAutofit/>
          </a:bodyPr>
          <a:lstStyle/>
          <a:p>
            <a:pPr marL="0" marR="0" lvl="0" indent="0" algn="ctr" rtl="0">
              <a:lnSpc>
                <a:spcPct val="90000"/>
              </a:lnSpc>
              <a:spcBef>
                <a:spcPts val="0"/>
              </a:spcBef>
              <a:spcAft>
                <a:spcPts val="0"/>
              </a:spcAft>
              <a:buNone/>
            </a:pPr>
            <a:r>
              <a:rPr lang="en-US" sz="2700" b="1" i="0" u="none" strike="noStrike" cap="none">
                <a:solidFill>
                  <a:srgbClr val="3A9EA8"/>
                </a:solidFill>
                <a:latin typeface="Arial"/>
                <a:ea typeface="Arial"/>
                <a:cs typeface="Arial"/>
                <a:sym typeface="Arial"/>
              </a:rPr>
              <a:t>IDCN, Lake</a:t>
            </a:r>
            <a:r>
              <a:rPr lang="en-US" sz="2700" b="0" i="0" u="none" strike="noStrike" cap="none">
                <a:solidFill>
                  <a:srgbClr val="008080"/>
                </a:solidFill>
                <a:latin typeface="Arial"/>
                <a:ea typeface="Arial"/>
                <a:cs typeface="Arial"/>
                <a:sym typeface="Arial"/>
              </a:rPr>
              <a:t> </a:t>
            </a:r>
            <a:r>
              <a:rPr lang="en-US" sz="2700" b="1" i="0" u="none" strike="noStrike" cap="none">
                <a:solidFill>
                  <a:srgbClr val="3A9EA8"/>
                </a:solidFill>
                <a:latin typeface="Arial"/>
                <a:ea typeface="Arial"/>
                <a:cs typeface="Arial"/>
                <a:sym typeface="Arial"/>
              </a:rPr>
              <a:t>Geneva</a:t>
            </a:r>
            <a:r>
              <a:rPr lang="en-US" sz="2700" b="0" i="0" u="none" strike="noStrike" cap="none">
                <a:solidFill>
                  <a:srgbClr val="008080"/>
                </a:solidFill>
                <a:latin typeface="Arial"/>
                <a:ea typeface="Arial"/>
                <a:cs typeface="Arial"/>
                <a:sym typeface="Arial"/>
              </a:rPr>
              <a:t> </a:t>
            </a:r>
            <a:r>
              <a:rPr lang="en-US" sz="2700" b="1" i="0" u="none" strike="noStrike" cap="none">
                <a:solidFill>
                  <a:srgbClr val="3A9EA8"/>
                </a:solidFill>
                <a:latin typeface="Arial"/>
                <a:ea typeface="Arial"/>
                <a:cs typeface="Arial"/>
                <a:sym typeface="Arial"/>
              </a:rPr>
              <a:t>Activities 2023</a:t>
            </a:r>
            <a:endParaRPr/>
          </a:p>
        </p:txBody>
      </p:sp>
      <p:sp>
        <p:nvSpPr>
          <p:cNvPr id="552" name="Google Shape;552;p15"/>
          <p:cNvSpPr txBox="1"/>
          <p:nvPr/>
        </p:nvSpPr>
        <p:spPr>
          <a:xfrm>
            <a:off x="232691" y="1499335"/>
            <a:ext cx="2837169" cy="2689839"/>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US" sz="2000" b="1">
                <a:solidFill>
                  <a:schemeClr val="lt1"/>
                </a:solidFill>
                <a:latin typeface="Arial"/>
                <a:ea typeface="Arial"/>
                <a:cs typeface="Arial"/>
                <a:sym typeface="Arial"/>
              </a:rPr>
              <a:t>INTERNALS AND SOCIAL EVENTS:</a:t>
            </a:r>
            <a:endParaRPr/>
          </a:p>
          <a:p>
            <a:pPr marL="0" marR="0" lvl="0" indent="0" algn="l" rtl="0">
              <a:lnSpc>
                <a:spcPct val="150000"/>
              </a:lnSpc>
              <a:spcBef>
                <a:spcPts val="0"/>
              </a:spcBef>
              <a:spcAft>
                <a:spcPts val="0"/>
              </a:spcAft>
              <a:buNone/>
            </a:pPr>
            <a:endParaRPr sz="1500" b="1" i="1">
              <a:solidFill>
                <a:schemeClr val="lt1"/>
              </a:solidFill>
              <a:latin typeface="Arial"/>
              <a:ea typeface="Arial"/>
              <a:cs typeface="Arial"/>
              <a:sym typeface="Arial"/>
            </a:endParaRPr>
          </a:p>
          <a:p>
            <a:pPr marL="285750" marR="0" lvl="2" indent="-285750" algn="l" rtl="0">
              <a:lnSpc>
                <a:spcPct val="150000"/>
              </a:lnSpc>
              <a:spcBef>
                <a:spcPts val="0"/>
              </a:spcBef>
              <a:spcAft>
                <a:spcPts val="0"/>
              </a:spcAft>
              <a:buClr>
                <a:schemeClr val="lt1"/>
              </a:buClr>
              <a:buSzPts val="2000"/>
              <a:buFont typeface="Arial"/>
              <a:buChar char="•"/>
            </a:pPr>
            <a:r>
              <a:rPr lang="en-US" sz="2000" b="0" i="0" u="none" strike="noStrike" cap="none">
                <a:solidFill>
                  <a:schemeClr val="lt1"/>
                </a:solidFill>
                <a:latin typeface="Arial"/>
                <a:ea typeface="Arial"/>
                <a:cs typeface="Arial"/>
                <a:sym typeface="Arial"/>
              </a:rPr>
              <a:t>Welcome Events</a:t>
            </a:r>
            <a:endParaRPr/>
          </a:p>
          <a:p>
            <a:pPr marL="285750" marR="0" lvl="2" indent="-285750" algn="l" rtl="0">
              <a:lnSpc>
                <a:spcPct val="150000"/>
              </a:lnSpc>
              <a:spcBef>
                <a:spcPts val="0"/>
              </a:spcBef>
              <a:spcAft>
                <a:spcPts val="0"/>
              </a:spcAft>
              <a:buClr>
                <a:schemeClr val="lt1"/>
              </a:buClr>
              <a:buSzPts val="2000"/>
              <a:buFont typeface="Arial"/>
              <a:buChar char="•"/>
            </a:pPr>
            <a:r>
              <a:rPr lang="en-US" sz="2000" b="0" i="0" u="none" strike="noStrike" cap="none">
                <a:solidFill>
                  <a:schemeClr val="lt1"/>
                </a:solidFill>
                <a:latin typeface="Arial"/>
                <a:ea typeface="Arial"/>
                <a:cs typeface="Arial"/>
                <a:sym typeface="Arial"/>
              </a:rPr>
              <a:t>Masterclasses</a:t>
            </a:r>
            <a:endParaRPr sz="2000" b="1" i="0" u="sng" strike="noStrike" cap="none">
              <a:solidFill>
                <a:schemeClr val="lt1"/>
              </a:solidFill>
              <a:latin typeface="Arial"/>
              <a:ea typeface="Arial"/>
              <a:cs typeface="Arial"/>
              <a:sym typeface="Arial"/>
            </a:endParaRPr>
          </a:p>
          <a:p>
            <a:pPr marL="285750" marR="0" lvl="2" indent="-285750" algn="l" rtl="0">
              <a:lnSpc>
                <a:spcPct val="150000"/>
              </a:lnSpc>
              <a:spcBef>
                <a:spcPts val="0"/>
              </a:spcBef>
              <a:spcAft>
                <a:spcPts val="0"/>
              </a:spcAft>
              <a:buClr>
                <a:schemeClr val="lt1"/>
              </a:buClr>
              <a:buSzPts val="2000"/>
              <a:buFont typeface="Arial"/>
              <a:buChar char="•"/>
            </a:pPr>
            <a:r>
              <a:rPr lang="en-US" sz="2000" b="0" i="0" u="none" strike="noStrike" cap="none">
                <a:solidFill>
                  <a:schemeClr val="lt1"/>
                </a:solidFill>
                <a:latin typeface="Arial"/>
                <a:ea typeface="Arial"/>
                <a:cs typeface="Arial"/>
                <a:sym typeface="Arial"/>
              </a:rPr>
              <a:t>Spouse Welcome</a:t>
            </a:r>
            <a:endParaRPr/>
          </a:p>
        </p:txBody>
      </p:sp>
      <p:pic>
        <p:nvPicPr>
          <p:cNvPr id="553" name="Google Shape;553;p15" descr="A blue text on a black background&#10;&#10;Description automatically generated"/>
          <p:cNvPicPr preferRelativeResize="0"/>
          <p:nvPr/>
        </p:nvPicPr>
        <p:blipFill rotWithShape="1">
          <a:blip r:embed="rId4">
            <a:alphaModFix/>
          </a:blip>
          <a:srcRect/>
          <a:stretch/>
        </p:blipFill>
        <p:spPr>
          <a:xfrm>
            <a:off x="6497295" y="5842947"/>
            <a:ext cx="543876" cy="153815"/>
          </a:xfrm>
          <a:prstGeom prst="rect">
            <a:avLst/>
          </a:prstGeom>
          <a:noFill/>
          <a:ln>
            <a:noFill/>
          </a:ln>
        </p:spPr>
      </p:pic>
      <p:sp>
        <p:nvSpPr>
          <p:cNvPr id="554" name="Google Shape;554;p15"/>
          <p:cNvSpPr txBox="1"/>
          <p:nvPr/>
        </p:nvSpPr>
        <p:spPr>
          <a:xfrm>
            <a:off x="6979686" y="5735188"/>
            <a:ext cx="1206371"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rgbClr val="191D1D"/>
                </a:solidFill>
                <a:latin typeface="Pacifico"/>
                <a:ea typeface="Pacifico"/>
                <a:cs typeface="Pacifico"/>
                <a:sym typeface="Pacifico"/>
              </a:rPr>
              <a:t>Mar 2023</a:t>
            </a:r>
            <a:endParaRPr sz="1200" dirty="0"/>
          </a:p>
        </p:txBody>
      </p:sp>
      <p:pic>
        <p:nvPicPr>
          <p:cNvPr id="555" name="Google Shape;555;p15" descr="A blue and black logo&#10;&#10;Description automatically generated"/>
          <p:cNvPicPr preferRelativeResize="0"/>
          <p:nvPr/>
        </p:nvPicPr>
        <p:blipFill rotWithShape="1">
          <a:blip r:embed="rId5">
            <a:alphaModFix/>
          </a:blip>
          <a:srcRect/>
          <a:stretch/>
        </p:blipFill>
        <p:spPr>
          <a:xfrm>
            <a:off x="4090013" y="3200401"/>
            <a:ext cx="481985" cy="131450"/>
          </a:xfrm>
          <a:prstGeom prst="rect">
            <a:avLst/>
          </a:prstGeom>
          <a:noFill/>
          <a:ln>
            <a:noFill/>
          </a:ln>
        </p:spPr>
      </p:pic>
      <p:sp>
        <p:nvSpPr>
          <p:cNvPr id="556" name="Google Shape;556;p15"/>
          <p:cNvSpPr txBox="1"/>
          <p:nvPr/>
        </p:nvSpPr>
        <p:spPr>
          <a:xfrm>
            <a:off x="4678919" y="3081460"/>
            <a:ext cx="1240951"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rgbClr val="191D1D"/>
                </a:solidFill>
                <a:latin typeface="Pacifico"/>
                <a:ea typeface="Pacifico"/>
                <a:cs typeface="Pacifico"/>
                <a:sym typeface="Pacifico"/>
              </a:rPr>
              <a:t>May 2023</a:t>
            </a:r>
            <a:endParaRPr sz="1200" dirty="0"/>
          </a:p>
        </p:txBody>
      </p:sp>
      <p:pic>
        <p:nvPicPr>
          <p:cNvPr id="557" name="Google Shape;557;p15" descr="A blue and black logo&#10;&#10;Description automatically generated"/>
          <p:cNvPicPr preferRelativeResize="0"/>
          <p:nvPr/>
        </p:nvPicPr>
        <p:blipFill rotWithShape="1">
          <a:blip r:embed="rId6">
            <a:alphaModFix/>
          </a:blip>
          <a:srcRect/>
          <a:stretch/>
        </p:blipFill>
        <p:spPr>
          <a:xfrm>
            <a:off x="8920112" y="5569004"/>
            <a:ext cx="558185" cy="166184"/>
          </a:xfrm>
          <a:prstGeom prst="rect">
            <a:avLst/>
          </a:prstGeom>
          <a:noFill/>
          <a:ln>
            <a:noFill/>
          </a:ln>
        </p:spPr>
      </p:pic>
      <p:sp>
        <p:nvSpPr>
          <p:cNvPr id="558" name="Google Shape;558;p15"/>
          <p:cNvSpPr txBox="1"/>
          <p:nvPr/>
        </p:nvSpPr>
        <p:spPr>
          <a:xfrm>
            <a:off x="9478297" y="5473615"/>
            <a:ext cx="1206371"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rgbClr val="191D1D"/>
                </a:solidFill>
                <a:latin typeface="Pacifico"/>
                <a:ea typeface="Pacifico"/>
                <a:cs typeface="Pacifico"/>
                <a:sym typeface="Pacifico"/>
              </a:rPr>
              <a:t>Dec 2023</a:t>
            </a:r>
            <a:endParaRPr dirty="0"/>
          </a:p>
        </p:txBody>
      </p:sp>
      <p:sp>
        <p:nvSpPr>
          <p:cNvPr id="559" name="Google Shape;559;p15"/>
          <p:cNvSpPr txBox="1"/>
          <p:nvPr/>
        </p:nvSpPr>
        <p:spPr>
          <a:xfrm>
            <a:off x="4917207" y="5550522"/>
            <a:ext cx="1206371" cy="33851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dirty="0">
                <a:solidFill>
                  <a:srgbClr val="191D1D"/>
                </a:solidFill>
                <a:latin typeface="Pacifico"/>
                <a:ea typeface="Pacifico"/>
                <a:cs typeface="Pacifico"/>
                <a:sym typeface="Pacifico"/>
              </a:rPr>
              <a:t>Jan 2023</a:t>
            </a:r>
            <a:endParaRPr sz="1200" dirty="0"/>
          </a:p>
        </p:txBody>
      </p:sp>
      <p:pic>
        <p:nvPicPr>
          <p:cNvPr id="560" name="Google Shape;560;p15" descr="A logo on a black background&#10;&#10;Description automatically generated"/>
          <p:cNvPicPr preferRelativeResize="0"/>
          <p:nvPr/>
        </p:nvPicPr>
        <p:blipFill rotWithShape="1">
          <a:blip r:embed="rId7">
            <a:alphaModFix/>
          </a:blip>
          <a:srcRect t="45200" b="41277"/>
          <a:stretch/>
        </p:blipFill>
        <p:spPr>
          <a:xfrm>
            <a:off x="3986279" y="5431099"/>
            <a:ext cx="1307425" cy="220997"/>
          </a:xfrm>
          <a:prstGeom prst="rect">
            <a:avLst/>
          </a:prstGeom>
          <a:noFill/>
          <a:ln>
            <a:noFill/>
          </a:ln>
        </p:spPr>
      </p:pic>
      <p:pic>
        <p:nvPicPr>
          <p:cNvPr id="561" name="Google Shape;561;p15" descr="A blue and black logo&#10;&#10;Description automatically generated"/>
          <p:cNvPicPr preferRelativeResize="0"/>
          <p:nvPr/>
        </p:nvPicPr>
        <p:blipFill rotWithShape="1">
          <a:blip r:embed="rId6">
            <a:alphaModFix/>
          </a:blip>
          <a:srcRect/>
          <a:stretch/>
        </p:blipFill>
        <p:spPr>
          <a:xfrm>
            <a:off x="6503338" y="2942376"/>
            <a:ext cx="558185" cy="166184"/>
          </a:xfrm>
          <a:prstGeom prst="rect">
            <a:avLst/>
          </a:prstGeom>
          <a:noFill/>
          <a:ln>
            <a:noFill/>
          </a:ln>
        </p:spPr>
      </p:pic>
      <p:sp>
        <p:nvSpPr>
          <p:cNvPr id="562" name="Google Shape;562;p15"/>
          <p:cNvSpPr txBox="1"/>
          <p:nvPr/>
        </p:nvSpPr>
        <p:spPr>
          <a:xfrm>
            <a:off x="7171397" y="2822320"/>
            <a:ext cx="116524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rgbClr val="191D1D"/>
                </a:solidFill>
                <a:latin typeface="Pacifico"/>
                <a:ea typeface="Pacifico"/>
                <a:cs typeface="Pacifico"/>
                <a:sym typeface="Pacifico"/>
              </a:rPr>
              <a:t>Oct 2023</a:t>
            </a:r>
            <a:endParaRPr dirty="0"/>
          </a:p>
        </p:txBody>
      </p:sp>
      <p:pic>
        <p:nvPicPr>
          <p:cNvPr id="563" name="Google Shape;563;p15" descr="A blue logo with black background&#10;&#10;Description automatically generated"/>
          <p:cNvPicPr preferRelativeResize="0"/>
          <p:nvPr/>
        </p:nvPicPr>
        <p:blipFill rotWithShape="1">
          <a:blip r:embed="rId8">
            <a:alphaModFix/>
          </a:blip>
          <a:srcRect l="18254" r="17456"/>
          <a:stretch/>
        </p:blipFill>
        <p:spPr>
          <a:xfrm>
            <a:off x="8920112" y="3056455"/>
            <a:ext cx="382743" cy="374579"/>
          </a:xfrm>
          <a:prstGeom prst="rect">
            <a:avLst/>
          </a:prstGeom>
          <a:noFill/>
          <a:ln>
            <a:noFill/>
          </a:ln>
        </p:spPr>
      </p:pic>
      <p:sp>
        <p:nvSpPr>
          <p:cNvPr id="564" name="Google Shape;564;p15"/>
          <p:cNvSpPr txBox="1"/>
          <p:nvPr/>
        </p:nvSpPr>
        <p:spPr>
          <a:xfrm>
            <a:off x="9541875" y="3045338"/>
            <a:ext cx="116524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dirty="0">
                <a:solidFill>
                  <a:srgbClr val="191D1D"/>
                </a:solidFill>
                <a:latin typeface="Pacifico"/>
                <a:ea typeface="Pacifico"/>
                <a:cs typeface="Pacifico"/>
                <a:sym typeface="Pacifico"/>
              </a:rPr>
              <a:t>Jun 2023</a:t>
            </a: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sp>
        <p:nvSpPr>
          <p:cNvPr id="569" name="Google Shape;569;p16"/>
          <p:cNvSpPr txBox="1">
            <a:spLocks noGrp="1"/>
          </p:cNvSpPr>
          <p:nvPr>
            <p:ph type="title"/>
          </p:nvPr>
        </p:nvSpPr>
        <p:spPr>
          <a:xfrm>
            <a:off x="125548" y="117984"/>
            <a:ext cx="11940904" cy="935532"/>
          </a:xfrm>
          <a:prstGeom prst="rect">
            <a:avLst/>
          </a:prstGeom>
          <a:noFill/>
          <a:ln>
            <a:noFill/>
          </a:ln>
        </p:spPr>
        <p:txBody>
          <a:bodyPr spcFirstLastPara="1" wrap="square" lIns="45675" tIns="22825" rIns="45675" bIns="22825" anchor="ctr" anchorCtr="0">
            <a:noAutofit/>
          </a:bodyPr>
          <a:lstStyle/>
          <a:p>
            <a:pPr marL="0" lvl="0" indent="0" algn="ctr" rtl="0">
              <a:lnSpc>
                <a:spcPct val="100000"/>
              </a:lnSpc>
              <a:spcBef>
                <a:spcPts val="0"/>
              </a:spcBef>
              <a:spcAft>
                <a:spcPts val="0"/>
              </a:spcAft>
              <a:buSzPts val="1800"/>
              <a:buNone/>
            </a:pPr>
            <a:r>
              <a:rPr lang="en-US" sz="2600" b="1">
                <a:solidFill>
                  <a:srgbClr val="3A9EA8"/>
                </a:solidFill>
                <a:latin typeface="Arial"/>
                <a:ea typeface="Arial"/>
                <a:cs typeface="Arial"/>
                <a:sym typeface="Arial"/>
              </a:rPr>
              <a:t>Welcome Events for new Partner Members</a:t>
            </a:r>
            <a:endParaRPr sz="2600"/>
          </a:p>
        </p:txBody>
      </p:sp>
      <p:pic>
        <p:nvPicPr>
          <p:cNvPr id="570" name="Google Shape;570;p16"/>
          <p:cNvPicPr preferRelativeResize="0"/>
          <p:nvPr/>
        </p:nvPicPr>
        <p:blipFill rotWithShape="1">
          <a:blip r:embed="rId3">
            <a:alphaModFix/>
          </a:blip>
          <a:srcRect/>
          <a:stretch/>
        </p:blipFill>
        <p:spPr>
          <a:xfrm>
            <a:off x="4294657" y="1466719"/>
            <a:ext cx="3792772" cy="2706794"/>
          </a:xfrm>
          <a:prstGeom prst="roundRect">
            <a:avLst>
              <a:gd name="adj" fmla="val 4167"/>
            </a:avLst>
          </a:prstGeom>
          <a:solidFill>
            <a:srgbClr val="FFFFFF"/>
          </a:solidFill>
          <a:ln w="76200" cap="sq" cmpd="sng">
            <a:solidFill>
              <a:srgbClr val="292929"/>
            </a:solidFill>
            <a:prstDash val="solid"/>
            <a:miter lim="800000"/>
            <a:headEnd type="none" w="sm" len="sm"/>
            <a:tailEnd type="none" w="sm" len="sm"/>
          </a:ln>
          <a:effectLst>
            <a:reflection stA="28000" endPos="28000" dist="5000" dir="5400000" sy="-100000" algn="bl" rotWithShape="0"/>
          </a:effectLst>
        </p:spPr>
      </p:pic>
      <p:sp>
        <p:nvSpPr>
          <p:cNvPr id="571" name="Google Shape;571;p16"/>
          <p:cNvSpPr/>
          <p:nvPr/>
        </p:nvSpPr>
        <p:spPr>
          <a:xfrm>
            <a:off x="8412480" y="1053516"/>
            <a:ext cx="3792772" cy="5166429"/>
          </a:xfrm>
          <a:prstGeom prst="rect">
            <a:avLst/>
          </a:prstGeom>
          <a:solidFill>
            <a:srgbClr val="02A2AC"/>
          </a:solidFill>
          <a:ln>
            <a:noFill/>
          </a:ln>
        </p:spPr>
        <p:txBody>
          <a:bodyPr spcFirstLastPara="1" wrap="square" lIns="22850" tIns="22850" rIns="22850" bIns="22850" anchor="ctr" anchorCtr="0">
            <a:noAutofit/>
          </a:bodyPr>
          <a:lstStyle/>
          <a:p>
            <a:pPr marL="0" marR="0" lvl="0" indent="0" algn="ctr" rtl="0">
              <a:spcBef>
                <a:spcPts val="0"/>
              </a:spcBef>
              <a:spcAft>
                <a:spcPts val="0"/>
              </a:spcAft>
              <a:buNone/>
            </a:pPr>
            <a:endParaRPr sz="1800">
              <a:solidFill>
                <a:srgbClr val="737572"/>
              </a:solidFill>
              <a:latin typeface="Lato"/>
              <a:ea typeface="Lato"/>
              <a:cs typeface="Lato"/>
              <a:sym typeface="Lato"/>
            </a:endParaRPr>
          </a:p>
        </p:txBody>
      </p:sp>
      <p:grpSp>
        <p:nvGrpSpPr>
          <p:cNvPr id="572" name="Google Shape;572;p16"/>
          <p:cNvGrpSpPr/>
          <p:nvPr/>
        </p:nvGrpSpPr>
        <p:grpSpPr>
          <a:xfrm>
            <a:off x="165679" y="1466718"/>
            <a:ext cx="4001301" cy="2919932"/>
            <a:chOff x="313962" y="1466718"/>
            <a:chExt cx="4380041" cy="3118590"/>
          </a:xfrm>
        </p:grpSpPr>
        <p:pic>
          <p:nvPicPr>
            <p:cNvPr id="573" name="Google Shape;573;p16" descr="A computer with a black screen&#10;&#10;Description automatically generated"/>
            <p:cNvPicPr preferRelativeResize="0"/>
            <p:nvPr/>
          </p:nvPicPr>
          <p:blipFill rotWithShape="1">
            <a:blip r:embed="rId4">
              <a:alphaModFix/>
            </a:blip>
            <a:srcRect t="12012" b="31027"/>
            <a:stretch/>
          </p:blipFill>
          <p:spPr>
            <a:xfrm>
              <a:off x="313962" y="1466718"/>
              <a:ext cx="4380041" cy="3118590"/>
            </a:xfrm>
            <a:prstGeom prst="rect">
              <a:avLst/>
            </a:prstGeom>
            <a:noFill/>
            <a:ln>
              <a:noFill/>
            </a:ln>
          </p:spPr>
        </p:pic>
        <p:pic>
          <p:nvPicPr>
            <p:cNvPr id="574" name="Google Shape;574;p16" descr="A group of people&#10;&#10;Description automatically generated with low confidence"/>
            <p:cNvPicPr preferRelativeResize="0"/>
            <p:nvPr/>
          </p:nvPicPr>
          <p:blipFill rotWithShape="1">
            <a:blip r:embed="rId5">
              <a:alphaModFix/>
            </a:blip>
            <a:srcRect t="2342" r="3622"/>
            <a:stretch/>
          </p:blipFill>
          <p:spPr>
            <a:xfrm>
              <a:off x="1021606" y="1658208"/>
              <a:ext cx="2881936" cy="1904800"/>
            </a:xfrm>
            <a:prstGeom prst="roundRect">
              <a:avLst>
                <a:gd name="adj" fmla="val 3093"/>
              </a:avLst>
            </a:prstGeom>
            <a:noFill/>
            <a:ln>
              <a:noFill/>
            </a:ln>
            <a:effectLst>
              <a:outerShdw blurRad="76200" dist="38100" dir="7800000" algn="tl" rotWithShape="0">
                <a:srgbClr val="000000">
                  <a:alpha val="40000"/>
                </a:srgbClr>
              </a:outerShdw>
            </a:effectLst>
          </p:spPr>
        </p:pic>
      </p:grpSp>
      <p:sp>
        <p:nvSpPr>
          <p:cNvPr id="575" name="Google Shape;575;p16"/>
          <p:cNvSpPr txBox="1"/>
          <p:nvPr/>
        </p:nvSpPr>
        <p:spPr>
          <a:xfrm>
            <a:off x="78214" y="4386650"/>
            <a:ext cx="3785550" cy="752700"/>
          </a:xfrm>
          <a:prstGeom prst="rect">
            <a:avLst/>
          </a:prstGeom>
          <a:noFill/>
          <a:ln>
            <a:noFill/>
          </a:ln>
        </p:spPr>
        <p:txBody>
          <a:bodyPr spcFirstLastPara="1" wrap="square" lIns="17125" tIns="17125" rIns="17125" bIns="17125" anchor="t" anchorCtr="0">
            <a:noAutofit/>
          </a:bodyPr>
          <a:lstStyle/>
          <a:p>
            <a:pPr marL="0" marR="0" lvl="0" indent="0" algn="ctr" rtl="0">
              <a:spcBef>
                <a:spcPts val="0"/>
              </a:spcBef>
              <a:spcAft>
                <a:spcPts val="0"/>
              </a:spcAft>
              <a:buNone/>
            </a:pPr>
            <a:r>
              <a:rPr lang="en-US" sz="4800" b="1">
                <a:solidFill>
                  <a:srgbClr val="02A2AC"/>
                </a:solidFill>
                <a:latin typeface="Trebuchet MS"/>
                <a:ea typeface="Trebuchet MS"/>
                <a:cs typeface="Trebuchet MS"/>
                <a:sym typeface="Trebuchet MS"/>
              </a:rPr>
              <a:t>Online</a:t>
            </a:r>
            <a:endParaRPr sz="4800" b="1">
              <a:solidFill>
                <a:srgbClr val="02A2AC"/>
              </a:solidFill>
              <a:latin typeface="Trebuchet MS"/>
              <a:ea typeface="Trebuchet MS"/>
              <a:cs typeface="Trebuchet MS"/>
              <a:sym typeface="Trebuchet MS"/>
            </a:endParaRPr>
          </a:p>
        </p:txBody>
      </p:sp>
      <p:sp>
        <p:nvSpPr>
          <p:cNvPr id="576" name="Google Shape;576;p16"/>
          <p:cNvSpPr txBox="1"/>
          <p:nvPr/>
        </p:nvSpPr>
        <p:spPr>
          <a:xfrm>
            <a:off x="4322813" y="4386650"/>
            <a:ext cx="3785550" cy="752700"/>
          </a:xfrm>
          <a:prstGeom prst="rect">
            <a:avLst/>
          </a:prstGeom>
          <a:noFill/>
          <a:ln>
            <a:noFill/>
          </a:ln>
        </p:spPr>
        <p:txBody>
          <a:bodyPr spcFirstLastPara="1" wrap="square" lIns="17125" tIns="17125" rIns="17125" bIns="17125" anchor="t" anchorCtr="0">
            <a:noAutofit/>
          </a:bodyPr>
          <a:lstStyle/>
          <a:p>
            <a:pPr marL="0" marR="0" lvl="0" indent="0" algn="ctr" rtl="0">
              <a:spcBef>
                <a:spcPts val="0"/>
              </a:spcBef>
              <a:spcAft>
                <a:spcPts val="0"/>
              </a:spcAft>
              <a:buNone/>
            </a:pPr>
            <a:r>
              <a:rPr lang="en-US" sz="4800" b="1">
                <a:solidFill>
                  <a:srgbClr val="02A2AC"/>
                </a:solidFill>
                <a:latin typeface="Trebuchet MS"/>
                <a:ea typeface="Trebuchet MS"/>
                <a:cs typeface="Trebuchet MS"/>
                <a:sym typeface="Trebuchet MS"/>
              </a:rPr>
              <a:t>On-site</a:t>
            </a:r>
            <a:endParaRPr sz="4800" b="1">
              <a:solidFill>
                <a:srgbClr val="02A2AC"/>
              </a:solidFill>
              <a:latin typeface="Trebuchet MS"/>
              <a:ea typeface="Trebuchet MS"/>
              <a:cs typeface="Trebuchet MS"/>
              <a:sym typeface="Trebuchet MS"/>
            </a:endParaRPr>
          </a:p>
        </p:txBody>
      </p:sp>
      <p:sp>
        <p:nvSpPr>
          <p:cNvPr id="577" name="Google Shape;577;p16"/>
          <p:cNvSpPr txBox="1"/>
          <p:nvPr/>
        </p:nvSpPr>
        <p:spPr>
          <a:xfrm>
            <a:off x="8550876" y="1230572"/>
            <a:ext cx="3515576" cy="2200582"/>
          </a:xfrm>
          <a:prstGeom prst="rect">
            <a:avLst/>
          </a:prstGeom>
          <a:noFill/>
          <a:ln>
            <a:noFill/>
          </a:ln>
        </p:spPr>
        <p:txBody>
          <a:bodyPr spcFirstLastPara="1" wrap="square" lIns="22850" tIns="22850" rIns="22850" bIns="22850" anchor="t" anchorCtr="0">
            <a:spAutoFit/>
          </a:bodyPr>
          <a:lstStyle/>
          <a:p>
            <a:pPr marL="0" marR="0" lvl="0" indent="0" algn="ctr" rtl="0">
              <a:spcBef>
                <a:spcPts val="0"/>
              </a:spcBef>
              <a:spcAft>
                <a:spcPts val="0"/>
              </a:spcAft>
              <a:buNone/>
            </a:pPr>
            <a:r>
              <a:rPr lang="en-US" sz="2000" b="1">
                <a:solidFill>
                  <a:schemeClr val="lt1"/>
                </a:solidFill>
                <a:latin typeface="Arial"/>
                <a:ea typeface="Arial"/>
                <a:cs typeface="Arial"/>
                <a:sym typeface="Arial"/>
              </a:rPr>
              <a:t>MAIN OBJECTIVES:</a:t>
            </a:r>
            <a:endParaRPr/>
          </a:p>
          <a:p>
            <a:pPr marL="0" marR="0" lvl="0" indent="0" algn="ctr" rtl="0">
              <a:spcBef>
                <a:spcPts val="0"/>
              </a:spcBef>
              <a:spcAft>
                <a:spcPts val="0"/>
              </a:spcAft>
              <a:buNone/>
            </a:pPr>
            <a:endParaRPr sz="2000" b="1">
              <a:solidFill>
                <a:schemeClr val="lt1"/>
              </a:solidFill>
              <a:latin typeface="Arial"/>
              <a:ea typeface="Arial"/>
              <a:cs typeface="Arial"/>
              <a:sym typeface="Arial"/>
            </a:endParaRPr>
          </a:p>
          <a:p>
            <a:pPr marL="342900" marR="0" lvl="0" indent="-342900" algn="l" rtl="0">
              <a:spcBef>
                <a:spcPts val="0"/>
              </a:spcBef>
              <a:spcAft>
                <a:spcPts val="0"/>
              </a:spcAft>
              <a:buClr>
                <a:srgbClr val="FFFFFF"/>
              </a:buClr>
              <a:buSzPts val="2200"/>
              <a:buFont typeface="Arial"/>
              <a:buChar char="•"/>
            </a:pPr>
            <a:r>
              <a:rPr lang="en-US" sz="2000">
                <a:solidFill>
                  <a:schemeClr val="lt1"/>
                </a:solidFill>
                <a:latin typeface="Arial"/>
                <a:ea typeface="Arial"/>
                <a:cs typeface="Arial"/>
                <a:sym typeface="Arial"/>
              </a:rPr>
              <a:t>A warm, informative, and fun welcome session</a:t>
            </a:r>
            <a:endParaRPr/>
          </a:p>
          <a:p>
            <a:pPr marL="342900" marR="0" lvl="0" indent="-203200" algn="l" rtl="0">
              <a:spcBef>
                <a:spcPts val="0"/>
              </a:spcBef>
              <a:spcAft>
                <a:spcPts val="0"/>
              </a:spcAft>
              <a:buClr>
                <a:srgbClr val="FFFFFF"/>
              </a:buClr>
              <a:buSzPts val="2200"/>
              <a:buFont typeface="Arial"/>
              <a:buNone/>
            </a:pPr>
            <a:endParaRPr sz="2000" b="1">
              <a:solidFill>
                <a:schemeClr val="lt1"/>
              </a:solidFill>
              <a:latin typeface="Arial"/>
              <a:ea typeface="Arial"/>
              <a:cs typeface="Arial"/>
              <a:sym typeface="Arial"/>
            </a:endParaRPr>
          </a:p>
          <a:p>
            <a:pPr marL="342900" marR="0" lvl="0" indent="-342900" algn="l" rtl="0">
              <a:spcBef>
                <a:spcPts val="0"/>
              </a:spcBef>
              <a:spcAft>
                <a:spcPts val="0"/>
              </a:spcAft>
              <a:buClr>
                <a:srgbClr val="FFFFFF"/>
              </a:buClr>
              <a:buSzPts val="2200"/>
              <a:buFont typeface="Arial"/>
              <a:buChar char="•"/>
            </a:pPr>
            <a:r>
              <a:rPr lang="en-US" sz="2000">
                <a:solidFill>
                  <a:schemeClr val="lt1"/>
                </a:solidFill>
                <a:latin typeface="Arial"/>
                <a:ea typeface="Arial"/>
                <a:cs typeface="Arial"/>
                <a:sym typeface="Arial"/>
              </a:rPr>
              <a:t>Presentation and recruiting of volunteers</a:t>
            </a:r>
            <a:endParaRPr sz="2000" b="1">
              <a:solidFill>
                <a:schemeClr val="lt1"/>
              </a:solidFill>
              <a:latin typeface="Arial"/>
              <a:ea typeface="Arial"/>
              <a:cs typeface="Arial"/>
              <a:sym typeface="Arial"/>
            </a:endParaRPr>
          </a:p>
        </p:txBody>
      </p:sp>
      <p:sp>
        <p:nvSpPr>
          <p:cNvPr id="578" name="Google Shape;578;p16"/>
          <p:cNvSpPr txBox="1"/>
          <p:nvPr/>
        </p:nvSpPr>
        <p:spPr>
          <a:xfrm>
            <a:off x="8550876" y="3854323"/>
            <a:ext cx="3515576" cy="969476"/>
          </a:xfrm>
          <a:prstGeom prst="rect">
            <a:avLst/>
          </a:prstGeom>
          <a:noFill/>
          <a:ln>
            <a:noFill/>
          </a:ln>
        </p:spPr>
        <p:txBody>
          <a:bodyPr spcFirstLastPara="1" wrap="square" lIns="22850" tIns="22850" rIns="22850" bIns="22850" anchor="t" anchorCtr="0">
            <a:spAutoFit/>
          </a:bodyPr>
          <a:lstStyle/>
          <a:p>
            <a:pPr marL="0" marR="0" lvl="0" indent="0" algn="ctr" rtl="0">
              <a:spcBef>
                <a:spcPts val="0"/>
              </a:spcBef>
              <a:spcAft>
                <a:spcPts val="0"/>
              </a:spcAft>
              <a:buNone/>
            </a:pPr>
            <a:r>
              <a:rPr lang="en-US" sz="2000" b="1">
                <a:solidFill>
                  <a:schemeClr val="lt1"/>
                </a:solidFill>
                <a:latin typeface="Arial"/>
                <a:ea typeface="Arial"/>
                <a:cs typeface="Arial"/>
                <a:sym typeface="Arial"/>
              </a:rPr>
              <a:t>TIMING:</a:t>
            </a:r>
            <a:endParaRPr/>
          </a:p>
          <a:p>
            <a:pPr marL="0" marR="0" lvl="0" indent="0" algn="ctr" rtl="0">
              <a:spcBef>
                <a:spcPts val="0"/>
              </a:spcBef>
              <a:spcAft>
                <a:spcPts val="0"/>
              </a:spcAft>
              <a:buNone/>
            </a:pPr>
            <a:endParaRPr sz="2000" b="1">
              <a:solidFill>
                <a:schemeClr val="lt1"/>
              </a:solidFill>
              <a:latin typeface="Arial"/>
              <a:ea typeface="Arial"/>
              <a:cs typeface="Arial"/>
              <a:sym typeface="Arial"/>
            </a:endParaRPr>
          </a:p>
          <a:p>
            <a:pPr marL="342900" marR="0" lvl="0" indent="-342900" algn="l" rtl="0">
              <a:spcBef>
                <a:spcPts val="0"/>
              </a:spcBef>
              <a:spcAft>
                <a:spcPts val="0"/>
              </a:spcAft>
              <a:buClr>
                <a:srgbClr val="FFFFFF"/>
              </a:buClr>
              <a:buSzPts val="2200"/>
              <a:buFont typeface="Arial"/>
              <a:buChar char="•"/>
            </a:pPr>
            <a:r>
              <a:rPr lang="en-US" sz="2000">
                <a:solidFill>
                  <a:schemeClr val="lt1"/>
                </a:solidFill>
                <a:latin typeface="Arial"/>
                <a:ea typeface="Arial"/>
                <a:cs typeface="Arial"/>
                <a:sym typeface="Arial"/>
              </a:rPr>
              <a:t>2-3 times a year</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82"/>
        <p:cNvGrpSpPr/>
        <p:nvPr/>
      </p:nvGrpSpPr>
      <p:grpSpPr>
        <a:xfrm>
          <a:off x="0" y="0"/>
          <a:ext cx="0" cy="0"/>
          <a:chOff x="0" y="0"/>
          <a:chExt cx="0" cy="0"/>
        </a:xfrm>
      </p:grpSpPr>
      <p:pic>
        <p:nvPicPr>
          <p:cNvPr id="583" name="Google Shape;583;p17"/>
          <p:cNvPicPr preferRelativeResize="0"/>
          <p:nvPr/>
        </p:nvPicPr>
        <p:blipFill rotWithShape="1">
          <a:blip r:embed="rId3">
            <a:alphaModFix/>
          </a:blip>
          <a:srcRect t="10919"/>
          <a:stretch/>
        </p:blipFill>
        <p:spPr>
          <a:xfrm>
            <a:off x="648406" y="3609944"/>
            <a:ext cx="4037818" cy="2610000"/>
          </a:xfrm>
          <a:prstGeom prst="snip2DiagRect">
            <a:avLst>
              <a:gd name="adj1" fmla="val 0"/>
              <a:gd name="adj2" fmla="val 10512"/>
            </a:avLst>
          </a:prstGeom>
          <a:solidFill>
            <a:srgbClr val="ECECEC"/>
          </a:solidFill>
          <a:ln w="88900" cap="sq" cmpd="sng">
            <a:solidFill>
              <a:srgbClr val="FFFFFF"/>
            </a:solidFill>
            <a:prstDash val="solid"/>
            <a:miter lim="800000"/>
            <a:headEnd type="none" w="sm" len="sm"/>
            <a:tailEnd type="none" w="sm" len="sm"/>
          </a:ln>
          <a:effectLst>
            <a:outerShdw blurRad="88900" algn="tl" rotWithShape="0">
              <a:srgbClr val="000000">
                <a:alpha val="44705"/>
              </a:srgbClr>
            </a:outerShdw>
          </a:effectLst>
        </p:spPr>
      </p:pic>
      <p:pic>
        <p:nvPicPr>
          <p:cNvPr id="584" name="Google Shape;584;p17"/>
          <p:cNvPicPr preferRelativeResize="0"/>
          <p:nvPr/>
        </p:nvPicPr>
        <p:blipFill rotWithShape="1">
          <a:blip r:embed="rId4">
            <a:alphaModFix/>
          </a:blip>
          <a:srcRect/>
          <a:stretch/>
        </p:blipFill>
        <p:spPr>
          <a:xfrm>
            <a:off x="89324" y="1053516"/>
            <a:ext cx="2988090" cy="2304000"/>
          </a:xfrm>
          <a:prstGeom prst="snip2DiagRect">
            <a:avLst>
              <a:gd name="adj1" fmla="val 0"/>
              <a:gd name="adj2" fmla="val 8746"/>
            </a:avLst>
          </a:prstGeom>
          <a:solidFill>
            <a:srgbClr val="ECECEC"/>
          </a:solidFill>
          <a:ln w="88900" cap="sq" cmpd="sng">
            <a:solidFill>
              <a:srgbClr val="FFFFFF"/>
            </a:solidFill>
            <a:prstDash val="solid"/>
            <a:miter lim="800000"/>
            <a:headEnd type="none" w="sm" len="sm"/>
            <a:tailEnd type="none" w="sm" len="sm"/>
          </a:ln>
          <a:effectLst>
            <a:outerShdw blurRad="88900" algn="tl" rotWithShape="0">
              <a:srgbClr val="000000">
                <a:alpha val="44705"/>
              </a:srgbClr>
            </a:outerShdw>
          </a:effectLst>
        </p:spPr>
      </p:pic>
      <p:sp>
        <p:nvSpPr>
          <p:cNvPr id="585" name="Google Shape;585;p17"/>
          <p:cNvSpPr/>
          <p:nvPr/>
        </p:nvSpPr>
        <p:spPr>
          <a:xfrm>
            <a:off x="9387116" y="1053516"/>
            <a:ext cx="2818136" cy="5166429"/>
          </a:xfrm>
          <a:prstGeom prst="rect">
            <a:avLst/>
          </a:prstGeom>
          <a:solidFill>
            <a:srgbClr val="02A2AC"/>
          </a:solidFill>
          <a:ln>
            <a:noFill/>
          </a:ln>
        </p:spPr>
        <p:txBody>
          <a:bodyPr spcFirstLastPara="1" wrap="square" lIns="22850" tIns="22850" rIns="22850" bIns="22850" anchor="ctr" anchorCtr="0">
            <a:noAutofit/>
          </a:bodyPr>
          <a:lstStyle/>
          <a:p>
            <a:pPr marL="0" marR="0" lvl="0" indent="0" algn="ctr" rtl="0">
              <a:spcBef>
                <a:spcPts val="0"/>
              </a:spcBef>
              <a:spcAft>
                <a:spcPts val="0"/>
              </a:spcAft>
              <a:buNone/>
            </a:pPr>
            <a:endParaRPr sz="1800">
              <a:solidFill>
                <a:srgbClr val="737572"/>
              </a:solidFill>
              <a:latin typeface="Lato"/>
              <a:ea typeface="Lato"/>
              <a:cs typeface="Lato"/>
              <a:sym typeface="Lato"/>
            </a:endParaRPr>
          </a:p>
        </p:txBody>
      </p:sp>
      <p:sp>
        <p:nvSpPr>
          <p:cNvPr id="586" name="Google Shape;586;p17"/>
          <p:cNvSpPr txBox="1"/>
          <p:nvPr/>
        </p:nvSpPr>
        <p:spPr>
          <a:xfrm>
            <a:off x="125548" y="117984"/>
            <a:ext cx="11940904" cy="935532"/>
          </a:xfrm>
          <a:prstGeom prst="rect">
            <a:avLst/>
          </a:prstGeom>
          <a:noFill/>
          <a:ln>
            <a:noFill/>
          </a:ln>
        </p:spPr>
        <p:txBody>
          <a:bodyPr spcFirstLastPara="1" wrap="square" lIns="45675" tIns="22825" rIns="45675" bIns="22825" anchor="ctr" anchorCtr="0">
            <a:noAutofit/>
          </a:bodyPr>
          <a:lstStyle/>
          <a:p>
            <a:pPr marL="0" marR="0" lvl="0" indent="0" algn="ctr" rtl="0">
              <a:lnSpc>
                <a:spcPct val="100000"/>
              </a:lnSpc>
              <a:spcBef>
                <a:spcPts val="0"/>
              </a:spcBef>
              <a:spcAft>
                <a:spcPts val="0"/>
              </a:spcAft>
              <a:buClr>
                <a:schemeClr val="dk1"/>
              </a:buClr>
              <a:buSzPts val="1800"/>
              <a:buFont typeface="Helvetica Neue"/>
              <a:buNone/>
            </a:pPr>
            <a:r>
              <a:rPr lang="en-US" sz="2600" b="1" i="0" u="none" strike="noStrike" cap="none">
                <a:solidFill>
                  <a:srgbClr val="3A9EA8"/>
                </a:solidFill>
                <a:latin typeface="Arial"/>
                <a:ea typeface="Arial"/>
                <a:cs typeface="Arial"/>
                <a:sym typeface="Arial"/>
              </a:rPr>
              <a:t>Volunteers and Partners Members Activities</a:t>
            </a:r>
            <a:endParaRPr sz="2600" b="0" i="0" u="none" strike="noStrike" cap="none">
              <a:solidFill>
                <a:srgbClr val="737572"/>
              </a:solidFill>
              <a:latin typeface="Helvetica Neue"/>
              <a:ea typeface="Helvetica Neue"/>
              <a:cs typeface="Helvetica Neue"/>
              <a:sym typeface="Helvetica Neue"/>
            </a:endParaRPr>
          </a:p>
        </p:txBody>
      </p:sp>
      <p:pic>
        <p:nvPicPr>
          <p:cNvPr id="587" name="Google Shape;587;p17" descr="A person standing in front of a group of people&#10;&#10;Description automatically generated"/>
          <p:cNvPicPr preferRelativeResize="0"/>
          <p:nvPr/>
        </p:nvPicPr>
        <p:blipFill rotWithShape="1">
          <a:blip r:embed="rId5">
            <a:alphaModFix/>
          </a:blip>
          <a:srcRect t="25457" b="16713"/>
          <a:stretch/>
        </p:blipFill>
        <p:spPr>
          <a:xfrm>
            <a:off x="6278635" y="1051494"/>
            <a:ext cx="2988091" cy="2304000"/>
          </a:xfrm>
          <a:prstGeom prst="snip2DiagRect">
            <a:avLst>
              <a:gd name="adj1" fmla="val 0"/>
              <a:gd name="adj2" fmla="val 7690"/>
            </a:avLst>
          </a:prstGeom>
          <a:solidFill>
            <a:srgbClr val="ECECEC"/>
          </a:solidFill>
          <a:ln w="88900" cap="sq" cmpd="sng">
            <a:solidFill>
              <a:srgbClr val="FFFFFF"/>
            </a:solidFill>
            <a:prstDash val="solid"/>
            <a:miter lim="800000"/>
            <a:headEnd type="none" w="sm" len="sm"/>
            <a:tailEnd type="none" w="sm" len="sm"/>
          </a:ln>
          <a:effectLst>
            <a:outerShdw blurRad="88900" algn="tl" rotWithShape="0">
              <a:srgbClr val="000000">
                <a:alpha val="44705"/>
              </a:srgbClr>
            </a:outerShdw>
          </a:effectLst>
        </p:spPr>
      </p:pic>
      <p:pic>
        <p:nvPicPr>
          <p:cNvPr id="588" name="Google Shape;588;p17" descr="A group of people sitting at a table with food&#10;&#10;Description automatically generated"/>
          <p:cNvPicPr preferRelativeResize="0"/>
          <p:nvPr/>
        </p:nvPicPr>
        <p:blipFill rotWithShape="1">
          <a:blip r:embed="rId6">
            <a:alphaModFix/>
          </a:blip>
          <a:srcRect t="10998"/>
          <a:stretch/>
        </p:blipFill>
        <p:spPr>
          <a:xfrm>
            <a:off x="4873739" y="3609945"/>
            <a:ext cx="3910025" cy="2610000"/>
          </a:xfrm>
          <a:prstGeom prst="snip2DiagRect">
            <a:avLst>
              <a:gd name="adj1" fmla="val 0"/>
              <a:gd name="adj2" fmla="val 10512"/>
            </a:avLst>
          </a:prstGeom>
          <a:solidFill>
            <a:srgbClr val="ECECEC"/>
          </a:solidFill>
          <a:ln w="88900" cap="sq" cmpd="sng">
            <a:solidFill>
              <a:srgbClr val="FFFFFF"/>
            </a:solidFill>
            <a:prstDash val="solid"/>
            <a:miter lim="800000"/>
            <a:headEnd type="none" w="sm" len="sm"/>
            <a:tailEnd type="none" w="sm" len="sm"/>
          </a:ln>
          <a:effectLst>
            <a:outerShdw blurRad="88900" algn="tl" rotWithShape="0">
              <a:srgbClr val="000000">
                <a:alpha val="44705"/>
              </a:srgbClr>
            </a:outerShdw>
          </a:effectLst>
        </p:spPr>
      </p:pic>
      <p:pic>
        <p:nvPicPr>
          <p:cNvPr id="589" name="Google Shape;589;p17" descr="A group of people holding up paper&#10;&#10;Description automatically generated"/>
          <p:cNvPicPr preferRelativeResize="0"/>
          <p:nvPr/>
        </p:nvPicPr>
        <p:blipFill rotWithShape="1">
          <a:blip r:embed="rId7">
            <a:alphaModFix/>
          </a:blip>
          <a:srcRect t="34450" b="7351"/>
          <a:stretch/>
        </p:blipFill>
        <p:spPr>
          <a:xfrm>
            <a:off x="3188046" y="1065873"/>
            <a:ext cx="2969165" cy="2304000"/>
          </a:xfrm>
          <a:prstGeom prst="snip2DiagRect">
            <a:avLst>
              <a:gd name="adj1" fmla="val 0"/>
              <a:gd name="adj2" fmla="val 8746"/>
            </a:avLst>
          </a:prstGeom>
          <a:solidFill>
            <a:srgbClr val="ECECEC"/>
          </a:solidFill>
          <a:ln w="88900" cap="sq" cmpd="sng">
            <a:solidFill>
              <a:srgbClr val="FFFFFF"/>
            </a:solidFill>
            <a:prstDash val="solid"/>
            <a:miter lim="800000"/>
            <a:headEnd type="none" w="sm" len="sm"/>
            <a:tailEnd type="none" w="sm" len="sm"/>
          </a:ln>
          <a:effectLst>
            <a:outerShdw blurRad="88900" algn="tl" rotWithShape="0">
              <a:srgbClr val="000000">
                <a:alpha val="44705"/>
              </a:srgbClr>
            </a:outerShdw>
          </a:effectLst>
        </p:spPr>
      </p:pic>
      <p:sp>
        <p:nvSpPr>
          <p:cNvPr id="590" name="Google Shape;590;p17"/>
          <p:cNvSpPr txBox="1"/>
          <p:nvPr/>
        </p:nvSpPr>
        <p:spPr>
          <a:xfrm>
            <a:off x="9539416" y="1230572"/>
            <a:ext cx="2527036" cy="3111601"/>
          </a:xfrm>
          <a:prstGeom prst="rect">
            <a:avLst/>
          </a:prstGeom>
          <a:noFill/>
          <a:ln>
            <a:noFill/>
          </a:ln>
        </p:spPr>
        <p:txBody>
          <a:bodyPr spcFirstLastPara="1" wrap="square" lIns="22850" tIns="22850" rIns="22850" bIns="22850" anchor="t" anchorCtr="0">
            <a:spAutoFit/>
          </a:bodyPr>
          <a:lstStyle/>
          <a:p>
            <a:pPr marL="0" marR="0" lvl="0" indent="0" algn="ctr" rtl="0">
              <a:lnSpc>
                <a:spcPct val="120000"/>
              </a:lnSpc>
              <a:spcBef>
                <a:spcPts val="0"/>
              </a:spcBef>
              <a:spcAft>
                <a:spcPts val="0"/>
              </a:spcAft>
              <a:buNone/>
            </a:pPr>
            <a:r>
              <a:rPr lang="en-US" sz="2000" b="1">
                <a:solidFill>
                  <a:schemeClr val="lt1"/>
                </a:solidFill>
                <a:latin typeface="Arial"/>
                <a:ea typeface="Arial"/>
                <a:cs typeface="Arial"/>
                <a:sym typeface="Arial"/>
              </a:rPr>
              <a:t>MAIN OBJECTIVES:</a:t>
            </a:r>
            <a:endParaRPr/>
          </a:p>
          <a:p>
            <a:pPr marL="0" marR="0" lvl="0" indent="0" algn="ctr" rtl="0">
              <a:lnSpc>
                <a:spcPct val="120000"/>
              </a:lnSpc>
              <a:spcBef>
                <a:spcPts val="0"/>
              </a:spcBef>
              <a:spcAft>
                <a:spcPts val="0"/>
              </a:spcAft>
              <a:buNone/>
            </a:pPr>
            <a:endParaRPr sz="600" b="1">
              <a:solidFill>
                <a:schemeClr val="lt1"/>
              </a:solidFill>
              <a:latin typeface="Arial"/>
              <a:ea typeface="Arial"/>
              <a:cs typeface="Arial"/>
              <a:sym typeface="Arial"/>
            </a:endParaRPr>
          </a:p>
          <a:p>
            <a:pPr marL="342900" marR="0" lvl="0" indent="-342900" algn="l" rtl="0">
              <a:lnSpc>
                <a:spcPct val="120000"/>
              </a:lnSpc>
              <a:spcBef>
                <a:spcPts val="0"/>
              </a:spcBef>
              <a:spcAft>
                <a:spcPts val="0"/>
              </a:spcAft>
              <a:buClr>
                <a:srgbClr val="FFFFFF"/>
              </a:buClr>
              <a:buSzPts val="2200"/>
              <a:buFont typeface="Arial"/>
              <a:buChar char="•"/>
            </a:pPr>
            <a:r>
              <a:rPr lang="en-US" sz="2000">
                <a:solidFill>
                  <a:schemeClr val="lt1"/>
                </a:solidFill>
                <a:latin typeface="Arial"/>
                <a:ea typeface="Arial"/>
                <a:cs typeface="Arial"/>
                <a:sym typeface="Arial"/>
              </a:rPr>
              <a:t>To build a positive work environment</a:t>
            </a:r>
            <a:endParaRPr sz="2000" b="1">
              <a:solidFill>
                <a:schemeClr val="lt1"/>
              </a:solidFill>
              <a:latin typeface="Arial"/>
              <a:ea typeface="Arial"/>
              <a:cs typeface="Arial"/>
              <a:sym typeface="Arial"/>
            </a:endParaRPr>
          </a:p>
          <a:p>
            <a:pPr marL="342900" marR="0" lvl="0" indent="-342900" algn="l" rtl="0">
              <a:lnSpc>
                <a:spcPct val="120000"/>
              </a:lnSpc>
              <a:spcBef>
                <a:spcPts val="0"/>
              </a:spcBef>
              <a:spcAft>
                <a:spcPts val="0"/>
              </a:spcAft>
              <a:buClr>
                <a:srgbClr val="FFFFFF"/>
              </a:buClr>
              <a:buSzPts val="2200"/>
              <a:buFont typeface="Arial"/>
              <a:buChar char="•"/>
            </a:pPr>
            <a:r>
              <a:rPr lang="en-US" sz="2000">
                <a:solidFill>
                  <a:schemeClr val="lt1"/>
                </a:solidFill>
                <a:latin typeface="Arial"/>
                <a:ea typeface="Arial"/>
                <a:cs typeface="Arial"/>
                <a:sym typeface="Arial"/>
              </a:rPr>
              <a:t>To share expertise in job search</a:t>
            </a:r>
            <a:endParaRPr/>
          </a:p>
          <a:p>
            <a:pPr marL="342900" marR="0" lvl="0" indent="-342900" algn="l" rtl="0">
              <a:lnSpc>
                <a:spcPct val="120000"/>
              </a:lnSpc>
              <a:spcBef>
                <a:spcPts val="0"/>
              </a:spcBef>
              <a:spcAft>
                <a:spcPts val="0"/>
              </a:spcAft>
              <a:buClr>
                <a:srgbClr val="FFFFFF"/>
              </a:buClr>
              <a:buSzPts val="2200"/>
              <a:buFont typeface="Arial"/>
              <a:buChar char="•"/>
            </a:pPr>
            <a:r>
              <a:rPr lang="en-US" sz="2000">
                <a:solidFill>
                  <a:schemeClr val="lt1"/>
                </a:solidFill>
                <a:latin typeface="Arial"/>
                <a:ea typeface="Arial"/>
                <a:cs typeface="Arial"/>
                <a:sym typeface="Arial"/>
              </a:rPr>
              <a:t>To boost team spirit and sense of community</a:t>
            </a:r>
            <a:endParaRPr/>
          </a:p>
        </p:txBody>
      </p:sp>
      <p:sp>
        <p:nvSpPr>
          <p:cNvPr id="591" name="Google Shape;591;p17"/>
          <p:cNvSpPr txBox="1"/>
          <p:nvPr/>
        </p:nvSpPr>
        <p:spPr>
          <a:xfrm>
            <a:off x="9532666" y="4741651"/>
            <a:ext cx="2527036" cy="1264941"/>
          </a:xfrm>
          <a:prstGeom prst="rect">
            <a:avLst/>
          </a:prstGeom>
          <a:noFill/>
          <a:ln>
            <a:noFill/>
          </a:ln>
        </p:spPr>
        <p:txBody>
          <a:bodyPr spcFirstLastPara="1" wrap="square" lIns="22850" tIns="22850" rIns="22850" bIns="22850" anchor="t" anchorCtr="0">
            <a:spAutoFit/>
          </a:bodyPr>
          <a:lstStyle/>
          <a:p>
            <a:pPr marL="0" marR="0" lvl="0" indent="0" algn="ctr" rtl="0">
              <a:lnSpc>
                <a:spcPct val="120000"/>
              </a:lnSpc>
              <a:spcBef>
                <a:spcPts val="0"/>
              </a:spcBef>
              <a:spcAft>
                <a:spcPts val="0"/>
              </a:spcAft>
              <a:buNone/>
            </a:pPr>
            <a:r>
              <a:rPr lang="en-US" sz="2000" b="1">
                <a:solidFill>
                  <a:schemeClr val="lt1"/>
                </a:solidFill>
                <a:latin typeface="Arial"/>
                <a:ea typeface="Arial"/>
                <a:cs typeface="Arial"/>
                <a:sym typeface="Arial"/>
              </a:rPr>
              <a:t>TYPES OF EVENTS:</a:t>
            </a:r>
            <a:endParaRPr/>
          </a:p>
          <a:p>
            <a:pPr marL="0" marR="0" lvl="0" indent="0" algn="ctr" rtl="0">
              <a:lnSpc>
                <a:spcPct val="120000"/>
              </a:lnSpc>
              <a:spcBef>
                <a:spcPts val="0"/>
              </a:spcBef>
              <a:spcAft>
                <a:spcPts val="0"/>
              </a:spcAft>
              <a:buNone/>
            </a:pPr>
            <a:endParaRPr sz="600" b="1">
              <a:solidFill>
                <a:schemeClr val="lt1"/>
              </a:solidFill>
              <a:latin typeface="Arial"/>
              <a:ea typeface="Arial"/>
              <a:cs typeface="Arial"/>
              <a:sym typeface="Arial"/>
            </a:endParaRPr>
          </a:p>
          <a:p>
            <a:pPr marL="342900" marR="0" lvl="0" indent="-342900" algn="l" rtl="0">
              <a:lnSpc>
                <a:spcPct val="120000"/>
              </a:lnSpc>
              <a:spcBef>
                <a:spcPts val="0"/>
              </a:spcBef>
              <a:spcAft>
                <a:spcPts val="0"/>
              </a:spcAft>
              <a:buClr>
                <a:srgbClr val="FFFFFF"/>
              </a:buClr>
              <a:buSzPts val="2200"/>
              <a:buFont typeface="Arial"/>
              <a:buChar char="•"/>
            </a:pPr>
            <a:r>
              <a:rPr lang="en-US" sz="2000">
                <a:solidFill>
                  <a:schemeClr val="lt1"/>
                </a:solidFill>
                <a:latin typeface="Arial"/>
                <a:ea typeface="Arial"/>
                <a:cs typeface="Arial"/>
                <a:sym typeface="Arial"/>
              </a:rPr>
              <a:t>Masterclasses</a:t>
            </a:r>
            <a:endParaRPr/>
          </a:p>
          <a:p>
            <a:pPr marL="342900" marR="0" lvl="0" indent="-342900" algn="l" rtl="0">
              <a:lnSpc>
                <a:spcPct val="120000"/>
              </a:lnSpc>
              <a:spcBef>
                <a:spcPts val="0"/>
              </a:spcBef>
              <a:spcAft>
                <a:spcPts val="0"/>
              </a:spcAft>
              <a:buClr>
                <a:srgbClr val="FFFFFF"/>
              </a:buClr>
              <a:buSzPts val="2200"/>
              <a:buFont typeface="Arial"/>
              <a:buChar char="•"/>
            </a:pPr>
            <a:r>
              <a:rPr lang="en-US" sz="2000">
                <a:solidFill>
                  <a:schemeClr val="lt1"/>
                </a:solidFill>
                <a:latin typeface="Arial"/>
                <a:ea typeface="Arial"/>
                <a:cs typeface="Arial"/>
                <a:sym typeface="Arial"/>
              </a:rPr>
              <a:t>Social events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95"/>
        <p:cNvGrpSpPr/>
        <p:nvPr/>
      </p:nvGrpSpPr>
      <p:grpSpPr>
        <a:xfrm>
          <a:off x="0" y="0"/>
          <a:ext cx="0" cy="0"/>
          <a:chOff x="0" y="0"/>
          <a:chExt cx="0" cy="0"/>
        </a:xfrm>
      </p:grpSpPr>
      <p:sp>
        <p:nvSpPr>
          <p:cNvPr id="596" name="Google Shape;596;p18"/>
          <p:cNvSpPr txBox="1"/>
          <p:nvPr/>
        </p:nvSpPr>
        <p:spPr>
          <a:xfrm>
            <a:off x="350644" y="159367"/>
            <a:ext cx="10525784" cy="415513"/>
          </a:xfrm>
          <a:prstGeom prst="rect">
            <a:avLst/>
          </a:prstGeom>
          <a:noFill/>
          <a:ln>
            <a:noFill/>
          </a:ln>
        </p:spPr>
        <p:txBody>
          <a:bodyPr spcFirstLastPara="1" wrap="square" lIns="22825" tIns="22825" rIns="22825" bIns="22825" anchor="ctr" anchorCtr="0">
            <a:noAutofit/>
          </a:bodyPr>
          <a:lstStyle/>
          <a:p>
            <a:pPr marL="0" marR="0" lvl="0" indent="0" algn="ctr" rtl="0">
              <a:lnSpc>
                <a:spcPct val="90000"/>
              </a:lnSpc>
              <a:spcBef>
                <a:spcPts val="0"/>
              </a:spcBef>
              <a:spcAft>
                <a:spcPts val="0"/>
              </a:spcAft>
              <a:buNone/>
            </a:pPr>
            <a:r>
              <a:rPr lang="en-US" sz="2700" b="1" i="0" u="none" strike="noStrike" cap="none">
                <a:solidFill>
                  <a:srgbClr val="3A9EA8"/>
                </a:solidFill>
                <a:latin typeface="Arial"/>
                <a:ea typeface="Arial"/>
                <a:cs typeface="Arial"/>
                <a:sym typeface="Arial"/>
              </a:rPr>
              <a:t>Events Feedbacks and Testimonials </a:t>
            </a:r>
            <a:endParaRPr/>
          </a:p>
        </p:txBody>
      </p:sp>
      <p:pic>
        <p:nvPicPr>
          <p:cNvPr id="597" name="Google Shape;597;p18"/>
          <p:cNvPicPr preferRelativeResize="0"/>
          <p:nvPr/>
        </p:nvPicPr>
        <p:blipFill rotWithShape="1">
          <a:blip r:embed="rId3">
            <a:alphaModFix/>
          </a:blip>
          <a:srcRect/>
          <a:stretch/>
        </p:blipFill>
        <p:spPr>
          <a:xfrm>
            <a:off x="623455" y="704475"/>
            <a:ext cx="9694718" cy="5994158"/>
          </a:xfrm>
          <a:prstGeom prst="rect">
            <a:avLst/>
          </a:prstGeom>
          <a:noFill/>
          <a:ln>
            <a:noFill/>
          </a:ln>
        </p:spPr>
      </p:pic>
      <p:sp>
        <p:nvSpPr>
          <p:cNvPr id="598" name="Google Shape;598;p18"/>
          <p:cNvSpPr txBox="1"/>
          <p:nvPr/>
        </p:nvSpPr>
        <p:spPr>
          <a:xfrm>
            <a:off x="9562505" y="2989733"/>
            <a:ext cx="3203448" cy="147732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0" i="0" u="none" strike="noStrike">
                <a:solidFill>
                  <a:srgbClr val="000000"/>
                </a:solidFill>
                <a:latin typeface="Arial"/>
                <a:ea typeface="Arial"/>
                <a:cs typeface="Arial"/>
                <a:sym typeface="Arial"/>
              </a:rPr>
              <a:t>Average Score:</a:t>
            </a:r>
            <a:endParaRPr sz="1800" b="0" i="0" u="none" strike="noStrike">
              <a:solidFill>
                <a:srgbClr val="000000"/>
              </a:solidFill>
              <a:latin typeface="Arial"/>
              <a:ea typeface="Arial"/>
              <a:cs typeface="Arial"/>
              <a:sym typeface="Arial"/>
            </a:endParaRPr>
          </a:p>
          <a:p>
            <a:pPr marL="0" marR="0" lvl="0" indent="0" algn="ctr" rtl="0">
              <a:spcBef>
                <a:spcPts val="0"/>
              </a:spcBef>
              <a:spcAft>
                <a:spcPts val="0"/>
              </a:spcAft>
              <a:buNone/>
            </a:pPr>
            <a:r>
              <a:rPr lang="en-US" sz="1800" b="1" i="0" u="none" strike="noStrike">
                <a:solidFill>
                  <a:srgbClr val="000000"/>
                </a:solidFill>
                <a:latin typeface="Arial"/>
                <a:ea typeface="Arial"/>
                <a:cs typeface="Arial"/>
                <a:sym typeface="Arial"/>
              </a:rPr>
              <a:t>4.7</a:t>
            </a:r>
            <a:endParaRPr sz="1800" b="0" i="0" u="none" strike="noStrike">
              <a:solidFill>
                <a:srgbClr val="000000"/>
              </a:solidFill>
              <a:latin typeface="Arial"/>
              <a:ea typeface="Arial"/>
              <a:cs typeface="Arial"/>
              <a:sym typeface="Arial"/>
            </a:endParaRPr>
          </a:p>
          <a:p>
            <a:pPr marL="0" marR="0" lvl="0" indent="0" algn="l" rtl="0">
              <a:spcBef>
                <a:spcPts val="0"/>
              </a:spcBef>
              <a:spcAft>
                <a:spcPts val="0"/>
              </a:spcAft>
              <a:buNone/>
            </a:pPr>
            <a:br>
              <a:rPr lang="en-US" sz="1800">
                <a:solidFill>
                  <a:schemeClr val="dk1"/>
                </a:solidFill>
                <a:latin typeface="Arial"/>
                <a:ea typeface="Arial"/>
                <a:cs typeface="Arial"/>
                <a:sym typeface="Arial"/>
              </a:rPr>
            </a:br>
            <a:br>
              <a:rPr lang="en-US" sz="1800">
                <a:solidFill>
                  <a:schemeClr val="dk1"/>
                </a:solidFill>
                <a:latin typeface="Arial"/>
                <a:ea typeface="Arial"/>
                <a:cs typeface="Arial"/>
                <a:sym typeface="Arial"/>
              </a:rPr>
            </a:br>
            <a:endParaRPr sz="1800">
              <a:solidFill>
                <a:schemeClr val="dk1"/>
              </a:solidFill>
              <a:latin typeface="Arial"/>
              <a:ea typeface="Arial"/>
              <a:cs typeface="Arial"/>
              <a:sym typeface="Arial"/>
            </a:endParaRPr>
          </a:p>
        </p:txBody>
      </p:sp>
      <p:sp>
        <p:nvSpPr>
          <p:cNvPr id="599" name="Google Shape;599;p18"/>
          <p:cNvSpPr/>
          <p:nvPr/>
        </p:nvSpPr>
        <p:spPr>
          <a:xfrm>
            <a:off x="7213473" y="2620401"/>
            <a:ext cx="732591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000000"/>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03"/>
        <p:cNvGrpSpPr/>
        <p:nvPr/>
      </p:nvGrpSpPr>
      <p:grpSpPr>
        <a:xfrm>
          <a:off x="0" y="0"/>
          <a:ext cx="0" cy="0"/>
          <a:chOff x="0" y="0"/>
          <a:chExt cx="0" cy="0"/>
        </a:xfrm>
      </p:grpSpPr>
      <p:sp>
        <p:nvSpPr>
          <p:cNvPr id="604" name="Google Shape;604;p19"/>
          <p:cNvSpPr txBox="1"/>
          <p:nvPr/>
        </p:nvSpPr>
        <p:spPr>
          <a:xfrm>
            <a:off x="350644" y="159367"/>
            <a:ext cx="10525784" cy="415513"/>
          </a:xfrm>
          <a:prstGeom prst="rect">
            <a:avLst/>
          </a:prstGeom>
          <a:noFill/>
          <a:ln>
            <a:noFill/>
          </a:ln>
        </p:spPr>
        <p:txBody>
          <a:bodyPr spcFirstLastPara="1" wrap="square" lIns="22825" tIns="22825" rIns="22825" bIns="22825" anchor="ctr" anchorCtr="0">
            <a:noAutofit/>
          </a:bodyPr>
          <a:lstStyle/>
          <a:p>
            <a:pPr marL="0" marR="0" lvl="0" indent="0" algn="ctr" rtl="0">
              <a:lnSpc>
                <a:spcPct val="90000"/>
              </a:lnSpc>
              <a:spcBef>
                <a:spcPts val="0"/>
              </a:spcBef>
              <a:spcAft>
                <a:spcPts val="0"/>
              </a:spcAft>
              <a:buNone/>
            </a:pPr>
            <a:r>
              <a:rPr lang="en-US" sz="2700" b="1" i="0" u="none" strike="noStrike" cap="none">
                <a:solidFill>
                  <a:srgbClr val="3A9EA8"/>
                </a:solidFill>
                <a:latin typeface="Arial"/>
                <a:ea typeface="Arial"/>
                <a:cs typeface="Arial"/>
                <a:sym typeface="Arial"/>
              </a:rPr>
              <a:t>Events Feedbacks and Testimonials</a:t>
            </a:r>
            <a:endParaRPr/>
          </a:p>
        </p:txBody>
      </p:sp>
      <p:graphicFrame>
        <p:nvGraphicFramePr>
          <p:cNvPr id="605" name="Google Shape;605;p19"/>
          <p:cNvGraphicFramePr/>
          <p:nvPr/>
        </p:nvGraphicFramePr>
        <p:xfrm>
          <a:off x="350645" y="727364"/>
          <a:ext cx="11634075" cy="5611310"/>
        </p:xfrm>
        <a:graphic>
          <a:graphicData uri="http://schemas.openxmlformats.org/drawingml/2006/table">
            <a:tbl>
              <a:tblPr>
                <a:noFill/>
                <a:tableStyleId>{C73EB324-7313-4243-9F25-46DD1CB9BCD9}</a:tableStyleId>
              </a:tblPr>
              <a:tblGrid>
                <a:gridCol w="3878025">
                  <a:extLst>
                    <a:ext uri="{9D8B030D-6E8A-4147-A177-3AD203B41FA5}">
                      <a16:colId xmlns:a16="http://schemas.microsoft.com/office/drawing/2014/main" val="20000"/>
                    </a:ext>
                  </a:extLst>
                </a:gridCol>
                <a:gridCol w="3878025">
                  <a:extLst>
                    <a:ext uri="{9D8B030D-6E8A-4147-A177-3AD203B41FA5}">
                      <a16:colId xmlns:a16="http://schemas.microsoft.com/office/drawing/2014/main" val="20001"/>
                    </a:ext>
                  </a:extLst>
                </a:gridCol>
                <a:gridCol w="3878025">
                  <a:extLst>
                    <a:ext uri="{9D8B030D-6E8A-4147-A177-3AD203B41FA5}">
                      <a16:colId xmlns:a16="http://schemas.microsoft.com/office/drawing/2014/main" val="20002"/>
                    </a:ext>
                  </a:extLst>
                </a:gridCol>
              </a:tblGrid>
              <a:tr h="482800">
                <a:tc gridSpan="3">
                  <a:txBody>
                    <a:bodyPr/>
                    <a:lstStyle/>
                    <a:p>
                      <a:pPr marL="0" marR="0" lvl="0" indent="0" algn="ctr" rtl="0">
                        <a:lnSpc>
                          <a:spcPct val="100000"/>
                        </a:lnSpc>
                        <a:spcBef>
                          <a:spcPts val="0"/>
                        </a:spcBef>
                        <a:spcAft>
                          <a:spcPts val="0"/>
                        </a:spcAft>
                        <a:buNone/>
                      </a:pPr>
                      <a:r>
                        <a:rPr lang="en-US" sz="2800" b="1" i="0" u="none" strike="noStrike" cap="none">
                          <a:solidFill>
                            <a:srgbClr val="000000"/>
                          </a:solidFill>
                          <a:latin typeface="Montserrat"/>
                          <a:ea typeface="Montserrat"/>
                          <a:cs typeface="Montserrat"/>
                          <a:sym typeface="Montserrat"/>
                        </a:rPr>
                        <a:t>Positive Feedback</a:t>
                      </a:r>
                      <a:endParaRPr sz="1050" u="none" strike="noStrike" cap="none"/>
                    </a:p>
                  </a:txBody>
                  <a:tcPr marL="95250" marR="95250" marT="95250" marB="952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solidFill>
                      <a:srgbClr val="0097A7"/>
                    </a:solidFill>
                  </a:tcPr>
                </a:tc>
                <a:tc hMerge="1">
                  <a:txBody>
                    <a:bodyPr/>
                    <a:lstStyle/>
                    <a:p>
                      <a:endParaRPr lang="en-AE"/>
                    </a:p>
                  </a:txBody>
                  <a:tcPr/>
                </a:tc>
                <a:tc hMerge="1">
                  <a:txBody>
                    <a:bodyPr/>
                    <a:lstStyle/>
                    <a:p>
                      <a:endParaRPr lang="en-AE"/>
                    </a:p>
                  </a:txBody>
                  <a:tcPr/>
                </a:tc>
                <a:extLst>
                  <a:ext uri="{0D108BD9-81ED-4DB2-BD59-A6C34878D82A}">
                    <a16:rowId xmlns:a16="http://schemas.microsoft.com/office/drawing/2014/main" val="10000"/>
                  </a:ext>
                </a:extLst>
              </a:tr>
              <a:tr h="597350">
                <a:tc>
                  <a:txBody>
                    <a:bodyPr/>
                    <a:lstStyle/>
                    <a:p>
                      <a:pPr marL="0" marR="0" lvl="0" indent="0" algn="ctr" rtl="0">
                        <a:lnSpc>
                          <a:spcPct val="100000"/>
                        </a:lnSpc>
                        <a:spcBef>
                          <a:spcPts val="0"/>
                        </a:spcBef>
                        <a:spcAft>
                          <a:spcPts val="0"/>
                        </a:spcAft>
                        <a:buNone/>
                      </a:pPr>
                      <a:r>
                        <a:rPr lang="en-US" sz="2400" b="1" i="0" u="none" strike="noStrike" cap="none">
                          <a:solidFill>
                            <a:srgbClr val="000000"/>
                          </a:solidFill>
                          <a:latin typeface="Arial"/>
                          <a:ea typeface="Arial"/>
                          <a:cs typeface="Arial"/>
                          <a:sym typeface="Arial"/>
                        </a:rPr>
                        <a:t>Useful &amp; Informative</a:t>
                      </a:r>
                      <a:endParaRPr sz="1100" u="none" strike="noStrike" cap="none"/>
                    </a:p>
                  </a:txBody>
                  <a:tcPr marL="95250" marR="95250" marT="95250" marB="952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US" sz="2400" b="1" i="0" u="none" strike="noStrike" cap="none">
                          <a:solidFill>
                            <a:srgbClr val="000000"/>
                          </a:solidFill>
                          <a:latin typeface="Arial"/>
                          <a:ea typeface="Arial"/>
                          <a:cs typeface="Arial"/>
                          <a:sym typeface="Arial"/>
                        </a:rPr>
                        <a:t>Engaging Speakers</a:t>
                      </a:r>
                      <a:endParaRPr sz="1100" u="none" strike="noStrike" cap="none"/>
                    </a:p>
                  </a:txBody>
                  <a:tcPr marL="95250" marR="95250" marT="95250" marB="952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ctr" rtl="0">
                        <a:lnSpc>
                          <a:spcPct val="100000"/>
                        </a:lnSpc>
                        <a:spcBef>
                          <a:spcPts val="0"/>
                        </a:spcBef>
                        <a:spcAft>
                          <a:spcPts val="0"/>
                        </a:spcAft>
                        <a:buNone/>
                      </a:pPr>
                      <a:r>
                        <a:rPr lang="en-US" sz="2400" b="1" i="0" u="none" strike="noStrike" cap="none">
                          <a:solidFill>
                            <a:srgbClr val="000000"/>
                          </a:solidFill>
                          <a:latin typeface="Arial"/>
                          <a:ea typeface="Arial"/>
                          <a:cs typeface="Arial"/>
                          <a:sym typeface="Arial"/>
                        </a:rPr>
                        <a:t>Other Comments</a:t>
                      </a:r>
                      <a:endParaRPr sz="1100" u="none" strike="noStrike" cap="none"/>
                    </a:p>
                  </a:txBody>
                  <a:tcPr marL="95250" marR="95250" marT="95250" marB="952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1"/>
                  </a:ext>
                </a:extLst>
              </a:tr>
              <a:tr h="4154925">
                <a:tc>
                  <a:txBody>
                    <a:bodyPr/>
                    <a:lstStyle/>
                    <a:p>
                      <a:pPr marL="0" marR="0" lvl="0" indent="0" algn="just" rtl="0">
                        <a:lnSpc>
                          <a:spcPct val="100000"/>
                        </a:lnSpc>
                        <a:spcBef>
                          <a:spcPts val="0"/>
                        </a:spcBef>
                        <a:spcAft>
                          <a:spcPts val="0"/>
                        </a:spcAft>
                        <a:buNone/>
                      </a:pPr>
                      <a:r>
                        <a:rPr lang="en-US" sz="1800" b="0" i="1" u="none" strike="noStrike" cap="none">
                          <a:solidFill>
                            <a:srgbClr val="000000"/>
                          </a:solidFill>
                          <a:latin typeface="Arial"/>
                          <a:ea typeface="Arial"/>
                          <a:cs typeface="Arial"/>
                          <a:sym typeface="Arial"/>
                        </a:rPr>
                        <a:t>“Very helpful and informative! Very practical and useful.”</a:t>
                      </a:r>
                      <a:endParaRPr sz="1200" b="0" u="none" strike="noStrike" cap="none"/>
                    </a:p>
                    <a:p>
                      <a:pPr marL="0" marR="0" lvl="0" indent="0" algn="just" rtl="0">
                        <a:lnSpc>
                          <a:spcPct val="100000"/>
                        </a:lnSpc>
                        <a:spcBef>
                          <a:spcPts val="0"/>
                        </a:spcBef>
                        <a:spcAft>
                          <a:spcPts val="0"/>
                        </a:spcAft>
                        <a:buNone/>
                      </a:pPr>
                      <a:br>
                        <a:rPr lang="en-US" sz="1200" b="0" u="none" strike="noStrike" cap="none"/>
                      </a:br>
                      <a:r>
                        <a:rPr lang="en-US" sz="1800" b="0" i="1" u="none" strike="noStrike" cap="none">
                          <a:solidFill>
                            <a:srgbClr val="000000"/>
                          </a:solidFill>
                          <a:latin typeface="Arial"/>
                          <a:ea typeface="Arial"/>
                          <a:cs typeface="Arial"/>
                          <a:sym typeface="Arial"/>
                        </a:rPr>
                        <a:t>“It was very open-minded presentation and we got very practical tips about effective use of LinkedIn tools! Definitely worth to invest in my time!”</a:t>
                      </a:r>
                      <a:endParaRPr sz="1200" b="0" u="none" strike="noStrike" cap="none"/>
                    </a:p>
                    <a:p>
                      <a:pPr marL="0" marR="0" lvl="0" indent="0" algn="just" rtl="0">
                        <a:lnSpc>
                          <a:spcPct val="100000"/>
                        </a:lnSpc>
                        <a:spcBef>
                          <a:spcPts val="0"/>
                        </a:spcBef>
                        <a:spcAft>
                          <a:spcPts val="0"/>
                        </a:spcAft>
                        <a:buNone/>
                      </a:pPr>
                      <a:br>
                        <a:rPr lang="en-US" sz="1200" b="0" u="none" strike="noStrike" cap="none"/>
                      </a:br>
                      <a:r>
                        <a:rPr lang="en-US" sz="1800" b="0" i="1" u="none" strike="noStrike" cap="none">
                          <a:solidFill>
                            <a:srgbClr val="000000"/>
                          </a:solidFill>
                          <a:latin typeface="Arial"/>
                          <a:ea typeface="Arial"/>
                          <a:cs typeface="Arial"/>
                          <a:sym typeface="Arial"/>
                        </a:rPr>
                        <a:t>“The event on 'how to bling your LinkedIn' was really very interesting and informative.  It really helped me to understand recruiters perspective of viewing candidates LinkedIn profile and how we can update and make our profile interesting.”</a:t>
                      </a:r>
                      <a:endParaRPr sz="1200" b="0" u="none" strike="noStrike" cap="none"/>
                    </a:p>
                  </a:txBody>
                  <a:tcPr marL="95250" marR="95250" marT="95250" marB="952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just" rtl="0">
                        <a:lnSpc>
                          <a:spcPct val="100000"/>
                        </a:lnSpc>
                        <a:spcBef>
                          <a:spcPts val="0"/>
                        </a:spcBef>
                        <a:spcAft>
                          <a:spcPts val="0"/>
                        </a:spcAft>
                        <a:buNone/>
                      </a:pPr>
                      <a:br>
                        <a:rPr lang="en-US" sz="1200" b="0" u="none" strike="noStrike" cap="none"/>
                      </a:br>
                      <a:br>
                        <a:rPr lang="en-US" sz="1200" b="0" u="none" strike="noStrike" cap="none"/>
                      </a:br>
                      <a:r>
                        <a:rPr lang="en-US" sz="2000" b="0" i="1" u="none" strike="noStrike" cap="none">
                          <a:solidFill>
                            <a:srgbClr val="000000"/>
                          </a:solidFill>
                          <a:latin typeface="Arial"/>
                          <a:ea typeface="Arial"/>
                          <a:cs typeface="Arial"/>
                          <a:sym typeface="Arial"/>
                        </a:rPr>
                        <a:t>“Mr. Tavelli was very engaging. He is a wonderful speaker.”</a:t>
                      </a:r>
                      <a:endParaRPr sz="1200" b="0" u="none" strike="noStrike" cap="none"/>
                    </a:p>
                    <a:p>
                      <a:pPr marL="0" marR="0" lvl="0" indent="0" algn="just" rtl="0">
                        <a:lnSpc>
                          <a:spcPct val="100000"/>
                        </a:lnSpc>
                        <a:spcBef>
                          <a:spcPts val="0"/>
                        </a:spcBef>
                        <a:spcAft>
                          <a:spcPts val="0"/>
                        </a:spcAft>
                        <a:buNone/>
                      </a:pPr>
                      <a:br>
                        <a:rPr lang="en-US" sz="1200" b="0" u="none" strike="noStrike" cap="none"/>
                      </a:br>
                      <a:br>
                        <a:rPr lang="en-US" sz="1200" b="0" u="none" strike="noStrike" cap="none"/>
                      </a:br>
                      <a:br>
                        <a:rPr lang="en-US" sz="1200" b="0" u="none" strike="noStrike" cap="none"/>
                      </a:br>
                      <a:r>
                        <a:rPr lang="en-US" sz="2000" b="0" i="1" u="none" strike="noStrike" cap="none">
                          <a:solidFill>
                            <a:srgbClr val="000000"/>
                          </a:solidFill>
                          <a:latin typeface="Arial"/>
                          <a:ea typeface="Arial"/>
                          <a:cs typeface="Arial"/>
                          <a:sym typeface="Arial"/>
                        </a:rPr>
                        <a:t>“Yet another well organized event with a meaningful and useful content. The speaker was amazing an he provided comprehensive tips about the LinkedIn.”</a:t>
                      </a:r>
                      <a:endParaRPr sz="1200" b="0" u="none" strike="noStrike" cap="none"/>
                    </a:p>
                  </a:txBody>
                  <a:tcPr marL="95250" marR="95250" marT="95250" marB="952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tc>
                  <a:txBody>
                    <a:bodyPr/>
                    <a:lstStyle/>
                    <a:p>
                      <a:pPr marL="0" marR="0" lvl="0" indent="0" algn="just" rtl="0">
                        <a:lnSpc>
                          <a:spcPct val="100000"/>
                        </a:lnSpc>
                        <a:spcBef>
                          <a:spcPts val="0"/>
                        </a:spcBef>
                        <a:spcAft>
                          <a:spcPts val="0"/>
                        </a:spcAft>
                        <a:buNone/>
                      </a:pPr>
                      <a:br>
                        <a:rPr lang="en-US" sz="1200" b="0" u="none" strike="noStrike" cap="none"/>
                      </a:br>
                      <a:r>
                        <a:rPr lang="en-US" sz="1800" b="0" i="1" u="none" strike="noStrike" cap="none">
                          <a:solidFill>
                            <a:srgbClr val="000000"/>
                          </a:solidFill>
                          <a:latin typeface="Arial"/>
                          <a:ea typeface="Arial"/>
                          <a:cs typeface="Arial"/>
                          <a:sym typeface="Arial"/>
                        </a:rPr>
                        <a:t>“The event was very helpful to help me to update my LinkedIn profile with the best tips.”</a:t>
                      </a:r>
                      <a:endParaRPr sz="1200" b="0" u="none" strike="noStrike" cap="none"/>
                    </a:p>
                    <a:p>
                      <a:pPr marL="0" marR="0" lvl="0" indent="0" algn="just" rtl="0">
                        <a:lnSpc>
                          <a:spcPct val="100000"/>
                        </a:lnSpc>
                        <a:spcBef>
                          <a:spcPts val="0"/>
                        </a:spcBef>
                        <a:spcAft>
                          <a:spcPts val="0"/>
                        </a:spcAft>
                        <a:buNone/>
                      </a:pPr>
                      <a:br>
                        <a:rPr lang="en-US" sz="1200" b="0" u="none" strike="noStrike" cap="none"/>
                      </a:br>
                      <a:r>
                        <a:rPr lang="en-US" sz="1800" b="0" i="1" u="none" strike="noStrike" cap="none">
                          <a:solidFill>
                            <a:srgbClr val="000000"/>
                          </a:solidFill>
                          <a:latin typeface="Arial"/>
                          <a:ea typeface="Arial"/>
                          <a:cs typeface="Arial"/>
                          <a:sym typeface="Arial"/>
                        </a:rPr>
                        <a:t>“it helped me to eliminate concerns about linkedin.”</a:t>
                      </a:r>
                      <a:endParaRPr sz="1200" b="0" u="none" strike="noStrike" cap="none"/>
                    </a:p>
                    <a:p>
                      <a:pPr marL="0" marR="0" lvl="0" indent="0" algn="just" rtl="0">
                        <a:lnSpc>
                          <a:spcPct val="100000"/>
                        </a:lnSpc>
                        <a:spcBef>
                          <a:spcPts val="0"/>
                        </a:spcBef>
                        <a:spcAft>
                          <a:spcPts val="0"/>
                        </a:spcAft>
                        <a:buNone/>
                      </a:pPr>
                      <a:br>
                        <a:rPr lang="en-US" sz="1200" b="0" u="none" strike="noStrike" cap="none"/>
                      </a:br>
                      <a:r>
                        <a:rPr lang="en-US" sz="1800" b="0" i="1" u="none" strike="noStrike" cap="none">
                          <a:solidFill>
                            <a:srgbClr val="000000"/>
                          </a:solidFill>
                          <a:latin typeface="Arial"/>
                          <a:ea typeface="Arial"/>
                          <a:cs typeface="Arial"/>
                          <a:sym typeface="Arial"/>
                        </a:rPr>
                        <a:t>“Very well organised, all the provided information was clear.”</a:t>
                      </a:r>
                      <a:endParaRPr sz="1200" b="0" u="none" strike="noStrike" cap="none"/>
                    </a:p>
                    <a:p>
                      <a:pPr marL="0" marR="0" lvl="0" indent="0" algn="just" rtl="0">
                        <a:lnSpc>
                          <a:spcPct val="100000"/>
                        </a:lnSpc>
                        <a:spcBef>
                          <a:spcPts val="0"/>
                        </a:spcBef>
                        <a:spcAft>
                          <a:spcPts val="0"/>
                        </a:spcAft>
                        <a:buNone/>
                      </a:pPr>
                      <a:br>
                        <a:rPr lang="en-US" sz="1200" b="0" u="none" strike="noStrike" cap="none"/>
                      </a:br>
                      <a:r>
                        <a:rPr lang="en-US" sz="1800" b="0" i="1" u="none" strike="noStrike" cap="none">
                          <a:solidFill>
                            <a:srgbClr val="000000"/>
                          </a:solidFill>
                          <a:latin typeface="Arial"/>
                          <a:ea typeface="Arial"/>
                          <a:cs typeface="Arial"/>
                          <a:sym typeface="Arial"/>
                        </a:rPr>
                        <a:t>“Good organization and the topic was very informative.”</a:t>
                      </a:r>
                      <a:endParaRPr sz="1200" b="0" u="none" strike="noStrike" cap="none"/>
                    </a:p>
                  </a:txBody>
                  <a:tcPr marL="95250" marR="95250" marT="95250" marB="95250">
                    <a:lnL w="9525" cap="flat" cmpd="sng">
                      <a:solidFill>
                        <a:srgbClr val="9E9E9E"/>
                      </a:solidFill>
                      <a:prstDash val="solid"/>
                      <a:round/>
                      <a:headEnd type="none" w="sm" len="sm"/>
                      <a:tailEnd type="none" w="sm" len="sm"/>
                    </a:lnL>
                    <a:lnR w="9525" cap="flat" cmpd="sng">
                      <a:solidFill>
                        <a:srgbClr val="9E9E9E"/>
                      </a:solidFill>
                      <a:prstDash val="solid"/>
                      <a:round/>
                      <a:headEnd type="none" w="sm" len="sm"/>
                      <a:tailEnd type="none" w="sm" len="sm"/>
                    </a:lnR>
                    <a:lnT w="9525" cap="flat" cmpd="sng">
                      <a:solidFill>
                        <a:srgbClr val="9E9E9E"/>
                      </a:solidFill>
                      <a:prstDash val="solid"/>
                      <a:round/>
                      <a:headEnd type="none" w="sm" len="sm"/>
                      <a:tailEnd type="none" w="sm" len="sm"/>
                    </a:lnT>
                    <a:lnB w="9525" cap="flat" cmpd="sng">
                      <a:solidFill>
                        <a:srgbClr val="9E9E9E"/>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
        <p:nvSpPr>
          <p:cNvPr id="606" name="Google Shape;606;p19"/>
          <p:cNvSpPr/>
          <p:nvPr/>
        </p:nvSpPr>
        <p:spPr>
          <a:xfrm>
            <a:off x="7213473" y="2620401"/>
            <a:ext cx="7325911" cy="369332"/>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800"/>
              <a:buFont typeface="Arial"/>
              <a:buNone/>
            </a:pPr>
            <a:r>
              <a:rPr lang="en-US" sz="1800" b="0" i="0" u="none" strike="noStrike" cap="none">
                <a:solidFill>
                  <a:srgbClr val="000000"/>
                </a:solidFill>
                <a:latin typeface="Arial"/>
                <a:ea typeface="Arial"/>
                <a:cs typeface="Arial"/>
                <a:sym typeface="Arial"/>
              </a:rPr>
              <a:t> </a:t>
            </a:r>
            <a:endParaRPr sz="1800" b="0" i="0" u="none" strike="noStrike" cap="none">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2"/>
          <p:cNvSpPr/>
          <p:nvPr/>
        </p:nvSpPr>
        <p:spPr>
          <a:xfrm>
            <a:off x="95003" y="0"/>
            <a:ext cx="12192000" cy="718949"/>
          </a:xfrm>
          <a:prstGeom prst="rect">
            <a:avLst/>
          </a:prstGeom>
          <a:solidFill>
            <a:srgbClr val="00C0BC">
              <a:alpha val="4313"/>
            </a:srgbClr>
          </a:solidFill>
          <a:ln>
            <a:noFill/>
          </a:ln>
        </p:spPr>
        <p:txBody>
          <a:bodyPr spcFirstLastPara="1" wrap="square" lIns="22850" tIns="22850" rIns="22850" bIns="22850" anchor="t" anchorCtr="0">
            <a:noAutofit/>
          </a:bodyPr>
          <a:lstStyle/>
          <a:p>
            <a:pPr marL="0" marR="0" lvl="0" indent="0" algn="l" rtl="0">
              <a:spcBef>
                <a:spcPts val="0"/>
              </a:spcBef>
              <a:spcAft>
                <a:spcPts val="0"/>
              </a:spcAft>
              <a:buNone/>
            </a:pPr>
            <a:r>
              <a:rPr lang="en-US" sz="1400">
                <a:solidFill>
                  <a:srgbClr val="666666"/>
                </a:solidFill>
                <a:latin typeface="Arial"/>
                <a:ea typeface="Arial"/>
                <a:cs typeface="Arial"/>
                <a:sym typeface="Arial"/>
              </a:rPr>
              <a:t> </a:t>
            </a:r>
            <a:endParaRPr/>
          </a:p>
          <a:p>
            <a:pPr marL="0" marR="0" lvl="0" indent="0" algn="l" rtl="0">
              <a:spcBef>
                <a:spcPts val="0"/>
              </a:spcBef>
              <a:spcAft>
                <a:spcPts val="0"/>
              </a:spcAft>
              <a:buNone/>
            </a:pPr>
            <a:r>
              <a:rPr lang="en-US" sz="2700" b="1">
                <a:solidFill>
                  <a:srgbClr val="3A9EA8"/>
                </a:solidFill>
                <a:latin typeface="Arial"/>
                <a:ea typeface="Arial"/>
                <a:cs typeface="Arial"/>
                <a:sym typeface="Arial"/>
              </a:rPr>
              <a:t>Challenges faced by employee partners/spouses</a:t>
            </a:r>
            <a:endParaRPr sz="2700" b="1">
              <a:solidFill>
                <a:srgbClr val="3A9EA8"/>
              </a:solidFill>
              <a:latin typeface="Arial"/>
              <a:ea typeface="Arial"/>
              <a:cs typeface="Arial"/>
              <a:sym typeface="Arial"/>
            </a:endParaRPr>
          </a:p>
          <a:p>
            <a:pPr marL="0" marR="0" lvl="0" indent="0" algn="l" rtl="0">
              <a:spcBef>
                <a:spcPts val="0"/>
              </a:spcBef>
              <a:spcAft>
                <a:spcPts val="0"/>
              </a:spcAft>
              <a:buNone/>
            </a:pPr>
            <a:endParaRPr sz="1400">
              <a:solidFill>
                <a:srgbClr val="666666"/>
              </a:solidFill>
              <a:latin typeface="Arial"/>
              <a:ea typeface="Arial"/>
              <a:cs typeface="Arial"/>
              <a:sym typeface="Arial"/>
            </a:endParaRPr>
          </a:p>
          <a:p>
            <a:pPr marL="0" marR="0" lvl="0" indent="0" algn="l" rtl="0">
              <a:spcBef>
                <a:spcPts val="0"/>
              </a:spcBef>
              <a:spcAft>
                <a:spcPts val="0"/>
              </a:spcAft>
              <a:buNone/>
            </a:pPr>
            <a:r>
              <a:rPr lang="en-US" sz="1400" b="1">
                <a:solidFill>
                  <a:srgbClr val="666666"/>
                </a:solidFill>
                <a:latin typeface="Architects Daughter"/>
                <a:ea typeface="Architects Daughter"/>
                <a:cs typeface="Architects Daughter"/>
                <a:sym typeface="Architects Daughter"/>
              </a:rPr>
              <a:t>                          		  </a:t>
            </a:r>
            <a:endParaRPr/>
          </a:p>
          <a:p>
            <a:pPr marL="0" marR="0" lvl="0" indent="0" algn="l" rtl="0">
              <a:spcBef>
                <a:spcPts val="0"/>
              </a:spcBef>
              <a:spcAft>
                <a:spcPts val="0"/>
              </a:spcAft>
              <a:buNone/>
            </a:pPr>
            <a:r>
              <a:rPr lang="en-US" sz="1400" b="1">
                <a:solidFill>
                  <a:srgbClr val="666666"/>
                </a:solidFill>
                <a:latin typeface="Architects Daughter"/>
                <a:ea typeface="Architects Daughter"/>
                <a:cs typeface="Architects Daughter"/>
                <a:sym typeface="Architects Daughter"/>
              </a:rPr>
              <a:t>                        </a:t>
            </a:r>
            <a:endParaRPr sz="3200" b="1">
              <a:solidFill>
                <a:srgbClr val="000000"/>
              </a:solidFill>
              <a:latin typeface="Architects Daughter"/>
              <a:ea typeface="Architects Daughter"/>
              <a:cs typeface="Architects Daughter"/>
              <a:sym typeface="Architects Daughter"/>
            </a:endParaRPr>
          </a:p>
          <a:p>
            <a:pPr marL="108000" marR="0" lvl="0" indent="0" algn="l" rtl="0">
              <a:lnSpc>
                <a:spcPct val="150000"/>
              </a:lnSpc>
              <a:spcBef>
                <a:spcPts val="0"/>
              </a:spcBef>
              <a:spcAft>
                <a:spcPts val="0"/>
              </a:spcAft>
              <a:buClr>
                <a:srgbClr val="666666"/>
              </a:buClr>
              <a:buSzPts val="3200"/>
              <a:buFont typeface="Noto Sans"/>
              <a:buNone/>
            </a:pPr>
            <a:endParaRPr sz="1400">
              <a:solidFill>
                <a:srgbClr val="000000"/>
              </a:solidFill>
              <a:latin typeface="Arial"/>
              <a:ea typeface="Arial"/>
              <a:cs typeface="Arial"/>
              <a:sym typeface="Arial"/>
            </a:endParaRPr>
          </a:p>
        </p:txBody>
      </p:sp>
      <p:sp>
        <p:nvSpPr>
          <p:cNvPr id="206" name="Google Shape;206;p2"/>
          <p:cNvSpPr/>
          <p:nvPr/>
        </p:nvSpPr>
        <p:spPr>
          <a:xfrm>
            <a:off x="831272" y="1852550"/>
            <a:ext cx="2731325" cy="1175657"/>
          </a:xfrm>
          <a:prstGeom prst="wedgeEllipseCallout">
            <a:avLst>
              <a:gd name="adj1" fmla="val -20833"/>
              <a:gd name="adj2" fmla="val 62500"/>
            </a:avLst>
          </a:prstGeom>
          <a:solidFill>
            <a:srgbClr val="288A89"/>
          </a:solidFill>
          <a:ln w="25400" cap="flat" cmpd="sng">
            <a:solidFill>
              <a:srgbClr val="5F4E0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3200">
                <a:solidFill>
                  <a:schemeClr val="lt1"/>
                </a:solidFill>
                <a:latin typeface="Calibri"/>
                <a:ea typeface="Calibri"/>
                <a:cs typeface="Calibri"/>
                <a:sym typeface="Calibri"/>
              </a:rPr>
              <a:t>Language</a:t>
            </a:r>
            <a:endParaRPr/>
          </a:p>
        </p:txBody>
      </p:sp>
      <p:sp>
        <p:nvSpPr>
          <p:cNvPr id="207" name="Google Shape;207;p2"/>
          <p:cNvSpPr/>
          <p:nvPr/>
        </p:nvSpPr>
        <p:spPr>
          <a:xfrm>
            <a:off x="518559" y="4569334"/>
            <a:ext cx="2731325" cy="1175657"/>
          </a:xfrm>
          <a:prstGeom prst="wedgeEllipseCallout">
            <a:avLst>
              <a:gd name="adj1" fmla="val -20833"/>
              <a:gd name="adj2" fmla="val 62500"/>
            </a:avLst>
          </a:prstGeom>
          <a:solidFill>
            <a:srgbClr val="288A89"/>
          </a:solidFill>
          <a:ln w="25400" cap="flat" cmpd="sng">
            <a:solidFill>
              <a:srgbClr val="5F4E0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3200">
                <a:solidFill>
                  <a:schemeClr val="lt1"/>
                </a:solidFill>
                <a:latin typeface="Calibri"/>
                <a:ea typeface="Calibri"/>
                <a:cs typeface="Calibri"/>
                <a:sym typeface="Calibri"/>
              </a:rPr>
              <a:t>Work/Job</a:t>
            </a:r>
            <a:endParaRPr/>
          </a:p>
        </p:txBody>
      </p:sp>
      <p:sp>
        <p:nvSpPr>
          <p:cNvPr id="208" name="Google Shape;208;p2"/>
          <p:cNvSpPr/>
          <p:nvPr/>
        </p:nvSpPr>
        <p:spPr>
          <a:xfrm>
            <a:off x="3827812" y="1155984"/>
            <a:ext cx="2731325" cy="1175657"/>
          </a:xfrm>
          <a:prstGeom prst="wedgeEllipseCallout">
            <a:avLst>
              <a:gd name="adj1" fmla="val -20833"/>
              <a:gd name="adj2" fmla="val 62500"/>
            </a:avLst>
          </a:prstGeom>
          <a:solidFill>
            <a:srgbClr val="288A89"/>
          </a:solidFill>
          <a:ln w="25400" cap="flat" cmpd="sng">
            <a:solidFill>
              <a:srgbClr val="5F4E0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3200">
                <a:solidFill>
                  <a:schemeClr val="lt1"/>
                </a:solidFill>
                <a:latin typeface="Calibri"/>
                <a:ea typeface="Calibri"/>
                <a:cs typeface="Calibri"/>
                <a:sym typeface="Calibri"/>
              </a:rPr>
              <a:t>Guidance</a:t>
            </a:r>
            <a:endParaRPr/>
          </a:p>
        </p:txBody>
      </p:sp>
      <p:sp>
        <p:nvSpPr>
          <p:cNvPr id="209" name="Google Shape;209;p2"/>
          <p:cNvSpPr/>
          <p:nvPr/>
        </p:nvSpPr>
        <p:spPr>
          <a:xfrm>
            <a:off x="6581144" y="1758643"/>
            <a:ext cx="2731325" cy="1175657"/>
          </a:xfrm>
          <a:prstGeom prst="wedgeEllipseCallout">
            <a:avLst>
              <a:gd name="adj1" fmla="val -20833"/>
              <a:gd name="adj2" fmla="val 62500"/>
            </a:avLst>
          </a:prstGeom>
          <a:solidFill>
            <a:srgbClr val="288A89"/>
          </a:solidFill>
          <a:ln w="25400" cap="flat" cmpd="sng">
            <a:solidFill>
              <a:srgbClr val="5F4E0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3200">
                <a:solidFill>
                  <a:schemeClr val="lt1"/>
                </a:solidFill>
                <a:latin typeface="Calibri"/>
                <a:ea typeface="Calibri"/>
                <a:cs typeface="Calibri"/>
                <a:sym typeface="Calibri"/>
              </a:rPr>
              <a:t>Culture</a:t>
            </a:r>
            <a:endParaRPr/>
          </a:p>
        </p:txBody>
      </p:sp>
      <p:sp>
        <p:nvSpPr>
          <p:cNvPr id="210" name="Google Shape;210;p2"/>
          <p:cNvSpPr/>
          <p:nvPr/>
        </p:nvSpPr>
        <p:spPr>
          <a:xfrm>
            <a:off x="3364675" y="2955715"/>
            <a:ext cx="2731325" cy="1175657"/>
          </a:xfrm>
          <a:prstGeom prst="wedgeEllipseCallout">
            <a:avLst>
              <a:gd name="adj1" fmla="val -20833"/>
              <a:gd name="adj2" fmla="val 62500"/>
            </a:avLst>
          </a:prstGeom>
          <a:solidFill>
            <a:srgbClr val="288A89"/>
          </a:solidFill>
          <a:ln w="25400" cap="flat" cmpd="sng">
            <a:solidFill>
              <a:srgbClr val="5F4E0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800">
                <a:solidFill>
                  <a:schemeClr val="lt1"/>
                </a:solidFill>
                <a:latin typeface="Calibri"/>
                <a:ea typeface="Calibri"/>
                <a:cs typeface="Calibri"/>
                <a:sym typeface="Calibri"/>
              </a:rPr>
              <a:t>Interview Preparation</a:t>
            </a:r>
            <a:endParaRPr/>
          </a:p>
        </p:txBody>
      </p:sp>
      <p:sp>
        <p:nvSpPr>
          <p:cNvPr id="211" name="Google Shape;211;p2"/>
          <p:cNvSpPr/>
          <p:nvPr/>
        </p:nvSpPr>
        <p:spPr>
          <a:xfrm>
            <a:off x="6210793" y="3543543"/>
            <a:ext cx="2731325" cy="1175657"/>
          </a:xfrm>
          <a:prstGeom prst="wedgeEllipseCallout">
            <a:avLst>
              <a:gd name="adj1" fmla="val -20833"/>
              <a:gd name="adj2" fmla="val 62500"/>
            </a:avLst>
          </a:prstGeom>
          <a:solidFill>
            <a:srgbClr val="288A89"/>
          </a:solidFill>
          <a:ln w="25400" cap="flat" cmpd="sng">
            <a:solidFill>
              <a:srgbClr val="5F4E0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800">
                <a:solidFill>
                  <a:schemeClr val="lt1"/>
                </a:solidFill>
                <a:latin typeface="Calibri"/>
                <a:ea typeface="Calibri"/>
                <a:cs typeface="Calibri"/>
                <a:sym typeface="Calibri"/>
              </a:rPr>
              <a:t>Networking</a:t>
            </a:r>
            <a:endParaRPr/>
          </a:p>
        </p:txBody>
      </p:sp>
      <p:sp>
        <p:nvSpPr>
          <p:cNvPr id="212" name="Google Shape;212;p2"/>
          <p:cNvSpPr/>
          <p:nvPr/>
        </p:nvSpPr>
        <p:spPr>
          <a:xfrm>
            <a:off x="9067998" y="3393677"/>
            <a:ext cx="2731325" cy="1175657"/>
          </a:xfrm>
          <a:prstGeom prst="wedgeEllipseCallout">
            <a:avLst>
              <a:gd name="adj1" fmla="val -20833"/>
              <a:gd name="adj2" fmla="val 62500"/>
            </a:avLst>
          </a:prstGeom>
          <a:solidFill>
            <a:srgbClr val="288A89"/>
          </a:solidFill>
          <a:ln w="25400" cap="flat" cmpd="sng">
            <a:solidFill>
              <a:srgbClr val="5F4E0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3200">
                <a:solidFill>
                  <a:schemeClr val="lt1"/>
                </a:solidFill>
                <a:latin typeface="Calibri"/>
                <a:ea typeface="Calibri"/>
                <a:cs typeface="Calibri"/>
                <a:sym typeface="Calibri"/>
              </a:rPr>
              <a:t>Social Life</a:t>
            </a:r>
            <a:endParaRPr/>
          </a:p>
        </p:txBody>
      </p:sp>
      <p:sp>
        <p:nvSpPr>
          <p:cNvPr id="213" name="Google Shape;213;p2"/>
          <p:cNvSpPr/>
          <p:nvPr/>
        </p:nvSpPr>
        <p:spPr>
          <a:xfrm>
            <a:off x="8948929" y="724701"/>
            <a:ext cx="2850394" cy="1175657"/>
          </a:xfrm>
          <a:prstGeom prst="wedgeEllipseCallout">
            <a:avLst>
              <a:gd name="adj1" fmla="val -20833"/>
              <a:gd name="adj2" fmla="val 62500"/>
            </a:avLst>
          </a:prstGeom>
          <a:solidFill>
            <a:srgbClr val="288A89"/>
          </a:solidFill>
          <a:ln w="25400" cap="flat" cmpd="sng">
            <a:solidFill>
              <a:srgbClr val="5F4E0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800" dirty="0">
                <a:solidFill>
                  <a:schemeClr val="lt1"/>
                </a:solidFill>
                <a:latin typeface="Calibri"/>
                <a:ea typeface="Calibri"/>
                <a:cs typeface="Calibri"/>
                <a:sym typeface="Calibri"/>
              </a:rPr>
              <a:t>Integration</a:t>
            </a:r>
            <a:endParaRPr sz="1200" dirty="0"/>
          </a:p>
        </p:txBody>
      </p:sp>
      <p:sp>
        <p:nvSpPr>
          <p:cNvPr id="214" name="Google Shape;214;p2"/>
          <p:cNvSpPr/>
          <p:nvPr/>
        </p:nvSpPr>
        <p:spPr>
          <a:xfrm>
            <a:off x="3827811" y="5087174"/>
            <a:ext cx="2731325" cy="1175657"/>
          </a:xfrm>
          <a:prstGeom prst="wedgeEllipseCallout">
            <a:avLst>
              <a:gd name="adj1" fmla="val -20833"/>
              <a:gd name="adj2" fmla="val 62500"/>
            </a:avLst>
          </a:prstGeom>
          <a:solidFill>
            <a:srgbClr val="288A89"/>
          </a:solidFill>
          <a:ln w="25400" cap="flat" cmpd="sng">
            <a:solidFill>
              <a:srgbClr val="5F4E0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800">
                <a:solidFill>
                  <a:schemeClr val="lt1"/>
                </a:solidFill>
                <a:latin typeface="Calibri"/>
                <a:ea typeface="Calibri"/>
                <a:cs typeface="Calibri"/>
                <a:sym typeface="Calibri"/>
              </a:rPr>
              <a:t>Overall Wellbeing</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6"/>
                                        </p:tgtEl>
                                        <p:attrNameLst>
                                          <p:attrName>style.visibility</p:attrName>
                                        </p:attrNameLst>
                                      </p:cBhvr>
                                      <p:to>
                                        <p:strVal val="visible"/>
                                      </p:to>
                                    </p:set>
                                    <p:anim calcmode="lin" valueType="num">
                                      <p:cBhvr additive="base">
                                        <p:cTn id="7" dur="500"/>
                                        <p:tgtEl>
                                          <p:spTgt spid="206"/>
                                        </p:tgtEl>
                                        <p:attrNameLst>
                                          <p:attrName>ppt_y</p:attrName>
                                        </p:attrNameLst>
                                      </p:cBhvr>
                                      <p:tavLst>
                                        <p:tav tm="0">
                                          <p:val>
                                            <p:strVal val="#ppt_y+1"/>
                                          </p:val>
                                        </p:tav>
                                        <p:tav tm="100000">
                                          <p:val>
                                            <p:strVal val="#ppt_y"/>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08"/>
                                        </p:tgtEl>
                                        <p:attrNameLst>
                                          <p:attrName>style.visibility</p:attrName>
                                        </p:attrNameLst>
                                      </p:cBhvr>
                                      <p:to>
                                        <p:strVal val="visible"/>
                                      </p:to>
                                    </p:set>
                                    <p:anim calcmode="lin" valueType="num">
                                      <p:cBhvr additive="base">
                                        <p:cTn id="12" dur="500"/>
                                        <p:tgtEl>
                                          <p:spTgt spid="208"/>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09"/>
                                        </p:tgtEl>
                                        <p:attrNameLst>
                                          <p:attrName>style.visibility</p:attrName>
                                        </p:attrNameLst>
                                      </p:cBhvr>
                                      <p:to>
                                        <p:strVal val="visible"/>
                                      </p:to>
                                    </p:set>
                                    <p:anim calcmode="lin" valueType="num">
                                      <p:cBhvr additive="base">
                                        <p:cTn id="17" dur="500"/>
                                        <p:tgtEl>
                                          <p:spTgt spid="209"/>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210"/>
                                        </p:tgtEl>
                                        <p:attrNameLst>
                                          <p:attrName>style.visibility</p:attrName>
                                        </p:attrNameLst>
                                      </p:cBhvr>
                                      <p:to>
                                        <p:strVal val="visible"/>
                                      </p:to>
                                    </p:set>
                                    <p:anim calcmode="lin" valueType="num">
                                      <p:cBhvr additive="base">
                                        <p:cTn id="22" dur="500"/>
                                        <p:tgtEl>
                                          <p:spTgt spid="210"/>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207"/>
                                        </p:tgtEl>
                                        <p:attrNameLst>
                                          <p:attrName>style.visibility</p:attrName>
                                        </p:attrNameLst>
                                      </p:cBhvr>
                                      <p:to>
                                        <p:strVal val="visible"/>
                                      </p:to>
                                    </p:set>
                                    <p:anim calcmode="lin" valueType="num">
                                      <p:cBhvr additive="base">
                                        <p:cTn id="27" dur="500"/>
                                        <p:tgtEl>
                                          <p:spTgt spid="207"/>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211"/>
                                        </p:tgtEl>
                                        <p:attrNameLst>
                                          <p:attrName>style.visibility</p:attrName>
                                        </p:attrNameLst>
                                      </p:cBhvr>
                                      <p:to>
                                        <p:strVal val="visible"/>
                                      </p:to>
                                    </p:set>
                                    <p:anim calcmode="lin" valueType="num">
                                      <p:cBhvr additive="base">
                                        <p:cTn id="32" dur="500"/>
                                        <p:tgtEl>
                                          <p:spTgt spid="211"/>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12"/>
                                        </p:tgtEl>
                                        <p:attrNameLst>
                                          <p:attrName>style.visibility</p:attrName>
                                        </p:attrNameLst>
                                      </p:cBhvr>
                                      <p:to>
                                        <p:strVal val="visible"/>
                                      </p:to>
                                    </p:set>
                                    <p:anim calcmode="lin" valueType="num">
                                      <p:cBhvr additive="base">
                                        <p:cTn id="37" dur="500"/>
                                        <p:tgtEl>
                                          <p:spTgt spid="212"/>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213"/>
                                        </p:tgtEl>
                                        <p:attrNameLst>
                                          <p:attrName>style.visibility</p:attrName>
                                        </p:attrNameLst>
                                      </p:cBhvr>
                                      <p:to>
                                        <p:strVal val="visible"/>
                                      </p:to>
                                    </p:set>
                                    <p:anim calcmode="lin" valueType="num">
                                      <p:cBhvr additive="base">
                                        <p:cTn id="42" dur="500"/>
                                        <p:tgtEl>
                                          <p:spTgt spid="213"/>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214"/>
                                        </p:tgtEl>
                                        <p:attrNameLst>
                                          <p:attrName>style.visibility</p:attrName>
                                        </p:attrNameLst>
                                      </p:cBhvr>
                                      <p:to>
                                        <p:strVal val="visible"/>
                                      </p:to>
                                    </p:set>
                                    <p:anim calcmode="lin" valueType="num">
                                      <p:cBhvr additive="base">
                                        <p:cTn id="47" dur="500"/>
                                        <p:tgtEl>
                                          <p:spTgt spid="2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10"/>
        <p:cNvGrpSpPr/>
        <p:nvPr/>
      </p:nvGrpSpPr>
      <p:grpSpPr>
        <a:xfrm>
          <a:off x="0" y="0"/>
          <a:ext cx="0" cy="0"/>
          <a:chOff x="0" y="0"/>
          <a:chExt cx="0" cy="0"/>
        </a:xfrm>
      </p:grpSpPr>
      <p:sp>
        <p:nvSpPr>
          <p:cNvPr id="611" name="Google Shape;611;p20"/>
          <p:cNvSpPr/>
          <p:nvPr/>
        </p:nvSpPr>
        <p:spPr>
          <a:xfrm>
            <a:off x="4715266" y="2742283"/>
            <a:ext cx="7098890" cy="1646570"/>
          </a:xfrm>
          <a:prstGeom prst="round2DiagRect">
            <a:avLst>
              <a:gd name="adj1" fmla="val 16667"/>
              <a:gd name="adj2" fmla="val 0"/>
            </a:avLst>
          </a:prstGeom>
          <a:solidFill>
            <a:srgbClr val="288A8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612" name="Google Shape;612;p20"/>
          <p:cNvSpPr txBox="1"/>
          <p:nvPr/>
        </p:nvSpPr>
        <p:spPr>
          <a:xfrm>
            <a:off x="4913224" y="2819193"/>
            <a:ext cx="6666326" cy="156966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3200" b="1" i="0" u="none" strike="noStrike">
                <a:solidFill>
                  <a:schemeClr val="lt1"/>
                </a:solidFill>
                <a:latin typeface="Arial"/>
                <a:ea typeface="Arial"/>
                <a:cs typeface="Arial"/>
                <a:sym typeface="Arial"/>
              </a:rPr>
              <a:t>Unleash Your Potential: Discovering Nestlé's Recruitment Secrets</a:t>
            </a:r>
            <a:endParaRPr sz="3200">
              <a:solidFill>
                <a:schemeClr val="lt1"/>
              </a:solidFill>
              <a:latin typeface="Arial"/>
              <a:ea typeface="Arial"/>
              <a:cs typeface="Arial"/>
              <a:sym typeface="Arial"/>
            </a:endParaRPr>
          </a:p>
        </p:txBody>
      </p:sp>
      <p:pic>
        <p:nvPicPr>
          <p:cNvPr id="613" name="Google Shape;613;p20" descr="A yellow post-it note with red text&#10;&#10;Description automatically generated"/>
          <p:cNvPicPr preferRelativeResize="0"/>
          <p:nvPr/>
        </p:nvPicPr>
        <p:blipFill rotWithShape="1">
          <a:blip r:embed="rId3">
            <a:alphaModFix/>
          </a:blip>
          <a:srcRect/>
          <a:stretch/>
        </p:blipFill>
        <p:spPr>
          <a:xfrm rot="-322698">
            <a:off x="118931" y="933116"/>
            <a:ext cx="4572000" cy="4572000"/>
          </a:xfrm>
          <a:prstGeom prst="rect">
            <a:avLst/>
          </a:prstGeom>
          <a:noFill/>
          <a:ln>
            <a:noFill/>
          </a:ln>
        </p:spPr>
      </p:pic>
      <p:sp>
        <p:nvSpPr>
          <p:cNvPr id="614" name="Google Shape;614;p20"/>
          <p:cNvSpPr txBox="1"/>
          <p:nvPr/>
        </p:nvSpPr>
        <p:spPr>
          <a:xfrm>
            <a:off x="612450" y="193356"/>
            <a:ext cx="10967100" cy="758850"/>
          </a:xfrm>
          <a:prstGeom prst="rect">
            <a:avLst/>
          </a:prstGeom>
          <a:noFill/>
          <a:ln>
            <a:noFill/>
          </a:ln>
        </p:spPr>
        <p:txBody>
          <a:bodyPr spcFirstLastPara="1" wrap="square" lIns="22825" tIns="22825" rIns="22825" bIns="22825" anchor="ctr" anchorCtr="0">
            <a:noAutofit/>
          </a:bodyPr>
          <a:lstStyle/>
          <a:p>
            <a:pPr marL="0" marR="0" lvl="0" indent="0" algn="ctr" rtl="0">
              <a:lnSpc>
                <a:spcPct val="90000"/>
              </a:lnSpc>
              <a:spcBef>
                <a:spcPts val="0"/>
              </a:spcBef>
              <a:spcAft>
                <a:spcPts val="0"/>
              </a:spcAft>
              <a:buNone/>
            </a:pPr>
            <a:r>
              <a:rPr lang="en-US" sz="2700" b="1" i="0" u="none" strike="noStrike" cap="none">
                <a:solidFill>
                  <a:srgbClr val="3A9EA8"/>
                </a:solidFill>
                <a:latin typeface="Arial"/>
                <a:ea typeface="Arial"/>
                <a:cs typeface="Arial"/>
                <a:sym typeface="Arial"/>
              </a:rPr>
              <a:t>The Next Corporate Event</a:t>
            </a:r>
            <a:endParaRPr/>
          </a:p>
        </p:txBody>
      </p:sp>
      <p:sp>
        <p:nvSpPr>
          <p:cNvPr id="615" name="Google Shape;615;p20"/>
          <p:cNvSpPr txBox="1"/>
          <p:nvPr/>
        </p:nvSpPr>
        <p:spPr>
          <a:xfrm>
            <a:off x="6839008" y="1783335"/>
            <a:ext cx="2805795"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i="0" u="none" strike="noStrike">
                <a:solidFill>
                  <a:srgbClr val="191D1D"/>
                </a:solidFill>
                <a:latin typeface="Arial"/>
                <a:ea typeface="Arial"/>
                <a:cs typeface="Arial"/>
                <a:sym typeface="Arial"/>
              </a:rPr>
              <a:t>MAY 6</a:t>
            </a:r>
            <a:r>
              <a:rPr lang="en-US" sz="2800" b="1" i="0" u="none" strike="noStrike" baseline="30000">
                <a:solidFill>
                  <a:srgbClr val="191D1D"/>
                </a:solidFill>
                <a:latin typeface="Arial"/>
                <a:ea typeface="Arial"/>
                <a:cs typeface="Arial"/>
                <a:sym typeface="Arial"/>
              </a:rPr>
              <a:t>th</a:t>
            </a:r>
            <a:r>
              <a:rPr lang="en-US" sz="2800" b="1" i="0" u="none" strike="noStrike">
                <a:solidFill>
                  <a:srgbClr val="191D1D"/>
                </a:solidFill>
                <a:latin typeface="Arial"/>
                <a:ea typeface="Arial"/>
                <a:cs typeface="Arial"/>
                <a:sym typeface="Arial"/>
              </a:rPr>
              <a:t>, 2024</a:t>
            </a:r>
            <a:endParaRPr sz="2800">
              <a:solidFill>
                <a:srgbClr val="191D1D"/>
              </a:solidFill>
              <a:latin typeface="Arial"/>
              <a:ea typeface="Arial"/>
              <a:cs typeface="Arial"/>
              <a:sym typeface="Arial"/>
            </a:endParaRPr>
          </a:p>
        </p:txBody>
      </p:sp>
      <p:pic>
        <p:nvPicPr>
          <p:cNvPr id="616" name="Google Shape;616;p20" descr="A logo of a nest with birds&#10;&#10;Description automatically generated"/>
          <p:cNvPicPr preferRelativeResize="0"/>
          <p:nvPr/>
        </p:nvPicPr>
        <p:blipFill rotWithShape="1">
          <a:blip r:embed="rId4">
            <a:alphaModFix/>
          </a:blip>
          <a:srcRect/>
          <a:stretch/>
        </p:blipFill>
        <p:spPr>
          <a:xfrm>
            <a:off x="4664391" y="1148678"/>
            <a:ext cx="1576065" cy="1576065"/>
          </a:xfrm>
          <a:prstGeom prst="rect">
            <a:avLst/>
          </a:prstGeom>
          <a:noFill/>
          <a:ln>
            <a:noFill/>
          </a:ln>
        </p:spPr>
      </p:pic>
      <p:pic>
        <p:nvPicPr>
          <p:cNvPr id="617" name="Google Shape;617;p20" descr="Profile photo of Edouard Morgen"/>
          <p:cNvPicPr preferRelativeResize="0"/>
          <p:nvPr/>
        </p:nvPicPr>
        <p:blipFill rotWithShape="1">
          <a:blip r:embed="rId5">
            <a:alphaModFix/>
          </a:blip>
          <a:srcRect r="22640" b="20679"/>
          <a:stretch/>
        </p:blipFill>
        <p:spPr>
          <a:xfrm>
            <a:off x="4743309" y="4660384"/>
            <a:ext cx="928190" cy="951720"/>
          </a:xfrm>
          <a:prstGeom prst="roundRect">
            <a:avLst>
              <a:gd name="adj" fmla="val 34132"/>
            </a:avLst>
          </a:prstGeom>
          <a:noFill/>
          <a:ln>
            <a:noFill/>
          </a:ln>
          <a:effectLst>
            <a:outerShdw blurRad="76200" dist="38100" dir="7800000" algn="tl" rotWithShape="0">
              <a:srgbClr val="000000">
                <a:alpha val="40000"/>
              </a:srgbClr>
            </a:outerShdw>
          </a:effectLst>
        </p:spPr>
      </p:pic>
      <p:sp>
        <p:nvSpPr>
          <p:cNvPr id="618" name="Google Shape;618;p20"/>
          <p:cNvSpPr txBox="1"/>
          <p:nvPr/>
        </p:nvSpPr>
        <p:spPr>
          <a:xfrm>
            <a:off x="5817090" y="4737089"/>
            <a:ext cx="4328395"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dirty="0">
                <a:solidFill>
                  <a:srgbClr val="191D1D"/>
                </a:solidFill>
                <a:latin typeface="Arial"/>
                <a:ea typeface="Arial"/>
                <a:cs typeface="Arial"/>
                <a:sym typeface="Arial"/>
              </a:rPr>
              <a:t>Edouard</a:t>
            </a:r>
            <a:r>
              <a:rPr lang="en-US" sz="1800" b="1" i="0" u="none" strike="noStrike" dirty="0">
                <a:solidFill>
                  <a:schemeClr val="dk1"/>
                </a:solidFill>
                <a:latin typeface="Arial"/>
                <a:ea typeface="Arial"/>
                <a:cs typeface="Arial"/>
                <a:sym typeface="Arial"/>
              </a:rPr>
              <a:t> </a:t>
            </a:r>
            <a:r>
              <a:rPr lang="en-US" sz="2800" b="1" dirty="0">
                <a:solidFill>
                  <a:srgbClr val="191D1D"/>
                </a:solidFill>
                <a:latin typeface="Arial"/>
                <a:ea typeface="Arial"/>
                <a:cs typeface="Arial"/>
                <a:sym typeface="Arial"/>
              </a:rPr>
              <a:t>Morgen</a:t>
            </a:r>
            <a:endParaRPr sz="2800" b="1" u="sng" dirty="0">
              <a:solidFill>
                <a:srgbClr val="191D1D"/>
              </a:solidFill>
              <a:latin typeface="Arial"/>
              <a:ea typeface="Arial"/>
              <a:cs typeface="Arial"/>
              <a:sym typeface="Arial"/>
              <a:hlinkClick r:id="rId6">
                <a:extLst>
                  <a:ext uri="{A12FA001-AC4F-418D-AE19-62706E023703}">
                    <ahyp:hlinkClr xmlns:ahyp="http://schemas.microsoft.com/office/drawing/2018/hyperlinkcolor" val="tx"/>
                  </a:ext>
                </a:extLst>
              </a:hlinkClick>
            </a:endParaRPr>
          </a:p>
        </p:txBody>
      </p:sp>
      <p:sp>
        <p:nvSpPr>
          <p:cNvPr id="619" name="Google Shape;619;p20"/>
          <p:cNvSpPr txBox="1"/>
          <p:nvPr/>
        </p:nvSpPr>
        <p:spPr>
          <a:xfrm>
            <a:off x="5817090" y="5174862"/>
            <a:ext cx="4455507"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0" i="0" dirty="0">
                <a:solidFill>
                  <a:schemeClr val="dk1"/>
                </a:solidFill>
                <a:latin typeface="Arial"/>
                <a:ea typeface="Arial"/>
                <a:cs typeface="Arial"/>
                <a:sym typeface="Arial"/>
              </a:rPr>
              <a:t>Global Talent Acquisition Lead at Nestlé</a:t>
            </a:r>
            <a:endParaRPr sz="1600" b="1" u="sng" dirty="0">
              <a:solidFill>
                <a:srgbClr val="191D1D"/>
              </a:solidFill>
              <a:latin typeface="Arial"/>
              <a:ea typeface="Arial"/>
              <a:cs typeface="Arial"/>
              <a:sym typeface="Arial"/>
              <a:hlinkClick r:id="rId6">
                <a:extLst>
                  <a:ext uri="{A12FA001-AC4F-418D-AE19-62706E023703}">
                    <ahyp:hlinkClr xmlns:ahyp="http://schemas.microsoft.com/office/drawing/2018/hyperlinkcolor" val="tx"/>
                  </a:ext>
                </a:extLst>
              </a:hlinkClick>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23"/>
        <p:cNvGrpSpPr/>
        <p:nvPr/>
      </p:nvGrpSpPr>
      <p:grpSpPr>
        <a:xfrm>
          <a:off x="0" y="0"/>
          <a:ext cx="0" cy="0"/>
          <a:chOff x="0" y="0"/>
          <a:chExt cx="0" cy="0"/>
        </a:xfrm>
      </p:grpSpPr>
      <p:pic>
        <p:nvPicPr>
          <p:cNvPr id="624" name="Google Shape;624;p21"/>
          <p:cNvPicPr preferRelativeResize="0"/>
          <p:nvPr/>
        </p:nvPicPr>
        <p:blipFill rotWithShape="1">
          <a:blip r:embed="rId3">
            <a:alphaModFix/>
          </a:blip>
          <a:srcRect b="13538"/>
          <a:stretch/>
        </p:blipFill>
        <p:spPr>
          <a:xfrm>
            <a:off x="663107" y="307469"/>
            <a:ext cx="10865787" cy="5446863"/>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28"/>
        <p:cNvGrpSpPr/>
        <p:nvPr/>
      </p:nvGrpSpPr>
      <p:grpSpPr>
        <a:xfrm>
          <a:off x="0" y="0"/>
          <a:ext cx="0" cy="0"/>
          <a:chOff x="0" y="0"/>
          <a:chExt cx="0" cy="0"/>
        </a:xfrm>
      </p:grpSpPr>
      <p:sp>
        <p:nvSpPr>
          <p:cNvPr id="629" name="Google Shape;629;g2c3ce1ca6d6_0_0"/>
          <p:cNvSpPr txBox="1"/>
          <p:nvPr/>
        </p:nvSpPr>
        <p:spPr>
          <a:xfrm>
            <a:off x="6359533" y="5134866"/>
            <a:ext cx="2492700" cy="146400"/>
          </a:xfrm>
          <a:prstGeom prst="rect">
            <a:avLst/>
          </a:prstGeom>
          <a:noFill/>
          <a:ln>
            <a:noFill/>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950"/>
              <a:buFont typeface="Arial"/>
              <a:buNone/>
            </a:pPr>
            <a:endParaRPr sz="950" b="0" i="0" u="none" strike="noStrike" cap="none">
              <a:solidFill>
                <a:srgbClr val="000000"/>
              </a:solidFill>
              <a:latin typeface="Arial"/>
              <a:ea typeface="Arial"/>
              <a:cs typeface="Arial"/>
              <a:sym typeface="Arial"/>
            </a:endParaRPr>
          </a:p>
        </p:txBody>
      </p:sp>
      <p:sp>
        <p:nvSpPr>
          <p:cNvPr id="630" name="Google Shape;630;g2c3ce1ca6d6_0_0"/>
          <p:cNvSpPr txBox="1"/>
          <p:nvPr/>
        </p:nvSpPr>
        <p:spPr>
          <a:xfrm>
            <a:off x="9264413" y="487625"/>
            <a:ext cx="2681400" cy="602400"/>
          </a:xfrm>
          <a:prstGeom prst="rect">
            <a:avLst/>
          </a:prstGeom>
          <a:no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rgbClr val="02A2AC"/>
              </a:solidFill>
              <a:latin typeface="Trebuchet MS"/>
              <a:ea typeface="Trebuchet MS"/>
              <a:cs typeface="Trebuchet MS"/>
              <a:sym typeface="Trebuchet MS"/>
            </a:endParaRPr>
          </a:p>
        </p:txBody>
      </p:sp>
      <p:sp>
        <p:nvSpPr>
          <p:cNvPr id="631" name="Google Shape;631;g2c3ce1ca6d6_0_0"/>
          <p:cNvSpPr txBox="1"/>
          <p:nvPr/>
        </p:nvSpPr>
        <p:spPr>
          <a:xfrm>
            <a:off x="3060880" y="2934525"/>
            <a:ext cx="5427300" cy="354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700"/>
              <a:buFont typeface="Arial"/>
              <a:buNone/>
            </a:pPr>
            <a:endParaRPr sz="1700" b="0" i="0" u="none" strike="noStrike" cap="none">
              <a:solidFill>
                <a:srgbClr val="000000"/>
              </a:solidFill>
              <a:latin typeface="Arial"/>
              <a:ea typeface="Arial"/>
              <a:cs typeface="Arial"/>
              <a:sym typeface="Arial"/>
            </a:endParaRPr>
          </a:p>
        </p:txBody>
      </p:sp>
      <p:sp>
        <p:nvSpPr>
          <p:cNvPr id="632" name="Google Shape;632;g2c3ce1ca6d6_0_0"/>
          <p:cNvSpPr txBox="1">
            <a:spLocks noGrp="1"/>
          </p:cNvSpPr>
          <p:nvPr>
            <p:ph type="title"/>
          </p:nvPr>
        </p:nvSpPr>
        <p:spPr>
          <a:xfrm>
            <a:off x="609750" y="273600"/>
            <a:ext cx="10972500" cy="1145100"/>
          </a:xfrm>
          <a:prstGeom prst="rect">
            <a:avLst/>
          </a:prstGeom>
          <a:noFill/>
          <a:ln>
            <a:noFill/>
          </a:ln>
        </p:spPr>
        <p:txBody>
          <a:bodyPr spcFirstLastPara="1" wrap="square" lIns="0" tIns="0" rIns="0" bIns="0" anchor="ctr" anchorCtr="0">
            <a:noAutofit/>
          </a:bodyPr>
          <a:lstStyle/>
          <a:p>
            <a:pPr marL="0" lvl="0" indent="0" algn="ctr" rtl="0">
              <a:lnSpc>
                <a:spcPct val="100000"/>
              </a:lnSpc>
              <a:spcBef>
                <a:spcPts val="0"/>
              </a:spcBef>
              <a:spcAft>
                <a:spcPts val="0"/>
              </a:spcAft>
              <a:buClr>
                <a:schemeClr val="dk1"/>
              </a:buClr>
              <a:buSzPts val="4800"/>
              <a:buFont typeface="Arial"/>
              <a:buNone/>
            </a:pPr>
            <a:r>
              <a:rPr lang="en-US" sz="4800" b="1">
                <a:solidFill>
                  <a:srgbClr val="02A2AC"/>
                </a:solidFill>
                <a:latin typeface="Trebuchet MS"/>
                <a:ea typeface="Trebuchet MS"/>
                <a:cs typeface="Trebuchet MS"/>
                <a:sym typeface="Trebuchet MS"/>
              </a:rPr>
              <a:t>Connect with Us!</a:t>
            </a:r>
            <a:endParaRPr/>
          </a:p>
        </p:txBody>
      </p:sp>
      <p:pic>
        <p:nvPicPr>
          <p:cNvPr id="633" name="Google Shape;633;g2c3ce1ca6d6_0_0" descr="Qr code&#10;&#10;Description automatically generated"/>
          <p:cNvPicPr preferRelativeResize="0"/>
          <p:nvPr/>
        </p:nvPicPr>
        <p:blipFill rotWithShape="1">
          <a:blip r:embed="rId3">
            <a:alphaModFix/>
          </a:blip>
          <a:srcRect/>
          <a:stretch/>
        </p:blipFill>
        <p:spPr>
          <a:xfrm>
            <a:off x="568179" y="2187982"/>
            <a:ext cx="2492701" cy="2492701"/>
          </a:xfrm>
          <a:prstGeom prst="rect">
            <a:avLst/>
          </a:prstGeom>
          <a:noFill/>
          <a:ln>
            <a:noFill/>
          </a:ln>
        </p:spPr>
      </p:pic>
      <p:sp>
        <p:nvSpPr>
          <p:cNvPr id="634" name="Google Shape;634;g2c3ce1ca6d6_0_0"/>
          <p:cNvSpPr txBox="1"/>
          <p:nvPr/>
        </p:nvSpPr>
        <p:spPr>
          <a:xfrm>
            <a:off x="609750" y="1880205"/>
            <a:ext cx="73677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IDCN LAKE GENEVA WEBSITE:</a:t>
            </a:r>
            <a:endParaRPr/>
          </a:p>
        </p:txBody>
      </p:sp>
      <p:pic>
        <p:nvPicPr>
          <p:cNvPr id="635" name="Google Shape;635;g2c3ce1ca6d6_0_0" descr="Qr code&#10;&#10;Description automatically generated"/>
          <p:cNvPicPr preferRelativeResize="0"/>
          <p:nvPr/>
        </p:nvPicPr>
        <p:blipFill rotWithShape="1">
          <a:blip r:embed="rId4">
            <a:alphaModFix/>
          </a:blip>
          <a:srcRect/>
          <a:stretch/>
        </p:blipFill>
        <p:spPr>
          <a:xfrm>
            <a:off x="4528179" y="2187982"/>
            <a:ext cx="2492702" cy="2492702"/>
          </a:xfrm>
          <a:prstGeom prst="rect">
            <a:avLst/>
          </a:prstGeom>
          <a:noFill/>
          <a:ln>
            <a:noFill/>
          </a:ln>
        </p:spPr>
      </p:pic>
      <p:sp>
        <p:nvSpPr>
          <p:cNvPr id="636" name="Google Shape;636;g2c3ce1ca6d6_0_0"/>
          <p:cNvSpPr txBox="1"/>
          <p:nvPr/>
        </p:nvSpPr>
        <p:spPr>
          <a:xfrm>
            <a:off x="3802129" y="1872882"/>
            <a:ext cx="73677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IDCN LAKE GENEVA MEMBERSHIP REGISTRATION:</a:t>
            </a:r>
            <a:endParaRPr/>
          </a:p>
        </p:txBody>
      </p:sp>
      <p:pic>
        <p:nvPicPr>
          <p:cNvPr id="637" name="Google Shape;637;g2c3ce1ca6d6_0_0" descr="Qr code&#10;&#10;Description automatically generated"/>
          <p:cNvPicPr preferRelativeResize="0"/>
          <p:nvPr/>
        </p:nvPicPr>
        <p:blipFill rotWithShape="1">
          <a:blip r:embed="rId5">
            <a:alphaModFix/>
          </a:blip>
          <a:srcRect/>
          <a:stretch/>
        </p:blipFill>
        <p:spPr>
          <a:xfrm>
            <a:off x="8852233" y="2204830"/>
            <a:ext cx="2472512" cy="2472511"/>
          </a:xfrm>
          <a:prstGeom prst="rect">
            <a:avLst/>
          </a:prstGeom>
          <a:noFill/>
          <a:ln>
            <a:noFill/>
          </a:ln>
        </p:spPr>
      </p:pic>
      <p:sp>
        <p:nvSpPr>
          <p:cNvPr id="638" name="Google Shape;638;g2c3ce1ca6d6_0_0"/>
          <p:cNvSpPr txBox="1"/>
          <p:nvPr/>
        </p:nvSpPr>
        <p:spPr>
          <a:xfrm>
            <a:off x="8720528" y="1880205"/>
            <a:ext cx="73677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US" sz="1400" b="0" i="0" u="none" strike="noStrike" cap="none">
                <a:solidFill>
                  <a:srgbClr val="000000"/>
                </a:solidFill>
                <a:latin typeface="Arial"/>
                <a:ea typeface="Arial"/>
                <a:cs typeface="Arial"/>
                <a:sym typeface="Arial"/>
              </a:rPr>
              <a:t>IDCN LAKE GENEVA LINKEDIN PAGE:</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42"/>
        <p:cNvGrpSpPr/>
        <p:nvPr/>
      </p:nvGrpSpPr>
      <p:grpSpPr>
        <a:xfrm>
          <a:off x="0" y="0"/>
          <a:ext cx="0" cy="0"/>
          <a:chOff x="0" y="0"/>
          <a:chExt cx="0" cy="0"/>
        </a:xfrm>
      </p:grpSpPr>
      <p:sp>
        <p:nvSpPr>
          <p:cNvPr id="643" name="Google Shape;643;p22"/>
          <p:cNvSpPr txBox="1"/>
          <p:nvPr/>
        </p:nvSpPr>
        <p:spPr>
          <a:xfrm>
            <a:off x="6359533" y="5134866"/>
            <a:ext cx="2492550" cy="146250"/>
          </a:xfrm>
          <a:prstGeom prst="rect">
            <a:avLst/>
          </a:prstGeom>
          <a:noFill/>
          <a:ln>
            <a:noFill/>
          </a:ln>
        </p:spPr>
        <p:txBody>
          <a:bodyPr spcFirstLastPara="1" wrap="square" lIns="0" tIns="0" rIns="0" bIns="0" anchor="ctr" anchorCtr="0">
            <a:noAutofit/>
          </a:bodyPr>
          <a:lstStyle/>
          <a:p>
            <a:pPr marL="0" marR="0" lvl="0" indent="0" algn="ctr" rtl="0">
              <a:spcBef>
                <a:spcPts val="0"/>
              </a:spcBef>
              <a:spcAft>
                <a:spcPts val="0"/>
              </a:spcAft>
              <a:buNone/>
            </a:pPr>
            <a:endParaRPr sz="950">
              <a:solidFill>
                <a:srgbClr val="000000"/>
              </a:solidFill>
              <a:latin typeface="Arial"/>
              <a:ea typeface="Arial"/>
              <a:cs typeface="Arial"/>
              <a:sym typeface="Arial"/>
            </a:endParaRPr>
          </a:p>
        </p:txBody>
      </p:sp>
      <p:sp>
        <p:nvSpPr>
          <p:cNvPr id="644" name="Google Shape;644;p22"/>
          <p:cNvSpPr txBox="1"/>
          <p:nvPr/>
        </p:nvSpPr>
        <p:spPr>
          <a:xfrm>
            <a:off x="9264413" y="487625"/>
            <a:ext cx="2681400" cy="602250"/>
          </a:xfrm>
          <a:prstGeom prst="rect">
            <a:avLst/>
          </a:prstGeom>
          <a:noFill/>
          <a:ln>
            <a:noFill/>
          </a:ln>
        </p:spPr>
        <p:txBody>
          <a:bodyPr spcFirstLastPara="1" wrap="square" lIns="45700" tIns="45700" rIns="45700" bIns="45700" anchor="t" anchorCtr="0">
            <a:noAutofit/>
          </a:bodyPr>
          <a:lstStyle/>
          <a:p>
            <a:pPr marL="0" marR="0" lvl="0" indent="0" algn="l" rtl="0">
              <a:spcBef>
                <a:spcPts val="0"/>
              </a:spcBef>
              <a:spcAft>
                <a:spcPts val="0"/>
              </a:spcAft>
              <a:buNone/>
            </a:pPr>
            <a:endParaRPr sz="2200" i="1">
              <a:solidFill>
                <a:srgbClr val="02A2AC"/>
              </a:solidFill>
              <a:latin typeface="Trebuchet MS"/>
              <a:ea typeface="Trebuchet MS"/>
              <a:cs typeface="Trebuchet MS"/>
              <a:sym typeface="Trebuchet MS"/>
            </a:endParaRPr>
          </a:p>
        </p:txBody>
      </p:sp>
      <p:sp>
        <p:nvSpPr>
          <p:cNvPr id="645" name="Google Shape;645;p22"/>
          <p:cNvSpPr txBox="1"/>
          <p:nvPr/>
        </p:nvSpPr>
        <p:spPr>
          <a:xfrm>
            <a:off x="4385850" y="2913888"/>
            <a:ext cx="3785550" cy="752700"/>
          </a:xfrm>
          <a:prstGeom prst="rect">
            <a:avLst/>
          </a:prstGeom>
          <a:noFill/>
          <a:ln>
            <a:noFill/>
          </a:ln>
        </p:spPr>
        <p:txBody>
          <a:bodyPr spcFirstLastPara="1" wrap="square" lIns="17125" tIns="17125" rIns="17125" bIns="17125" anchor="t" anchorCtr="0">
            <a:noAutofit/>
          </a:bodyPr>
          <a:lstStyle/>
          <a:p>
            <a:pPr marL="0" marR="0" lvl="0" indent="0" algn="l" rtl="0">
              <a:spcBef>
                <a:spcPts val="0"/>
              </a:spcBef>
              <a:spcAft>
                <a:spcPts val="0"/>
              </a:spcAft>
              <a:buNone/>
            </a:pPr>
            <a:r>
              <a:rPr lang="en-US" sz="4800" b="1">
                <a:solidFill>
                  <a:srgbClr val="02A2AC"/>
                </a:solidFill>
                <a:latin typeface="Trebuchet MS"/>
                <a:ea typeface="Trebuchet MS"/>
                <a:cs typeface="Trebuchet MS"/>
                <a:sym typeface="Trebuchet MS"/>
              </a:rPr>
              <a:t>Q and A!</a:t>
            </a:r>
            <a:endParaRPr sz="4800" b="1">
              <a:solidFill>
                <a:srgbClr val="02A2AC"/>
              </a:solidFill>
              <a:latin typeface="Trebuchet MS"/>
              <a:ea typeface="Trebuchet MS"/>
              <a:cs typeface="Trebuchet MS"/>
              <a:sym typeface="Trebuchet M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3"/>
          <p:cNvSpPr/>
          <p:nvPr/>
        </p:nvSpPr>
        <p:spPr>
          <a:xfrm>
            <a:off x="0" y="0"/>
            <a:ext cx="5476344" cy="6858000"/>
          </a:xfrm>
          <a:prstGeom prst="rect">
            <a:avLst/>
          </a:prstGeom>
          <a:solidFill>
            <a:srgbClr val="02A2AC">
              <a:alpha val="71372"/>
            </a:srgbClr>
          </a:solidFill>
          <a:ln>
            <a:noFill/>
          </a:ln>
        </p:spPr>
        <p:txBody>
          <a:bodyPr spcFirstLastPara="1" wrap="square" lIns="45700" tIns="45700" rIns="45700" bIns="45700" anchor="ctr" anchorCtr="0">
            <a:noAutofit/>
          </a:bodyPr>
          <a:lstStyle/>
          <a:p>
            <a:pPr marL="0" marR="0" lvl="0" indent="0" algn="l" rtl="0">
              <a:spcBef>
                <a:spcPts val="0"/>
              </a:spcBef>
              <a:spcAft>
                <a:spcPts val="0"/>
              </a:spcAft>
              <a:buNone/>
            </a:pPr>
            <a:endParaRPr sz="700">
              <a:solidFill>
                <a:srgbClr val="000000"/>
              </a:solidFill>
              <a:latin typeface="Arial"/>
              <a:ea typeface="Arial"/>
              <a:cs typeface="Arial"/>
              <a:sym typeface="Arial"/>
            </a:endParaRPr>
          </a:p>
        </p:txBody>
      </p:sp>
      <p:sp>
        <p:nvSpPr>
          <p:cNvPr id="220" name="Google Shape;220;p3"/>
          <p:cNvSpPr/>
          <p:nvPr/>
        </p:nvSpPr>
        <p:spPr>
          <a:xfrm>
            <a:off x="-321995" y="267341"/>
            <a:ext cx="3224340" cy="1316502"/>
          </a:xfrm>
          <a:prstGeom prst="rect">
            <a:avLst/>
          </a:prstGeom>
          <a:noFill/>
          <a:ln>
            <a:noFill/>
          </a:ln>
        </p:spPr>
        <p:txBody>
          <a:bodyPr spcFirstLastPara="1" wrap="square" lIns="22850" tIns="22850" rIns="22850" bIns="22850" anchor="t" anchorCtr="0">
            <a:noAutofit/>
          </a:bodyPr>
          <a:lstStyle/>
          <a:p>
            <a:pPr marL="0" marR="0" lvl="0" indent="0" algn="ctr" rtl="0">
              <a:spcBef>
                <a:spcPts val="0"/>
              </a:spcBef>
              <a:spcAft>
                <a:spcPts val="0"/>
              </a:spcAft>
              <a:buNone/>
            </a:pPr>
            <a:r>
              <a:rPr lang="en-US" sz="4000" b="1">
                <a:solidFill>
                  <a:srgbClr val="FFFFFF"/>
                </a:solidFill>
                <a:latin typeface="Trebuchet MS"/>
                <a:ea typeface="Trebuchet MS"/>
                <a:cs typeface="Trebuchet MS"/>
                <a:sym typeface="Trebuchet MS"/>
              </a:rPr>
              <a:t>OUR </a:t>
            </a:r>
            <a:endParaRPr sz="4000">
              <a:solidFill>
                <a:srgbClr val="000000"/>
              </a:solidFill>
              <a:latin typeface="Trebuchet MS"/>
              <a:ea typeface="Trebuchet MS"/>
              <a:cs typeface="Trebuchet MS"/>
              <a:sym typeface="Trebuchet MS"/>
            </a:endParaRPr>
          </a:p>
          <a:p>
            <a:pPr marL="0" marR="0" lvl="0" indent="0" algn="ctr" rtl="0">
              <a:spcBef>
                <a:spcPts val="0"/>
              </a:spcBef>
              <a:spcAft>
                <a:spcPts val="0"/>
              </a:spcAft>
              <a:buNone/>
            </a:pPr>
            <a:r>
              <a:rPr lang="en-US" sz="4000" b="1">
                <a:solidFill>
                  <a:srgbClr val="FFFFFF"/>
                </a:solidFill>
                <a:latin typeface="Trebuchet MS"/>
                <a:ea typeface="Trebuchet MS"/>
                <a:cs typeface="Trebuchet MS"/>
                <a:sym typeface="Trebuchet MS"/>
              </a:rPr>
              <a:t>MISSION</a:t>
            </a:r>
            <a:endParaRPr sz="4000">
              <a:solidFill>
                <a:srgbClr val="000000"/>
              </a:solidFill>
              <a:latin typeface="Trebuchet MS"/>
              <a:ea typeface="Trebuchet MS"/>
              <a:cs typeface="Trebuchet MS"/>
              <a:sym typeface="Trebuchet MS"/>
            </a:endParaRPr>
          </a:p>
        </p:txBody>
      </p:sp>
      <p:sp>
        <p:nvSpPr>
          <p:cNvPr id="221" name="Google Shape;221;p3"/>
          <p:cNvSpPr/>
          <p:nvPr/>
        </p:nvSpPr>
        <p:spPr>
          <a:xfrm>
            <a:off x="5476346" y="0"/>
            <a:ext cx="6715654" cy="2775030"/>
          </a:xfrm>
          <a:prstGeom prst="rect">
            <a:avLst/>
          </a:prstGeom>
          <a:solidFill>
            <a:srgbClr val="F5E49F"/>
          </a:solidFill>
          <a:ln>
            <a:noFill/>
          </a:ln>
        </p:spPr>
        <p:txBody>
          <a:bodyPr spcFirstLastPara="1" wrap="square" lIns="54350" tIns="54350" rIns="54350" bIns="54350" anchor="t" anchorCtr="0">
            <a:noAutofit/>
          </a:bodyPr>
          <a:lstStyle/>
          <a:p>
            <a:pPr marL="0" marR="0" lvl="0" indent="0" algn="ctr" rtl="0">
              <a:lnSpc>
                <a:spcPct val="150000"/>
              </a:lnSpc>
              <a:spcBef>
                <a:spcPts val="0"/>
              </a:spcBef>
              <a:spcAft>
                <a:spcPts val="0"/>
              </a:spcAft>
              <a:buNone/>
            </a:pPr>
            <a:r>
              <a:rPr lang="en-US" sz="1400" b="1" i="1">
                <a:solidFill>
                  <a:srgbClr val="222222"/>
                </a:solidFill>
                <a:latin typeface="Calibri"/>
                <a:ea typeface="Calibri"/>
                <a:cs typeface="Calibri"/>
                <a:sym typeface="Calibri"/>
              </a:rPr>
              <a:t>IDCN is an association of multinational and local organizations that aim to support the professional integration of employee partners and spouses by hosting a variety of professional and social networking events, both locally and globally. </a:t>
            </a:r>
            <a:endParaRPr/>
          </a:p>
          <a:p>
            <a:pPr marL="0" marR="0" lvl="0" indent="0" algn="ctr" rtl="0">
              <a:lnSpc>
                <a:spcPct val="150000"/>
              </a:lnSpc>
              <a:spcBef>
                <a:spcPts val="0"/>
              </a:spcBef>
              <a:spcAft>
                <a:spcPts val="0"/>
              </a:spcAft>
              <a:buNone/>
            </a:pPr>
            <a:endParaRPr sz="1400" b="1" i="1">
              <a:solidFill>
                <a:srgbClr val="222222"/>
              </a:solidFill>
              <a:latin typeface="Calibri"/>
              <a:ea typeface="Calibri"/>
              <a:cs typeface="Calibri"/>
              <a:sym typeface="Calibri"/>
            </a:endParaRPr>
          </a:p>
          <a:p>
            <a:pPr marL="0" marR="0" lvl="0" indent="0" algn="ctr" rtl="0">
              <a:lnSpc>
                <a:spcPct val="150000"/>
              </a:lnSpc>
              <a:spcBef>
                <a:spcPts val="0"/>
              </a:spcBef>
              <a:spcAft>
                <a:spcPts val="0"/>
              </a:spcAft>
              <a:buNone/>
            </a:pPr>
            <a:r>
              <a:rPr lang="en-US" sz="1400" b="1" i="1">
                <a:solidFill>
                  <a:srgbClr val="222222"/>
                </a:solidFill>
                <a:latin typeface="Calibri"/>
                <a:ea typeface="Calibri"/>
                <a:cs typeface="Calibri"/>
                <a:sym typeface="Calibri"/>
              </a:rPr>
              <a:t>By leveraging the talent available through dual-career partners and spouses, the IDCN emphasizes the importance of fulfilling organizational responsibilities towards inclusion, diversity, corporate social responsibility, environmental, social, and governance (ESG) standards, as well as sustainability initiatives.</a:t>
            </a:r>
            <a:endParaRPr sz="1400" b="0" i="0">
              <a:solidFill>
                <a:srgbClr val="222222"/>
              </a:solidFill>
              <a:latin typeface="Calibri"/>
              <a:ea typeface="Calibri"/>
              <a:cs typeface="Calibri"/>
              <a:sym typeface="Calibri"/>
            </a:endParaRPr>
          </a:p>
        </p:txBody>
      </p:sp>
      <p:sp>
        <p:nvSpPr>
          <p:cNvPr id="222" name="Google Shape;222;p3"/>
          <p:cNvSpPr/>
          <p:nvPr/>
        </p:nvSpPr>
        <p:spPr>
          <a:xfrm>
            <a:off x="5476346" y="2794932"/>
            <a:ext cx="6715654" cy="718949"/>
          </a:xfrm>
          <a:prstGeom prst="rect">
            <a:avLst/>
          </a:prstGeom>
          <a:solidFill>
            <a:srgbClr val="00C0BC">
              <a:alpha val="4313"/>
            </a:srgbClr>
          </a:solidFill>
          <a:ln>
            <a:noFill/>
          </a:ln>
        </p:spPr>
        <p:txBody>
          <a:bodyPr spcFirstLastPara="1" wrap="square" lIns="22850" tIns="22850" rIns="22850" bIns="22850" anchor="t" anchorCtr="0">
            <a:noAutofit/>
          </a:bodyPr>
          <a:lstStyle/>
          <a:p>
            <a:pPr marL="0" marR="0" lvl="0" indent="0" algn="l" rtl="0">
              <a:spcBef>
                <a:spcPts val="0"/>
              </a:spcBef>
              <a:spcAft>
                <a:spcPts val="0"/>
              </a:spcAft>
              <a:buNone/>
            </a:pPr>
            <a:r>
              <a:rPr lang="en-US" sz="1400">
                <a:solidFill>
                  <a:srgbClr val="666666"/>
                </a:solidFill>
                <a:latin typeface="Arial"/>
                <a:ea typeface="Arial"/>
                <a:cs typeface="Arial"/>
                <a:sym typeface="Arial"/>
              </a:rPr>
              <a:t> </a:t>
            </a:r>
            <a:endParaRPr/>
          </a:p>
          <a:p>
            <a:pPr marL="0" marR="0" lvl="0" indent="0" algn="l" rtl="0">
              <a:spcBef>
                <a:spcPts val="0"/>
              </a:spcBef>
              <a:spcAft>
                <a:spcPts val="0"/>
              </a:spcAft>
              <a:buNone/>
            </a:pPr>
            <a:r>
              <a:rPr lang="en-US" sz="2000">
                <a:solidFill>
                  <a:srgbClr val="666666"/>
                </a:solidFill>
                <a:latin typeface="Calibri"/>
                <a:ea typeface="Calibri"/>
                <a:cs typeface="Calibri"/>
                <a:sym typeface="Calibri"/>
              </a:rPr>
              <a:t> IDCN helps to make dual career assignments a success    </a:t>
            </a:r>
            <a:endParaRPr sz="900">
              <a:solidFill>
                <a:srgbClr val="000000"/>
              </a:solidFill>
              <a:latin typeface="Calibri"/>
              <a:ea typeface="Calibri"/>
              <a:cs typeface="Calibri"/>
              <a:sym typeface="Calibri"/>
            </a:endParaRPr>
          </a:p>
          <a:p>
            <a:pPr marL="0" marR="0" lvl="0" indent="0" algn="l" rtl="0">
              <a:spcBef>
                <a:spcPts val="0"/>
              </a:spcBef>
              <a:spcAft>
                <a:spcPts val="0"/>
              </a:spcAft>
              <a:buNone/>
            </a:pPr>
            <a:endParaRPr sz="1400">
              <a:solidFill>
                <a:srgbClr val="666666"/>
              </a:solidFill>
              <a:latin typeface="Arial"/>
              <a:ea typeface="Arial"/>
              <a:cs typeface="Arial"/>
              <a:sym typeface="Arial"/>
            </a:endParaRPr>
          </a:p>
          <a:p>
            <a:pPr marL="0" marR="0" lvl="0" indent="0" algn="l" rtl="0">
              <a:spcBef>
                <a:spcPts val="0"/>
              </a:spcBef>
              <a:spcAft>
                <a:spcPts val="0"/>
              </a:spcAft>
              <a:buNone/>
            </a:pPr>
            <a:r>
              <a:rPr lang="en-US" sz="1400" b="1">
                <a:solidFill>
                  <a:srgbClr val="666666"/>
                </a:solidFill>
                <a:latin typeface="Architects Daughter"/>
                <a:ea typeface="Architects Daughter"/>
                <a:cs typeface="Architects Daughter"/>
                <a:sym typeface="Architects Daughter"/>
              </a:rPr>
              <a:t>                          		  </a:t>
            </a:r>
            <a:endParaRPr/>
          </a:p>
          <a:p>
            <a:pPr marL="0" marR="0" lvl="0" indent="0" algn="l" rtl="0">
              <a:spcBef>
                <a:spcPts val="0"/>
              </a:spcBef>
              <a:spcAft>
                <a:spcPts val="0"/>
              </a:spcAft>
              <a:buNone/>
            </a:pPr>
            <a:r>
              <a:rPr lang="en-US" sz="1400" b="1">
                <a:solidFill>
                  <a:srgbClr val="666666"/>
                </a:solidFill>
                <a:latin typeface="Architects Daughter"/>
                <a:ea typeface="Architects Daughter"/>
                <a:cs typeface="Architects Daughter"/>
                <a:sym typeface="Architects Daughter"/>
              </a:rPr>
              <a:t>                        </a:t>
            </a:r>
            <a:endParaRPr sz="3200" b="1">
              <a:solidFill>
                <a:srgbClr val="000000"/>
              </a:solidFill>
              <a:latin typeface="Architects Daughter"/>
              <a:ea typeface="Architects Daughter"/>
              <a:cs typeface="Architects Daughter"/>
              <a:sym typeface="Architects Daughter"/>
            </a:endParaRPr>
          </a:p>
          <a:p>
            <a:pPr marL="108000" marR="0" lvl="0" indent="0" algn="l" rtl="0">
              <a:lnSpc>
                <a:spcPct val="150000"/>
              </a:lnSpc>
              <a:spcBef>
                <a:spcPts val="0"/>
              </a:spcBef>
              <a:spcAft>
                <a:spcPts val="0"/>
              </a:spcAft>
              <a:buClr>
                <a:srgbClr val="666666"/>
              </a:buClr>
              <a:buSzPts val="3200"/>
              <a:buFont typeface="Noto Sans"/>
              <a:buNone/>
            </a:pPr>
            <a:endParaRPr sz="1400">
              <a:solidFill>
                <a:srgbClr val="000000"/>
              </a:solidFill>
              <a:latin typeface="Arial"/>
              <a:ea typeface="Arial"/>
              <a:cs typeface="Arial"/>
              <a:sym typeface="Arial"/>
            </a:endParaRPr>
          </a:p>
        </p:txBody>
      </p:sp>
      <p:sp>
        <p:nvSpPr>
          <p:cNvPr id="223" name="Google Shape;223;p3"/>
          <p:cNvSpPr/>
          <p:nvPr/>
        </p:nvSpPr>
        <p:spPr>
          <a:xfrm>
            <a:off x="7294418" y="3752207"/>
            <a:ext cx="2606655" cy="2121240"/>
          </a:xfrm>
          <a:prstGeom prst="flowChartSummingJunction">
            <a:avLst/>
          </a:prstGeom>
          <a:solidFill>
            <a:schemeClr val="accent1"/>
          </a:solidFill>
          <a:ln w="25400" cap="flat" cmpd="sng">
            <a:solidFill>
              <a:srgbClr val="5F4E0A"/>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400" b="1" i="1">
              <a:solidFill>
                <a:srgbClr val="222222"/>
              </a:solidFill>
              <a:latin typeface="Calibri"/>
              <a:ea typeface="Calibri"/>
              <a:cs typeface="Calibri"/>
              <a:sym typeface="Calibri"/>
            </a:endParaRPr>
          </a:p>
        </p:txBody>
      </p:sp>
      <p:sp>
        <p:nvSpPr>
          <p:cNvPr id="224" name="Google Shape;224;p3"/>
          <p:cNvSpPr txBox="1"/>
          <p:nvPr/>
        </p:nvSpPr>
        <p:spPr>
          <a:xfrm>
            <a:off x="7851824" y="3860915"/>
            <a:ext cx="149184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1">
                <a:solidFill>
                  <a:srgbClr val="222222"/>
                </a:solidFill>
                <a:latin typeface="Calibri"/>
                <a:ea typeface="Calibri"/>
                <a:cs typeface="Calibri"/>
                <a:sym typeface="Calibri"/>
              </a:rPr>
              <a:t>Corporate </a:t>
            </a:r>
            <a:endParaRPr/>
          </a:p>
          <a:p>
            <a:pPr marL="0" marR="0" lvl="0" indent="0" algn="ctr" rtl="0">
              <a:spcBef>
                <a:spcPts val="0"/>
              </a:spcBef>
              <a:spcAft>
                <a:spcPts val="0"/>
              </a:spcAft>
              <a:buNone/>
            </a:pPr>
            <a:r>
              <a:rPr lang="en-US" sz="1800" b="1" i="1">
                <a:solidFill>
                  <a:srgbClr val="222222"/>
                </a:solidFill>
                <a:latin typeface="Calibri"/>
                <a:ea typeface="Calibri"/>
                <a:cs typeface="Calibri"/>
                <a:sym typeface="Calibri"/>
              </a:rPr>
              <a:t>Events</a:t>
            </a:r>
            <a:endParaRPr/>
          </a:p>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225" name="Google Shape;225;p3"/>
          <p:cNvSpPr txBox="1"/>
          <p:nvPr/>
        </p:nvSpPr>
        <p:spPr>
          <a:xfrm>
            <a:off x="7072218" y="4451254"/>
            <a:ext cx="1491841"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1">
                <a:solidFill>
                  <a:srgbClr val="222222"/>
                </a:solidFill>
                <a:latin typeface="Calibri"/>
                <a:ea typeface="Calibri"/>
                <a:cs typeface="Calibri"/>
                <a:sym typeface="Calibri"/>
              </a:rPr>
              <a:t>Career </a:t>
            </a:r>
            <a:endParaRPr/>
          </a:p>
          <a:p>
            <a:pPr marL="0" marR="0" lvl="0" indent="0" algn="ctr" rtl="0">
              <a:spcBef>
                <a:spcPts val="0"/>
              </a:spcBef>
              <a:spcAft>
                <a:spcPts val="0"/>
              </a:spcAft>
              <a:buNone/>
            </a:pPr>
            <a:r>
              <a:rPr lang="en-US" sz="1800" b="1" i="1">
                <a:solidFill>
                  <a:srgbClr val="222222"/>
                </a:solidFill>
                <a:latin typeface="Calibri"/>
                <a:ea typeface="Calibri"/>
                <a:cs typeface="Calibri"/>
                <a:sym typeface="Calibri"/>
              </a:rPr>
              <a:t>Mornings</a:t>
            </a:r>
            <a:endParaRPr/>
          </a:p>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226" name="Google Shape;226;p3"/>
          <p:cNvSpPr txBox="1"/>
          <p:nvPr/>
        </p:nvSpPr>
        <p:spPr>
          <a:xfrm>
            <a:off x="7831894" y="5247018"/>
            <a:ext cx="1491841"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1">
                <a:solidFill>
                  <a:srgbClr val="222222"/>
                </a:solidFill>
                <a:latin typeface="Calibri"/>
                <a:ea typeface="Calibri"/>
                <a:cs typeface="Calibri"/>
                <a:sym typeface="Calibri"/>
              </a:rPr>
              <a:t>Workshops</a:t>
            </a:r>
            <a:endParaRPr/>
          </a:p>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sp>
        <p:nvSpPr>
          <p:cNvPr id="227" name="Google Shape;227;p3"/>
          <p:cNvSpPr txBox="1"/>
          <p:nvPr/>
        </p:nvSpPr>
        <p:spPr>
          <a:xfrm>
            <a:off x="8522575" y="4471156"/>
            <a:ext cx="1667167" cy="92333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b="1" i="1">
                <a:solidFill>
                  <a:srgbClr val="222222"/>
                </a:solidFill>
                <a:latin typeface="Calibri"/>
                <a:ea typeface="Calibri"/>
                <a:cs typeface="Calibri"/>
                <a:sym typeface="Calibri"/>
              </a:rPr>
              <a:t>Master</a:t>
            </a:r>
            <a:endParaRPr/>
          </a:p>
          <a:p>
            <a:pPr marL="0" marR="0" lvl="0" indent="0" algn="ctr" rtl="0">
              <a:spcBef>
                <a:spcPts val="0"/>
              </a:spcBef>
              <a:spcAft>
                <a:spcPts val="0"/>
              </a:spcAft>
              <a:buNone/>
            </a:pPr>
            <a:r>
              <a:rPr lang="en-US" sz="1800" b="1" i="1">
                <a:solidFill>
                  <a:srgbClr val="222222"/>
                </a:solidFill>
                <a:latin typeface="Calibri"/>
                <a:ea typeface="Calibri"/>
                <a:cs typeface="Calibri"/>
                <a:sym typeface="Calibri"/>
              </a:rPr>
              <a:t>classes</a:t>
            </a:r>
            <a:endParaRPr/>
          </a:p>
          <a:p>
            <a:pPr marL="0" marR="0" lvl="0" indent="0" algn="ctr" rtl="0">
              <a:spcBef>
                <a:spcPts val="0"/>
              </a:spcBef>
              <a:spcAft>
                <a:spcPts val="0"/>
              </a:spcAft>
              <a:buNone/>
            </a:pPr>
            <a:endParaRPr sz="1800">
              <a:solidFill>
                <a:schemeClr val="dk1"/>
              </a:solidFill>
              <a:latin typeface="Arial"/>
              <a:ea typeface="Arial"/>
              <a:cs typeface="Arial"/>
              <a:sym typeface="Arial"/>
            </a:endParaRPr>
          </a:p>
        </p:txBody>
      </p:sp>
      <p:pic>
        <p:nvPicPr>
          <p:cNvPr id="228" name="Google Shape;228;p3" descr="A person standing in front of a group of people&#10;&#10;Description automatically generated"/>
          <p:cNvPicPr preferRelativeResize="0"/>
          <p:nvPr/>
        </p:nvPicPr>
        <p:blipFill rotWithShape="1">
          <a:blip r:embed="rId3">
            <a:alphaModFix/>
          </a:blip>
          <a:srcRect/>
          <a:stretch/>
        </p:blipFill>
        <p:spPr>
          <a:xfrm>
            <a:off x="-24017" y="1847786"/>
            <a:ext cx="5500364" cy="501021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p4"/>
          <p:cNvSpPr/>
          <p:nvPr/>
        </p:nvSpPr>
        <p:spPr>
          <a:xfrm>
            <a:off x="8984700" y="-39756"/>
            <a:ext cx="3207300" cy="6246450"/>
          </a:xfrm>
          <a:prstGeom prst="rect">
            <a:avLst/>
          </a:prstGeom>
          <a:solidFill>
            <a:srgbClr val="02A2AC"/>
          </a:solidFill>
          <a:ln>
            <a:noFill/>
          </a:ln>
        </p:spPr>
        <p:txBody>
          <a:bodyPr spcFirstLastPara="1" wrap="square" lIns="22850" tIns="22850" rIns="22850" bIns="22850" anchor="ctr" anchorCtr="0">
            <a:noAutofit/>
          </a:bodyPr>
          <a:lstStyle/>
          <a:p>
            <a:pPr marL="0" marR="0" lvl="0" indent="0" algn="ctr" rtl="0">
              <a:spcBef>
                <a:spcPts val="0"/>
              </a:spcBef>
              <a:spcAft>
                <a:spcPts val="0"/>
              </a:spcAft>
              <a:buNone/>
            </a:pPr>
            <a:endParaRPr sz="1800">
              <a:solidFill>
                <a:srgbClr val="737572"/>
              </a:solidFill>
              <a:latin typeface="Lato"/>
              <a:ea typeface="Lato"/>
              <a:cs typeface="Lato"/>
              <a:sym typeface="Lato"/>
            </a:endParaRPr>
          </a:p>
        </p:txBody>
      </p:sp>
      <p:sp>
        <p:nvSpPr>
          <p:cNvPr id="234" name="Google Shape;234;p4"/>
          <p:cNvSpPr txBox="1"/>
          <p:nvPr/>
        </p:nvSpPr>
        <p:spPr>
          <a:xfrm>
            <a:off x="8984213" y="187702"/>
            <a:ext cx="3207787" cy="661699"/>
          </a:xfrm>
          <a:prstGeom prst="rect">
            <a:avLst/>
          </a:prstGeom>
          <a:noFill/>
          <a:ln>
            <a:noFill/>
          </a:ln>
        </p:spPr>
        <p:txBody>
          <a:bodyPr spcFirstLastPara="1" wrap="square" lIns="22850" tIns="22850" rIns="22850" bIns="22850" anchor="t" anchorCtr="0">
            <a:spAutoFit/>
          </a:bodyPr>
          <a:lstStyle/>
          <a:p>
            <a:pPr marL="0" marR="0" lvl="0" indent="0" algn="ctr" rtl="0">
              <a:spcBef>
                <a:spcPts val="0"/>
              </a:spcBef>
              <a:spcAft>
                <a:spcPts val="0"/>
              </a:spcAft>
              <a:buNone/>
            </a:pPr>
            <a:r>
              <a:rPr lang="en-US" sz="2000" b="1">
                <a:solidFill>
                  <a:srgbClr val="FFFFFF"/>
                </a:solidFill>
                <a:latin typeface="Arial"/>
                <a:ea typeface="Arial"/>
                <a:cs typeface="Arial"/>
                <a:sym typeface="Arial"/>
              </a:rPr>
              <a:t>14 IDCN LOCATIONS</a:t>
            </a:r>
            <a:br>
              <a:rPr lang="en-US" sz="2000" b="1">
                <a:solidFill>
                  <a:srgbClr val="FFFFFF"/>
                </a:solidFill>
                <a:latin typeface="Arial"/>
                <a:ea typeface="Arial"/>
                <a:cs typeface="Arial"/>
                <a:sym typeface="Arial"/>
              </a:rPr>
            </a:br>
            <a:r>
              <a:rPr lang="en-US" sz="2000" b="1">
                <a:solidFill>
                  <a:srgbClr val="FFFFFF"/>
                </a:solidFill>
                <a:latin typeface="Arial"/>
                <a:ea typeface="Arial"/>
                <a:cs typeface="Arial"/>
                <a:sym typeface="Arial"/>
              </a:rPr>
              <a:t>WORLDWIDE</a:t>
            </a:r>
            <a:endParaRPr sz="2000" b="1">
              <a:solidFill>
                <a:srgbClr val="000000"/>
              </a:solidFill>
              <a:latin typeface="Arial"/>
              <a:ea typeface="Arial"/>
              <a:cs typeface="Arial"/>
              <a:sym typeface="Arial"/>
            </a:endParaRPr>
          </a:p>
        </p:txBody>
      </p:sp>
      <p:pic>
        <p:nvPicPr>
          <p:cNvPr id="235" name="Google Shape;235;p4" descr="A map of the north america&#10;&#10;Description automatically generated"/>
          <p:cNvPicPr preferRelativeResize="0"/>
          <p:nvPr/>
        </p:nvPicPr>
        <p:blipFill rotWithShape="1">
          <a:blip r:embed="rId3">
            <a:alphaModFix/>
          </a:blip>
          <a:srcRect l="4158" t="44334" b="2558"/>
          <a:stretch/>
        </p:blipFill>
        <p:spPr>
          <a:xfrm>
            <a:off x="1121084" y="438769"/>
            <a:ext cx="3037927" cy="2211050"/>
          </a:xfrm>
          <a:prstGeom prst="round2DiagRect">
            <a:avLst>
              <a:gd name="adj1" fmla="val 16667"/>
              <a:gd name="adj2" fmla="val 0"/>
            </a:avLst>
          </a:prstGeom>
          <a:noFill/>
          <a:ln w="88900" cap="sq" cmpd="sng">
            <a:solidFill>
              <a:srgbClr val="FFFFFF"/>
            </a:solidFill>
            <a:prstDash val="solid"/>
            <a:miter lim="800000"/>
            <a:headEnd type="none" w="sm" len="sm"/>
            <a:tailEnd type="none" w="sm" len="sm"/>
          </a:ln>
          <a:effectLst>
            <a:outerShdw blurRad="254000" algn="tl" rotWithShape="0">
              <a:srgbClr val="000000">
                <a:alpha val="42745"/>
              </a:srgbClr>
            </a:outerShdw>
          </a:effectLst>
        </p:spPr>
      </p:pic>
      <p:pic>
        <p:nvPicPr>
          <p:cNvPr id="236" name="Google Shape;236;p4"/>
          <p:cNvPicPr preferRelativeResize="0"/>
          <p:nvPr/>
        </p:nvPicPr>
        <p:blipFill rotWithShape="1">
          <a:blip r:embed="rId4">
            <a:alphaModFix/>
          </a:blip>
          <a:srcRect t="19634" b="19634"/>
          <a:stretch/>
        </p:blipFill>
        <p:spPr>
          <a:xfrm>
            <a:off x="1112367" y="4099262"/>
            <a:ext cx="3037927" cy="2211050"/>
          </a:xfrm>
          <a:prstGeom prst="round2DiagRect">
            <a:avLst>
              <a:gd name="adj1" fmla="val 16667"/>
              <a:gd name="adj2" fmla="val 0"/>
            </a:avLst>
          </a:prstGeom>
          <a:noFill/>
          <a:ln w="88900" cap="sq" cmpd="sng">
            <a:solidFill>
              <a:srgbClr val="FFFFFF"/>
            </a:solidFill>
            <a:prstDash val="solid"/>
            <a:miter lim="800000"/>
            <a:headEnd type="none" w="sm" len="sm"/>
            <a:tailEnd type="none" w="sm" len="sm"/>
          </a:ln>
          <a:effectLst>
            <a:outerShdw blurRad="254000" algn="tl" rotWithShape="0">
              <a:srgbClr val="000000">
                <a:alpha val="42745"/>
              </a:srgbClr>
            </a:outerShdw>
          </a:effectLst>
        </p:spPr>
      </p:pic>
      <p:pic>
        <p:nvPicPr>
          <p:cNvPr id="237" name="Google Shape;237;p4" descr="A map of europe with different colored countries/regions&#10;&#10;Description automatically generated"/>
          <p:cNvPicPr preferRelativeResize="0"/>
          <p:nvPr/>
        </p:nvPicPr>
        <p:blipFill rotWithShape="1">
          <a:blip r:embed="rId5">
            <a:alphaModFix/>
          </a:blip>
          <a:srcRect l="10707" t="36248" r="19252" b="20303"/>
          <a:stretch/>
        </p:blipFill>
        <p:spPr>
          <a:xfrm>
            <a:off x="4599365" y="408006"/>
            <a:ext cx="3106253" cy="2237745"/>
          </a:xfrm>
          <a:prstGeom prst="round2DiagRect">
            <a:avLst>
              <a:gd name="adj1" fmla="val 16667"/>
              <a:gd name="adj2" fmla="val 0"/>
            </a:avLst>
          </a:prstGeom>
          <a:noFill/>
          <a:ln w="88900" cap="sq" cmpd="sng">
            <a:solidFill>
              <a:srgbClr val="FFFFFF"/>
            </a:solidFill>
            <a:prstDash val="solid"/>
            <a:miter lim="800000"/>
            <a:headEnd type="none" w="sm" len="sm"/>
            <a:tailEnd type="none" w="sm" len="sm"/>
          </a:ln>
          <a:effectLst>
            <a:outerShdw blurRad="254000" algn="tl" rotWithShape="0">
              <a:srgbClr val="000000">
                <a:alpha val="42745"/>
              </a:srgbClr>
            </a:outerShdw>
          </a:effectLst>
        </p:spPr>
      </p:pic>
      <p:pic>
        <p:nvPicPr>
          <p:cNvPr id="238" name="Google Shape;238;p4"/>
          <p:cNvPicPr preferRelativeResize="0"/>
          <p:nvPr/>
        </p:nvPicPr>
        <p:blipFill rotWithShape="1">
          <a:blip r:embed="rId6">
            <a:alphaModFix/>
          </a:blip>
          <a:srcRect t="42775" b="1813"/>
          <a:stretch/>
        </p:blipFill>
        <p:spPr>
          <a:xfrm>
            <a:off x="4667691" y="4099262"/>
            <a:ext cx="3037927" cy="2211050"/>
          </a:xfrm>
          <a:prstGeom prst="round2DiagRect">
            <a:avLst>
              <a:gd name="adj1" fmla="val 16667"/>
              <a:gd name="adj2" fmla="val 0"/>
            </a:avLst>
          </a:prstGeom>
          <a:noFill/>
          <a:ln w="88900" cap="sq" cmpd="sng">
            <a:solidFill>
              <a:srgbClr val="FFFFFF"/>
            </a:solidFill>
            <a:prstDash val="solid"/>
            <a:miter lim="800000"/>
            <a:headEnd type="none" w="sm" len="sm"/>
            <a:tailEnd type="none" w="sm" len="sm"/>
          </a:ln>
          <a:effectLst>
            <a:outerShdw blurRad="254000" algn="tl" rotWithShape="0">
              <a:srgbClr val="000000">
                <a:alpha val="42745"/>
              </a:srgbClr>
            </a:outerShdw>
          </a:effectLst>
        </p:spPr>
      </p:pic>
      <p:pic>
        <p:nvPicPr>
          <p:cNvPr id="239" name="Google Shape;239;p4"/>
          <p:cNvPicPr preferRelativeResize="0"/>
          <p:nvPr/>
        </p:nvPicPr>
        <p:blipFill rotWithShape="1">
          <a:blip r:embed="rId7">
            <a:alphaModFix/>
          </a:blip>
          <a:srcRect/>
          <a:stretch/>
        </p:blipFill>
        <p:spPr>
          <a:xfrm>
            <a:off x="3503985" y="810027"/>
            <a:ext cx="169393" cy="264277"/>
          </a:xfrm>
          <a:prstGeom prst="rect">
            <a:avLst/>
          </a:prstGeom>
          <a:noFill/>
          <a:ln>
            <a:noFill/>
          </a:ln>
        </p:spPr>
      </p:pic>
      <p:pic>
        <p:nvPicPr>
          <p:cNvPr id="240" name="Google Shape;240;p4"/>
          <p:cNvPicPr preferRelativeResize="0"/>
          <p:nvPr/>
        </p:nvPicPr>
        <p:blipFill rotWithShape="1">
          <a:blip r:embed="rId7">
            <a:alphaModFix/>
          </a:blip>
          <a:srcRect/>
          <a:stretch/>
        </p:blipFill>
        <p:spPr>
          <a:xfrm>
            <a:off x="2650740" y="2108322"/>
            <a:ext cx="169393" cy="264277"/>
          </a:xfrm>
          <a:prstGeom prst="rect">
            <a:avLst/>
          </a:prstGeom>
          <a:noFill/>
          <a:ln>
            <a:noFill/>
          </a:ln>
        </p:spPr>
      </p:pic>
      <p:pic>
        <p:nvPicPr>
          <p:cNvPr id="241" name="Google Shape;241;p4"/>
          <p:cNvPicPr preferRelativeResize="0"/>
          <p:nvPr/>
        </p:nvPicPr>
        <p:blipFill rotWithShape="1">
          <a:blip r:embed="rId7">
            <a:alphaModFix/>
          </a:blip>
          <a:srcRect/>
          <a:stretch/>
        </p:blipFill>
        <p:spPr>
          <a:xfrm>
            <a:off x="3402918" y="5072648"/>
            <a:ext cx="169393" cy="264277"/>
          </a:xfrm>
          <a:prstGeom prst="rect">
            <a:avLst/>
          </a:prstGeom>
          <a:noFill/>
          <a:ln>
            <a:noFill/>
          </a:ln>
        </p:spPr>
      </p:pic>
      <p:pic>
        <p:nvPicPr>
          <p:cNvPr id="242" name="Google Shape;242;p4"/>
          <p:cNvPicPr preferRelativeResize="0"/>
          <p:nvPr/>
        </p:nvPicPr>
        <p:blipFill rotWithShape="1">
          <a:blip r:embed="rId7">
            <a:alphaModFix/>
          </a:blip>
          <a:srcRect/>
          <a:stretch/>
        </p:blipFill>
        <p:spPr>
          <a:xfrm>
            <a:off x="6491526" y="5585544"/>
            <a:ext cx="169393" cy="264277"/>
          </a:xfrm>
          <a:prstGeom prst="rect">
            <a:avLst/>
          </a:prstGeom>
          <a:noFill/>
          <a:ln>
            <a:noFill/>
          </a:ln>
        </p:spPr>
      </p:pic>
      <p:pic>
        <p:nvPicPr>
          <p:cNvPr id="243" name="Google Shape;243;p4"/>
          <p:cNvPicPr preferRelativeResize="0"/>
          <p:nvPr/>
        </p:nvPicPr>
        <p:blipFill rotWithShape="1">
          <a:blip r:embed="rId7">
            <a:alphaModFix/>
          </a:blip>
          <a:srcRect/>
          <a:stretch/>
        </p:blipFill>
        <p:spPr>
          <a:xfrm>
            <a:off x="6800709" y="4720705"/>
            <a:ext cx="169393" cy="264277"/>
          </a:xfrm>
          <a:prstGeom prst="rect">
            <a:avLst/>
          </a:prstGeom>
          <a:noFill/>
          <a:ln>
            <a:noFill/>
          </a:ln>
        </p:spPr>
      </p:pic>
      <p:pic>
        <p:nvPicPr>
          <p:cNvPr id="244" name="Google Shape;244;p4"/>
          <p:cNvPicPr preferRelativeResize="0"/>
          <p:nvPr/>
        </p:nvPicPr>
        <p:blipFill rotWithShape="1">
          <a:blip r:embed="rId7">
            <a:alphaModFix/>
          </a:blip>
          <a:srcRect/>
          <a:stretch/>
        </p:blipFill>
        <p:spPr>
          <a:xfrm>
            <a:off x="5591857" y="1502205"/>
            <a:ext cx="169393" cy="264277"/>
          </a:xfrm>
          <a:prstGeom prst="rect">
            <a:avLst/>
          </a:prstGeom>
          <a:noFill/>
          <a:ln>
            <a:noFill/>
          </a:ln>
        </p:spPr>
      </p:pic>
      <p:pic>
        <p:nvPicPr>
          <p:cNvPr id="245" name="Google Shape;245;p4"/>
          <p:cNvPicPr preferRelativeResize="0"/>
          <p:nvPr/>
        </p:nvPicPr>
        <p:blipFill rotWithShape="1">
          <a:blip r:embed="rId7">
            <a:alphaModFix/>
          </a:blip>
          <a:srcRect/>
          <a:stretch/>
        </p:blipFill>
        <p:spPr>
          <a:xfrm>
            <a:off x="5422464" y="1148653"/>
            <a:ext cx="169393" cy="264277"/>
          </a:xfrm>
          <a:prstGeom prst="rect">
            <a:avLst/>
          </a:prstGeom>
          <a:noFill/>
          <a:ln>
            <a:noFill/>
          </a:ln>
        </p:spPr>
      </p:pic>
      <p:pic>
        <p:nvPicPr>
          <p:cNvPr id="246" name="Google Shape;246;p4"/>
          <p:cNvPicPr preferRelativeResize="0"/>
          <p:nvPr/>
        </p:nvPicPr>
        <p:blipFill rotWithShape="1">
          <a:blip r:embed="rId7">
            <a:alphaModFix/>
          </a:blip>
          <a:srcRect/>
          <a:stretch/>
        </p:blipFill>
        <p:spPr>
          <a:xfrm>
            <a:off x="6503283" y="700231"/>
            <a:ext cx="169393" cy="264277"/>
          </a:xfrm>
          <a:prstGeom prst="rect">
            <a:avLst/>
          </a:prstGeom>
          <a:noFill/>
          <a:ln>
            <a:noFill/>
          </a:ln>
        </p:spPr>
      </p:pic>
      <p:pic>
        <p:nvPicPr>
          <p:cNvPr id="247" name="Google Shape;247;p4"/>
          <p:cNvPicPr preferRelativeResize="0"/>
          <p:nvPr/>
        </p:nvPicPr>
        <p:blipFill rotWithShape="1">
          <a:blip r:embed="rId7">
            <a:alphaModFix/>
          </a:blip>
          <a:srcRect/>
          <a:stretch/>
        </p:blipFill>
        <p:spPr>
          <a:xfrm>
            <a:off x="5805378" y="1278055"/>
            <a:ext cx="169393" cy="264277"/>
          </a:xfrm>
          <a:prstGeom prst="rect">
            <a:avLst/>
          </a:prstGeom>
          <a:noFill/>
          <a:ln>
            <a:noFill/>
          </a:ln>
        </p:spPr>
      </p:pic>
      <p:pic>
        <p:nvPicPr>
          <p:cNvPr id="248" name="Google Shape;248;p4"/>
          <p:cNvPicPr preferRelativeResize="0"/>
          <p:nvPr/>
        </p:nvPicPr>
        <p:blipFill rotWithShape="1">
          <a:blip r:embed="rId7">
            <a:alphaModFix/>
          </a:blip>
          <a:srcRect/>
          <a:stretch/>
        </p:blipFill>
        <p:spPr>
          <a:xfrm>
            <a:off x="5948936" y="1437647"/>
            <a:ext cx="169393" cy="264277"/>
          </a:xfrm>
          <a:prstGeom prst="rect">
            <a:avLst/>
          </a:prstGeom>
          <a:noFill/>
          <a:ln>
            <a:noFill/>
          </a:ln>
        </p:spPr>
      </p:pic>
      <p:pic>
        <p:nvPicPr>
          <p:cNvPr id="249" name="Google Shape;249;p4"/>
          <p:cNvPicPr preferRelativeResize="0"/>
          <p:nvPr/>
        </p:nvPicPr>
        <p:blipFill rotWithShape="1">
          <a:blip r:embed="rId7">
            <a:alphaModFix/>
          </a:blip>
          <a:srcRect/>
          <a:stretch/>
        </p:blipFill>
        <p:spPr>
          <a:xfrm>
            <a:off x="6452035" y="1612202"/>
            <a:ext cx="169393" cy="264277"/>
          </a:xfrm>
          <a:prstGeom prst="rect">
            <a:avLst/>
          </a:prstGeom>
          <a:noFill/>
          <a:ln>
            <a:noFill/>
          </a:ln>
        </p:spPr>
      </p:pic>
      <p:pic>
        <p:nvPicPr>
          <p:cNvPr id="250" name="Google Shape;250;p4"/>
          <p:cNvPicPr preferRelativeResize="0"/>
          <p:nvPr/>
        </p:nvPicPr>
        <p:blipFill rotWithShape="1">
          <a:blip r:embed="rId7">
            <a:alphaModFix/>
          </a:blip>
          <a:srcRect/>
          <a:stretch/>
        </p:blipFill>
        <p:spPr>
          <a:xfrm>
            <a:off x="6147161" y="1766482"/>
            <a:ext cx="169393" cy="264277"/>
          </a:xfrm>
          <a:prstGeom prst="rect">
            <a:avLst/>
          </a:prstGeom>
          <a:noFill/>
          <a:ln>
            <a:noFill/>
          </a:ln>
        </p:spPr>
      </p:pic>
      <p:pic>
        <p:nvPicPr>
          <p:cNvPr id="251" name="Google Shape;251;p4"/>
          <p:cNvPicPr preferRelativeResize="0"/>
          <p:nvPr/>
        </p:nvPicPr>
        <p:blipFill rotWithShape="1">
          <a:blip r:embed="rId8">
            <a:alphaModFix/>
          </a:blip>
          <a:srcRect/>
          <a:stretch/>
        </p:blipFill>
        <p:spPr>
          <a:xfrm>
            <a:off x="6019473" y="1861517"/>
            <a:ext cx="169393" cy="264277"/>
          </a:xfrm>
          <a:prstGeom prst="rect">
            <a:avLst/>
          </a:prstGeom>
          <a:noFill/>
          <a:ln>
            <a:noFill/>
          </a:ln>
        </p:spPr>
      </p:pic>
      <p:pic>
        <p:nvPicPr>
          <p:cNvPr id="252" name="Google Shape;252;p4"/>
          <p:cNvPicPr preferRelativeResize="0"/>
          <p:nvPr/>
        </p:nvPicPr>
        <p:blipFill rotWithShape="1">
          <a:blip r:embed="rId7">
            <a:alphaModFix/>
          </a:blip>
          <a:srcRect/>
          <a:stretch/>
        </p:blipFill>
        <p:spPr>
          <a:xfrm>
            <a:off x="6337102" y="700231"/>
            <a:ext cx="169393" cy="264277"/>
          </a:xfrm>
          <a:prstGeom prst="rect">
            <a:avLst/>
          </a:prstGeom>
          <a:noFill/>
          <a:ln>
            <a:noFill/>
          </a:ln>
        </p:spPr>
      </p:pic>
      <p:sp>
        <p:nvSpPr>
          <p:cNvPr id="253" name="Google Shape;253;p4"/>
          <p:cNvSpPr/>
          <p:nvPr/>
        </p:nvSpPr>
        <p:spPr>
          <a:xfrm>
            <a:off x="9407820" y="2285758"/>
            <a:ext cx="1426435" cy="256331"/>
          </a:xfrm>
          <a:prstGeom prst="round2DiagRect">
            <a:avLst>
              <a:gd name="adj1" fmla="val 16667"/>
              <a:gd name="adj2" fmla="val 0"/>
            </a:avLst>
          </a:prstGeom>
          <a:solidFill>
            <a:srgbClr val="CD00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grpSp>
        <p:nvGrpSpPr>
          <p:cNvPr id="254" name="Google Shape;254;p4"/>
          <p:cNvGrpSpPr/>
          <p:nvPr/>
        </p:nvGrpSpPr>
        <p:grpSpPr>
          <a:xfrm>
            <a:off x="9304149" y="931532"/>
            <a:ext cx="2365603" cy="4950096"/>
            <a:chOff x="794664" y="8010"/>
            <a:chExt cx="3536990" cy="10101081"/>
          </a:xfrm>
        </p:grpSpPr>
        <p:sp>
          <p:nvSpPr>
            <p:cNvPr id="255" name="Google Shape;255;p4"/>
            <p:cNvSpPr txBox="1"/>
            <p:nvPr/>
          </p:nvSpPr>
          <p:spPr>
            <a:xfrm>
              <a:off x="801200" y="2050662"/>
              <a:ext cx="3530454" cy="5649734"/>
            </a:xfrm>
            <a:prstGeom prst="rect">
              <a:avLst/>
            </a:prstGeom>
            <a:noFill/>
            <a:ln>
              <a:noFill/>
            </a:ln>
          </p:spPr>
          <p:txBody>
            <a:bodyPr spcFirstLastPara="1" wrap="square" lIns="22850" tIns="22850" rIns="22850" bIns="22850" anchor="t" anchorCtr="0">
              <a:spAutoFit/>
            </a:bodyPr>
            <a:lstStyle/>
            <a:p>
              <a:pPr marL="0" marR="0" lvl="0" indent="0" algn="l" rtl="0">
                <a:spcBef>
                  <a:spcPts val="0"/>
                </a:spcBef>
                <a:spcAft>
                  <a:spcPts val="0"/>
                </a:spcAft>
                <a:buNone/>
              </a:pPr>
              <a:r>
                <a:rPr lang="en-US" sz="2000" b="1" dirty="0">
                  <a:solidFill>
                    <a:srgbClr val="FFFFFF"/>
                  </a:solidFill>
                  <a:latin typeface="Arial"/>
                  <a:ea typeface="Arial"/>
                  <a:cs typeface="Arial"/>
                  <a:sym typeface="Arial"/>
                </a:rPr>
                <a:t>Europe</a:t>
              </a:r>
              <a:endParaRPr sz="800" dirty="0">
                <a:solidFill>
                  <a:srgbClr val="000000"/>
                </a:solidFill>
                <a:latin typeface="Arial"/>
                <a:ea typeface="Arial"/>
                <a:cs typeface="Arial"/>
                <a:sym typeface="Arial"/>
              </a:endParaRPr>
            </a:p>
            <a:p>
              <a:pPr marL="204107" marR="0" lvl="0" indent="-204107" algn="l" rtl="0">
                <a:lnSpc>
                  <a:spcPct val="96000"/>
                </a:lnSpc>
                <a:spcBef>
                  <a:spcPts val="300"/>
                </a:spcBef>
                <a:spcAft>
                  <a:spcPts val="0"/>
                </a:spcAft>
                <a:buClr>
                  <a:srgbClr val="FFFFFF"/>
                </a:buClr>
                <a:buSzPts val="2500"/>
                <a:buFont typeface="Arial"/>
                <a:buChar char="•"/>
              </a:pPr>
              <a:r>
                <a:rPr lang="en-US" sz="1400" dirty="0">
                  <a:solidFill>
                    <a:srgbClr val="FFFFFF"/>
                  </a:solidFill>
                  <a:latin typeface="Arial"/>
                  <a:ea typeface="Arial"/>
                  <a:cs typeface="Arial"/>
                  <a:sym typeface="Arial"/>
                </a:rPr>
                <a:t>Lake Geneva   </a:t>
              </a:r>
              <a:endParaRPr sz="1400" dirty="0">
                <a:solidFill>
                  <a:srgbClr val="FFFFFF"/>
                </a:solidFill>
                <a:latin typeface="Arial"/>
                <a:ea typeface="Arial"/>
                <a:cs typeface="Arial"/>
                <a:sym typeface="Arial"/>
              </a:endParaRPr>
            </a:p>
            <a:p>
              <a:pPr marL="204107" marR="0" lvl="0" indent="-204107" algn="l" rtl="0">
                <a:lnSpc>
                  <a:spcPct val="96000"/>
                </a:lnSpc>
                <a:spcBef>
                  <a:spcPts val="300"/>
                </a:spcBef>
                <a:spcAft>
                  <a:spcPts val="0"/>
                </a:spcAft>
                <a:buClr>
                  <a:srgbClr val="FFFFFF"/>
                </a:buClr>
                <a:buSzPts val="2500"/>
                <a:buFont typeface="Arial"/>
                <a:buChar char="•"/>
              </a:pPr>
              <a:r>
                <a:rPr lang="en-US" sz="1400" dirty="0">
                  <a:solidFill>
                    <a:srgbClr val="FFFFFF"/>
                  </a:solidFill>
                  <a:latin typeface="Arial"/>
                  <a:ea typeface="Arial"/>
                  <a:cs typeface="Arial"/>
                  <a:sym typeface="Arial"/>
                </a:rPr>
                <a:t>Basel-Zurich</a:t>
              </a:r>
              <a:endParaRPr sz="800" dirty="0">
                <a:solidFill>
                  <a:srgbClr val="737572"/>
                </a:solidFill>
                <a:latin typeface="Arial"/>
                <a:ea typeface="Arial"/>
                <a:cs typeface="Arial"/>
                <a:sym typeface="Arial"/>
              </a:endParaRPr>
            </a:p>
            <a:p>
              <a:pPr marL="204107" marR="0" lvl="0" indent="-204107" algn="l" rtl="0">
                <a:lnSpc>
                  <a:spcPct val="96000"/>
                </a:lnSpc>
                <a:spcBef>
                  <a:spcPts val="300"/>
                </a:spcBef>
                <a:spcAft>
                  <a:spcPts val="0"/>
                </a:spcAft>
                <a:buClr>
                  <a:srgbClr val="FFFFFF"/>
                </a:buClr>
                <a:buSzPts val="2500"/>
                <a:buFont typeface="Arial"/>
                <a:buChar char="•"/>
              </a:pPr>
              <a:r>
                <a:rPr lang="en-US" sz="1400" dirty="0">
                  <a:solidFill>
                    <a:srgbClr val="FFFFFF"/>
                  </a:solidFill>
                  <a:latin typeface="Arial"/>
                  <a:ea typeface="Arial"/>
                  <a:cs typeface="Arial"/>
                  <a:sym typeface="Arial"/>
                </a:rPr>
                <a:t>Brussels</a:t>
              </a:r>
              <a:endParaRPr sz="800" dirty="0">
                <a:solidFill>
                  <a:srgbClr val="737572"/>
                </a:solidFill>
                <a:latin typeface="Arial"/>
                <a:ea typeface="Arial"/>
                <a:cs typeface="Arial"/>
                <a:sym typeface="Arial"/>
              </a:endParaRPr>
            </a:p>
            <a:p>
              <a:pPr marL="204107" marR="0" lvl="0" indent="-204107" algn="l" rtl="0">
                <a:lnSpc>
                  <a:spcPct val="96000"/>
                </a:lnSpc>
                <a:spcBef>
                  <a:spcPts val="300"/>
                </a:spcBef>
                <a:spcAft>
                  <a:spcPts val="0"/>
                </a:spcAft>
                <a:buClr>
                  <a:srgbClr val="FFFFFF"/>
                </a:buClr>
                <a:buSzPts val="2500"/>
                <a:buFont typeface="Arial"/>
                <a:buChar char="•"/>
              </a:pPr>
              <a:r>
                <a:rPr lang="en-US" sz="1400" dirty="0">
                  <a:solidFill>
                    <a:srgbClr val="FFFFFF"/>
                  </a:solidFill>
                  <a:latin typeface="Arial"/>
                  <a:ea typeface="Arial"/>
                  <a:cs typeface="Arial"/>
                  <a:sym typeface="Arial"/>
                </a:rPr>
                <a:t>Copenhagen</a:t>
              </a:r>
              <a:endParaRPr sz="800" dirty="0">
                <a:solidFill>
                  <a:srgbClr val="737572"/>
                </a:solidFill>
                <a:latin typeface="Arial"/>
                <a:ea typeface="Arial"/>
                <a:cs typeface="Arial"/>
                <a:sym typeface="Arial"/>
              </a:endParaRPr>
            </a:p>
            <a:p>
              <a:pPr marL="204107" marR="0" lvl="0" indent="-204107" algn="l" rtl="0">
                <a:lnSpc>
                  <a:spcPct val="96000"/>
                </a:lnSpc>
                <a:spcBef>
                  <a:spcPts val="300"/>
                </a:spcBef>
                <a:spcAft>
                  <a:spcPts val="0"/>
                </a:spcAft>
                <a:buClr>
                  <a:srgbClr val="FFFFFF"/>
                </a:buClr>
                <a:buSzPts val="2500"/>
                <a:buFont typeface="Arial"/>
                <a:buChar char="•"/>
              </a:pPr>
              <a:r>
                <a:rPr lang="en-US" sz="1400" dirty="0">
                  <a:solidFill>
                    <a:srgbClr val="FFFFFF"/>
                  </a:solidFill>
                  <a:latin typeface="Arial"/>
                  <a:ea typeface="Arial"/>
                  <a:cs typeface="Arial"/>
                  <a:sym typeface="Arial"/>
                </a:rPr>
                <a:t>Jutland-Funen (DK)</a:t>
              </a:r>
              <a:endParaRPr sz="800" dirty="0">
                <a:solidFill>
                  <a:srgbClr val="737572"/>
                </a:solidFill>
                <a:latin typeface="Arial"/>
                <a:ea typeface="Arial"/>
                <a:cs typeface="Arial"/>
                <a:sym typeface="Arial"/>
              </a:endParaRPr>
            </a:p>
            <a:p>
              <a:pPr marL="204107" marR="0" lvl="0" indent="-204107" algn="l" rtl="0">
                <a:lnSpc>
                  <a:spcPct val="96000"/>
                </a:lnSpc>
                <a:spcBef>
                  <a:spcPts val="300"/>
                </a:spcBef>
                <a:spcAft>
                  <a:spcPts val="0"/>
                </a:spcAft>
                <a:buClr>
                  <a:srgbClr val="FFFFFF"/>
                </a:buClr>
                <a:buSzPts val="2500"/>
                <a:buFont typeface="Arial"/>
                <a:buChar char="•"/>
              </a:pPr>
              <a:r>
                <a:rPr lang="en-US" sz="1400" dirty="0">
                  <a:solidFill>
                    <a:srgbClr val="FFFFFF"/>
                  </a:solidFill>
                  <a:latin typeface="Arial"/>
                  <a:ea typeface="Arial"/>
                  <a:cs typeface="Arial"/>
                  <a:sym typeface="Arial"/>
                </a:rPr>
                <a:t>London</a:t>
              </a:r>
              <a:endParaRPr sz="800" dirty="0">
                <a:solidFill>
                  <a:srgbClr val="737572"/>
                </a:solidFill>
                <a:latin typeface="Arial"/>
                <a:ea typeface="Arial"/>
                <a:cs typeface="Arial"/>
                <a:sym typeface="Arial"/>
              </a:endParaRPr>
            </a:p>
            <a:p>
              <a:pPr marL="204107" marR="0" lvl="0" indent="-204107" algn="l" rtl="0">
                <a:lnSpc>
                  <a:spcPct val="96000"/>
                </a:lnSpc>
                <a:spcBef>
                  <a:spcPts val="300"/>
                </a:spcBef>
                <a:spcAft>
                  <a:spcPts val="0"/>
                </a:spcAft>
                <a:buClr>
                  <a:srgbClr val="FFFFFF"/>
                </a:buClr>
                <a:buSzPts val="2500"/>
                <a:buFont typeface="Arial"/>
                <a:buChar char="•"/>
              </a:pPr>
              <a:r>
                <a:rPr lang="en-US" sz="1400" dirty="0">
                  <a:solidFill>
                    <a:srgbClr val="FFFFFF"/>
                  </a:solidFill>
                  <a:latin typeface="Arial"/>
                  <a:ea typeface="Arial"/>
                  <a:cs typeface="Arial"/>
                  <a:sym typeface="Arial"/>
                </a:rPr>
                <a:t>Luxembourg</a:t>
              </a:r>
              <a:endParaRPr sz="2000" dirty="0">
                <a:solidFill>
                  <a:srgbClr val="737572"/>
                </a:solidFill>
                <a:latin typeface="Arial"/>
                <a:ea typeface="Arial"/>
                <a:cs typeface="Arial"/>
                <a:sym typeface="Arial"/>
              </a:endParaRPr>
            </a:p>
            <a:p>
              <a:pPr marL="204107" marR="0" lvl="0" indent="-204107" algn="l" rtl="0">
                <a:lnSpc>
                  <a:spcPct val="96000"/>
                </a:lnSpc>
                <a:spcBef>
                  <a:spcPts val="300"/>
                </a:spcBef>
                <a:spcAft>
                  <a:spcPts val="0"/>
                </a:spcAft>
                <a:buClr>
                  <a:srgbClr val="FFFFFF"/>
                </a:buClr>
                <a:buSzPts val="2500"/>
                <a:buFont typeface="Arial"/>
                <a:buChar char="•"/>
              </a:pPr>
              <a:r>
                <a:rPr lang="en-US" sz="1400" dirty="0">
                  <a:solidFill>
                    <a:srgbClr val="FFFFFF"/>
                  </a:solidFill>
                  <a:latin typeface="Arial"/>
                  <a:ea typeface="Arial"/>
                  <a:cs typeface="Arial"/>
                  <a:sym typeface="Arial"/>
                </a:rPr>
                <a:t>Munich</a:t>
              </a:r>
              <a:endParaRPr sz="800" dirty="0">
                <a:solidFill>
                  <a:srgbClr val="000000"/>
                </a:solidFill>
                <a:latin typeface="Arial"/>
                <a:ea typeface="Arial"/>
                <a:cs typeface="Arial"/>
                <a:sym typeface="Arial"/>
              </a:endParaRPr>
            </a:p>
            <a:p>
              <a:pPr marL="204107" marR="0" lvl="0" indent="-204107" algn="l" rtl="0">
                <a:lnSpc>
                  <a:spcPct val="96000"/>
                </a:lnSpc>
                <a:spcBef>
                  <a:spcPts val="300"/>
                </a:spcBef>
                <a:spcAft>
                  <a:spcPts val="0"/>
                </a:spcAft>
                <a:buClr>
                  <a:srgbClr val="FFFFFF"/>
                </a:buClr>
                <a:buSzPts val="2500"/>
                <a:buFont typeface="Arial"/>
                <a:buChar char="•"/>
              </a:pPr>
              <a:r>
                <a:rPr lang="en-US" sz="1400" dirty="0">
                  <a:solidFill>
                    <a:srgbClr val="FFFFFF"/>
                  </a:solidFill>
                  <a:latin typeface="Arial"/>
                  <a:ea typeface="Arial"/>
                  <a:cs typeface="Arial"/>
                  <a:sym typeface="Arial"/>
                </a:rPr>
                <a:t>Paris</a:t>
              </a:r>
              <a:endParaRPr sz="800" dirty="0">
                <a:solidFill>
                  <a:srgbClr val="737572"/>
                </a:solidFill>
                <a:latin typeface="Arial"/>
                <a:ea typeface="Arial"/>
                <a:cs typeface="Arial"/>
                <a:sym typeface="Arial"/>
              </a:endParaRPr>
            </a:p>
          </p:txBody>
        </p:sp>
        <p:sp>
          <p:nvSpPr>
            <p:cNvPr id="256" name="Google Shape;256;p4"/>
            <p:cNvSpPr txBox="1"/>
            <p:nvPr/>
          </p:nvSpPr>
          <p:spPr>
            <a:xfrm>
              <a:off x="794664" y="8010"/>
              <a:ext cx="3178500" cy="1723415"/>
            </a:xfrm>
            <a:prstGeom prst="rect">
              <a:avLst/>
            </a:prstGeom>
            <a:noFill/>
            <a:ln>
              <a:noFill/>
            </a:ln>
          </p:spPr>
          <p:txBody>
            <a:bodyPr spcFirstLastPara="1" wrap="square" lIns="22850" tIns="22850" rIns="22850" bIns="22850" anchor="t" anchorCtr="0">
              <a:spAutoFit/>
            </a:bodyPr>
            <a:lstStyle/>
            <a:p>
              <a:pPr marL="0" marR="0" lvl="0" indent="0" algn="l" rtl="0">
                <a:spcBef>
                  <a:spcPts val="0"/>
                </a:spcBef>
                <a:spcAft>
                  <a:spcPts val="0"/>
                </a:spcAft>
                <a:buNone/>
              </a:pPr>
              <a:r>
                <a:rPr lang="en-US" sz="2000" b="1" dirty="0">
                  <a:solidFill>
                    <a:srgbClr val="FFFFFF"/>
                  </a:solidFill>
                  <a:latin typeface="Arial"/>
                  <a:ea typeface="Arial"/>
                  <a:cs typeface="Arial"/>
                  <a:sym typeface="Arial"/>
                </a:rPr>
                <a:t>Americas</a:t>
              </a:r>
              <a:endParaRPr sz="800" dirty="0">
                <a:solidFill>
                  <a:srgbClr val="000000"/>
                </a:solidFill>
                <a:latin typeface="Arial"/>
                <a:ea typeface="Arial"/>
                <a:cs typeface="Arial"/>
                <a:sym typeface="Arial"/>
              </a:endParaRPr>
            </a:p>
            <a:p>
              <a:pPr marL="196850" marR="0" lvl="0" indent="-184150" algn="l" rtl="0">
                <a:lnSpc>
                  <a:spcPct val="96000"/>
                </a:lnSpc>
                <a:spcBef>
                  <a:spcPts val="300"/>
                </a:spcBef>
                <a:spcAft>
                  <a:spcPts val="0"/>
                </a:spcAft>
                <a:buClr>
                  <a:srgbClr val="FFFFFF"/>
                </a:buClr>
                <a:buSzPts val="2500"/>
                <a:buFont typeface="Arial"/>
                <a:buChar char="•"/>
              </a:pPr>
              <a:r>
                <a:rPr lang="en-US" sz="1400" dirty="0">
                  <a:solidFill>
                    <a:srgbClr val="FFFFFF"/>
                  </a:solidFill>
                  <a:latin typeface="Arial"/>
                  <a:ea typeface="Arial"/>
                  <a:cs typeface="Arial"/>
                  <a:sym typeface="Arial"/>
                </a:rPr>
                <a:t>New York</a:t>
              </a:r>
              <a:endParaRPr dirty="0"/>
            </a:p>
            <a:p>
              <a:pPr marL="196850" marR="0" lvl="0" indent="-184150" algn="l" rtl="0">
                <a:lnSpc>
                  <a:spcPct val="96000"/>
                </a:lnSpc>
                <a:spcBef>
                  <a:spcPts val="300"/>
                </a:spcBef>
                <a:spcAft>
                  <a:spcPts val="0"/>
                </a:spcAft>
                <a:buClr>
                  <a:srgbClr val="FFFFFF"/>
                </a:buClr>
                <a:buSzPts val="2500"/>
                <a:buFont typeface="Arial"/>
                <a:buChar char="•"/>
              </a:pPr>
              <a:r>
                <a:rPr lang="en-US" sz="1400" dirty="0">
                  <a:solidFill>
                    <a:srgbClr val="FFFFFF"/>
                  </a:solidFill>
                  <a:latin typeface="Arial"/>
                  <a:ea typeface="Arial"/>
                  <a:cs typeface="Arial"/>
                  <a:sym typeface="Arial"/>
                </a:rPr>
                <a:t>Mexico City</a:t>
              </a:r>
              <a:endParaRPr dirty="0"/>
            </a:p>
          </p:txBody>
        </p:sp>
        <p:sp>
          <p:nvSpPr>
            <p:cNvPr id="257" name="Google Shape;257;p4"/>
            <p:cNvSpPr txBox="1"/>
            <p:nvPr/>
          </p:nvSpPr>
          <p:spPr>
            <a:xfrm>
              <a:off x="794664" y="7885072"/>
              <a:ext cx="3178499" cy="2224019"/>
            </a:xfrm>
            <a:prstGeom prst="rect">
              <a:avLst/>
            </a:prstGeom>
            <a:noFill/>
            <a:ln>
              <a:noFill/>
            </a:ln>
          </p:spPr>
          <p:txBody>
            <a:bodyPr spcFirstLastPara="1" wrap="square" lIns="22850" tIns="22850" rIns="22850" bIns="22850" anchor="t" anchorCtr="0">
              <a:spAutoFit/>
            </a:bodyPr>
            <a:lstStyle/>
            <a:p>
              <a:pPr marL="0" marR="0" lvl="0" indent="0" algn="l" rtl="0">
                <a:spcBef>
                  <a:spcPts val="0"/>
                </a:spcBef>
                <a:spcAft>
                  <a:spcPts val="0"/>
                </a:spcAft>
                <a:buNone/>
              </a:pPr>
              <a:r>
                <a:rPr lang="en-US" sz="2000" b="1" dirty="0">
                  <a:solidFill>
                    <a:srgbClr val="FFFFFF"/>
                  </a:solidFill>
                  <a:latin typeface="Arial"/>
                  <a:ea typeface="Arial"/>
                  <a:cs typeface="Arial"/>
                  <a:sym typeface="Arial"/>
                </a:rPr>
                <a:t>ME &amp;</a:t>
              </a:r>
              <a:r>
                <a:rPr lang="en-US" sz="2000" b="1" dirty="0">
                  <a:solidFill>
                    <a:srgbClr val="FFFFFF"/>
                  </a:solidFill>
                </a:rPr>
                <a:t> </a:t>
              </a:r>
              <a:r>
                <a:rPr lang="en-US" sz="2000" b="1" dirty="0">
                  <a:solidFill>
                    <a:srgbClr val="FFFFFF"/>
                  </a:solidFill>
                  <a:latin typeface="Arial"/>
                  <a:ea typeface="Arial"/>
                  <a:cs typeface="Arial"/>
                  <a:sym typeface="Arial"/>
                </a:rPr>
                <a:t>Asia</a:t>
              </a:r>
              <a:endParaRPr sz="800" dirty="0">
                <a:solidFill>
                  <a:srgbClr val="000000"/>
                </a:solidFill>
                <a:latin typeface="Arial"/>
                <a:ea typeface="Arial"/>
                <a:cs typeface="Arial"/>
                <a:sym typeface="Arial"/>
              </a:endParaRPr>
            </a:p>
            <a:p>
              <a:pPr marL="204107" marR="0" lvl="0" indent="-204107" algn="l" rtl="0">
                <a:lnSpc>
                  <a:spcPct val="96000"/>
                </a:lnSpc>
                <a:spcBef>
                  <a:spcPts val="300"/>
                </a:spcBef>
                <a:spcAft>
                  <a:spcPts val="0"/>
                </a:spcAft>
                <a:buClr>
                  <a:srgbClr val="FFFFFF"/>
                </a:buClr>
                <a:buSzPts val="2500"/>
                <a:buFont typeface="Arial"/>
                <a:buChar char="•"/>
              </a:pPr>
              <a:r>
                <a:rPr lang="en-US" sz="1400" dirty="0">
                  <a:solidFill>
                    <a:srgbClr val="FFFFFF"/>
                  </a:solidFill>
                  <a:latin typeface="Arial"/>
                  <a:ea typeface="Arial"/>
                  <a:cs typeface="Arial"/>
                  <a:sym typeface="Arial"/>
                </a:rPr>
                <a:t>Dubai</a:t>
              </a:r>
              <a:endParaRPr sz="800" dirty="0">
                <a:solidFill>
                  <a:srgbClr val="737572"/>
                </a:solidFill>
                <a:latin typeface="Arial"/>
                <a:ea typeface="Arial"/>
                <a:cs typeface="Arial"/>
                <a:sym typeface="Arial"/>
              </a:endParaRPr>
            </a:p>
            <a:p>
              <a:pPr marL="204107" marR="0" lvl="0" indent="-204107" algn="l" rtl="0">
                <a:lnSpc>
                  <a:spcPct val="96000"/>
                </a:lnSpc>
                <a:spcBef>
                  <a:spcPts val="300"/>
                </a:spcBef>
                <a:spcAft>
                  <a:spcPts val="0"/>
                </a:spcAft>
                <a:buClr>
                  <a:srgbClr val="FFFFFF"/>
                </a:buClr>
                <a:buSzPts val="2500"/>
                <a:buFont typeface="Arial"/>
                <a:buChar char="•"/>
              </a:pPr>
              <a:r>
                <a:rPr lang="en-US" sz="1400" dirty="0">
                  <a:solidFill>
                    <a:srgbClr val="FFFFFF"/>
                  </a:solidFill>
                  <a:latin typeface="Arial"/>
                  <a:ea typeface="Arial"/>
                  <a:cs typeface="Arial"/>
                  <a:sym typeface="Arial"/>
                </a:rPr>
                <a:t>Hong Kong</a:t>
              </a:r>
              <a:endParaRPr sz="800" dirty="0">
                <a:solidFill>
                  <a:srgbClr val="737572"/>
                </a:solidFill>
                <a:latin typeface="Arial"/>
                <a:ea typeface="Arial"/>
                <a:cs typeface="Arial"/>
                <a:sym typeface="Arial"/>
              </a:endParaRPr>
            </a:p>
            <a:p>
              <a:pPr marL="204107" marR="0" lvl="0" indent="-204107" algn="l" rtl="0">
                <a:lnSpc>
                  <a:spcPct val="96000"/>
                </a:lnSpc>
                <a:spcBef>
                  <a:spcPts val="300"/>
                </a:spcBef>
                <a:spcAft>
                  <a:spcPts val="0"/>
                </a:spcAft>
                <a:buClr>
                  <a:srgbClr val="FFFFFF"/>
                </a:buClr>
                <a:buSzPts val="2500"/>
                <a:buFont typeface="Arial"/>
                <a:buChar char="•"/>
              </a:pPr>
              <a:r>
                <a:rPr lang="en-US" sz="1400" dirty="0">
                  <a:solidFill>
                    <a:srgbClr val="FFFFFF"/>
                  </a:solidFill>
                  <a:latin typeface="Arial"/>
                  <a:ea typeface="Arial"/>
                  <a:cs typeface="Arial"/>
                  <a:sym typeface="Arial"/>
                </a:rPr>
                <a:t>Singapore</a:t>
              </a:r>
              <a:endParaRPr sz="800" dirty="0">
                <a:solidFill>
                  <a:srgbClr val="000000"/>
                </a:solidFill>
                <a:latin typeface="Arial"/>
                <a:ea typeface="Arial"/>
                <a:cs typeface="Arial"/>
                <a:sym typeface="Arial"/>
              </a:endParaRPr>
            </a:p>
          </p:txBody>
        </p:sp>
      </p:grpSp>
      <p:pic>
        <p:nvPicPr>
          <p:cNvPr id="258" name="Google Shape;258;p4" descr="A black background with numbers and a number of organizations&#10;&#10;Description automatically generated"/>
          <p:cNvPicPr preferRelativeResize="0"/>
          <p:nvPr/>
        </p:nvPicPr>
        <p:blipFill rotWithShape="1">
          <a:blip r:embed="rId9">
            <a:alphaModFix/>
          </a:blip>
          <a:srcRect t="11852" b="54387"/>
          <a:stretch/>
        </p:blipFill>
        <p:spPr>
          <a:xfrm>
            <a:off x="2611798" y="2542089"/>
            <a:ext cx="3810000" cy="160779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5"/>
          <p:cNvSpPr txBox="1"/>
          <p:nvPr/>
        </p:nvSpPr>
        <p:spPr>
          <a:xfrm>
            <a:off x="408074" y="60430"/>
            <a:ext cx="10967100" cy="758850"/>
          </a:xfrm>
          <a:prstGeom prst="rect">
            <a:avLst/>
          </a:prstGeom>
          <a:noFill/>
          <a:ln>
            <a:noFill/>
          </a:ln>
        </p:spPr>
        <p:txBody>
          <a:bodyPr spcFirstLastPara="1" wrap="square" lIns="22825" tIns="22825" rIns="22825" bIns="22825" anchor="ctr" anchorCtr="0">
            <a:noAutofit/>
          </a:bodyPr>
          <a:lstStyle/>
          <a:p>
            <a:pPr marL="0" marR="0" lvl="0" indent="0" algn="ctr" rtl="0">
              <a:lnSpc>
                <a:spcPct val="90000"/>
              </a:lnSpc>
              <a:spcBef>
                <a:spcPts val="0"/>
              </a:spcBef>
              <a:spcAft>
                <a:spcPts val="0"/>
              </a:spcAft>
              <a:buNone/>
            </a:pPr>
            <a:r>
              <a:rPr lang="en-US" sz="2700" b="1" i="0" u="none" strike="noStrike" cap="none" dirty="0">
                <a:solidFill>
                  <a:srgbClr val="3A9EA8"/>
                </a:solidFill>
                <a:latin typeface="Arial"/>
                <a:ea typeface="Arial"/>
                <a:cs typeface="Arial"/>
                <a:sym typeface="Arial"/>
              </a:rPr>
              <a:t>IDCN Lake Geneva, Key Metrics</a:t>
            </a:r>
            <a:endParaRPr dirty="0"/>
          </a:p>
        </p:txBody>
      </p:sp>
      <p:sp>
        <p:nvSpPr>
          <p:cNvPr id="264" name="Google Shape;264;p5"/>
          <p:cNvSpPr txBox="1"/>
          <p:nvPr/>
        </p:nvSpPr>
        <p:spPr>
          <a:xfrm>
            <a:off x="1357072" y="5397907"/>
            <a:ext cx="426357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rgbClr val="FFFFFF"/>
                </a:solidFill>
                <a:latin typeface="Arial"/>
                <a:ea typeface="Arial"/>
                <a:cs typeface="Arial"/>
                <a:sym typeface="Arial"/>
              </a:rPr>
              <a:t>Employment rate – XX %</a:t>
            </a:r>
            <a:endParaRPr sz="2400" b="1">
              <a:solidFill>
                <a:schemeClr val="lt1"/>
              </a:solidFill>
              <a:latin typeface="Arial"/>
              <a:ea typeface="Arial"/>
              <a:cs typeface="Arial"/>
              <a:sym typeface="Arial"/>
            </a:endParaRPr>
          </a:p>
        </p:txBody>
      </p:sp>
      <p:grpSp>
        <p:nvGrpSpPr>
          <p:cNvPr id="265" name="Google Shape;265;p5"/>
          <p:cNvGrpSpPr/>
          <p:nvPr/>
        </p:nvGrpSpPr>
        <p:grpSpPr>
          <a:xfrm>
            <a:off x="3178176" y="1464832"/>
            <a:ext cx="6664888" cy="3928336"/>
            <a:chOff x="1038570" y="1274453"/>
            <a:chExt cx="5744824" cy="3025235"/>
          </a:xfrm>
        </p:grpSpPr>
        <p:sp>
          <p:nvSpPr>
            <p:cNvPr id="266" name="Google Shape;266;p5"/>
            <p:cNvSpPr/>
            <p:nvPr/>
          </p:nvSpPr>
          <p:spPr>
            <a:xfrm rot="10800000">
              <a:off x="2729653" y="2177610"/>
              <a:ext cx="941557" cy="150521"/>
            </a:xfrm>
            <a:prstGeom prst="parallelogram">
              <a:avLst>
                <a:gd name="adj" fmla="val 25000"/>
              </a:avLst>
            </a:prstGeom>
            <a:solidFill>
              <a:srgbClr val="288A8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267" name="Google Shape;267;p5"/>
            <p:cNvSpPr/>
            <p:nvPr/>
          </p:nvSpPr>
          <p:spPr>
            <a:xfrm>
              <a:off x="1038570" y="1274453"/>
              <a:ext cx="4405630" cy="914400"/>
            </a:xfrm>
            <a:prstGeom prst="roundRect">
              <a:avLst>
                <a:gd name="adj" fmla="val 50000"/>
              </a:avLst>
            </a:prstGeom>
            <a:noFill/>
            <a:ln w="34925" cap="flat" cmpd="sng">
              <a:solidFill>
                <a:srgbClr val="288A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268" name="Google Shape;268;p5"/>
            <p:cNvSpPr/>
            <p:nvPr/>
          </p:nvSpPr>
          <p:spPr>
            <a:xfrm>
              <a:off x="1189776" y="1355278"/>
              <a:ext cx="4097236" cy="770509"/>
            </a:xfrm>
            <a:prstGeom prst="roundRect">
              <a:avLst>
                <a:gd name="adj" fmla="val 50000"/>
              </a:avLst>
            </a:prstGeom>
            <a:solidFill>
              <a:srgbClr val="288A89">
                <a:alpha val="83137"/>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269" name="Google Shape;269;p5"/>
            <p:cNvSpPr/>
            <p:nvPr/>
          </p:nvSpPr>
          <p:spPr>
            <a:xfrm>
              <a:off x="2118122" y="2328132"/>
              <a:ext cx="4405630" cy="914400"/>
            </a:xfrm>
            <a:prstGeom prst="roundRect">
              <a:avLst>
                <a:gd name="adj" fmla="val 50000"/>
              </a:avLst>
            </a:prstGeom>
            <a:noFill/>
            <a:ln w="34925" cap="flat" cmpd="sng">
              <a:solidFill>
                <a:srgbClr val="288A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270" name="Google Shape;270;p5"/>
            <p:cNvSpPr/>
            <p:nvPr/>
          </p:nvSpPr>
          <p:spPr>
            <a:xfrm>
              <a:off x="2269328" y="2408957"/>
              <a:ext cx="4097236" cy="770509"/>
            </a:xfrm>
            <a:prstGeom prst="roundRect">
              <a:avLst>
                <a:gd name="adj" fmla="val 50000"/>
              </a:avLst>
            </a:prstGeom>
            <a:solidFill>
              <a:srgbClr val="00A3AC">
                <a:alpha val="67843"/>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271" name="Google Shape;271;p5"/>
            <p:cNvSpPr/>
            <p:nvPr/>
          </p:nvSpPr>
          <p:spPr>
            <a:xfrm>
              <a:off x="1038570" y="3385288"/>
              <a:ext cx="4405630" cy="914400"/>
            </a:xfrm>
            <a:prstGeom prst="roundRect">
              <a:avLst>
                <a:gd name="adj" fmla="val 50000"/>
              </a:avLst>
            </a:prstGeom>
            <a:noFill/>
            <a:ln w="34925" cap="flat" cmpd="sng">
              <a:solidFill>
                <a:srgbClr val="288A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272" name="Google Shape;272;p5"/>
            <p:cNvSpPr/>
            <p:nvPr/>
          </p:nvSpPr>
          <p:spPr>
            <a:xfrm>
              <a:off x="1189776" y="3466113"/>
              <a:ext cx="4097236" cy="770509"/>
            </a:xfrm>
            <a:prstGeom prst="roundRect">
              <a:avLst>
                <a:gd name="adj" fmla="val 50000"/>
              </a:avLst>
            </a:prstGeom>
            <a:solidFill>
              <a:srgbClr val="288A89">
                <a:alpha val="83137"/>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sp>
          <p:nvSpPr>
            <p:cNvPr id="273" name="Google Shape;273;p5"/>
            <p:cNvSpPr txBox="1"/>
            <p:nvPr/>
          </p:nvSpPr>
          <p:spPr>
            <a:xfrm>
              <a:off x="1349863" y="1539064"/>
              <a:ext cx="4226809" cy="4029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Corporate Partners - 24</a:t>
              </a:r>
              <a:endParaRPr sz="2800" b="1">
                <a:solidFill>
                  <a:schemeClr val="lt1"/>
                </a:solidFill>
                <a:latin typeface="Arial"/>
                <a:ea typeface="Arial"/>
                <a:cs typeface="Arial"/>
                <a:sym typeface="Arial"/>
              </a:endParaRPr>
            </a:p>
          </p:txBody>
        </p:sp>
        <p:sp>
          <p:nvSpPr>
            <p:cNvPr id="274" name="Google Shape;274;p5"/>
            <p:cNvSpPr txBox="1"/>
            <p:nvPr/>
          </p:nvSpPr>
          <p:spPr>
            <a:xfrm>
              <a:off x="2612591" y="2585603"/>
              <a:ext cx="4170803" cy="4029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rgbClr val="191D1D"/>
                  </a:solidFill>
                  <a:latin typeface="Arial"/>
                  <a:ea typeface="Arial"/>
                  <a:cs typeface="Arial"/>
                  <a:sym typeface="Arial"/>
                </a:rPr>
                <a:t>Partner Members - 639</a:t>
              </a:r>
              <a:endParaRPr sz="2800" b="1">
                <a:solidFill>
                  <a:srgbClr val="191D1D"/>
                </a:solidFill>
                <a:latin typeface="Arial"/>
                <a:ea typeface="Arial"/>
                <a:cs typeface="Arial"/>
                <a:sym typeface="Arial"/>
              </a:endParaRPr>
            </a:p>
          </p:txBody>
        </p:sp>
        <p:sp>
          <p:nvSpPr>
            <p:cNvPr id="275" name="Google Shape;275;p5"/>
            <p:cNvSpPr txBox="1"/>
            <p:nvPr/>
          </p:nvSpPr>
          <p:spPr>
            <a:xfrm>
              <a:off x="1507518" y="3666908"/>
              <a:ext cx="4263570" cy="40293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b="1">
                  <a:solidFill>
                    <a:schemeClr val="lt1"/>
                  </a:solidFill>
                  <a:latin typeface="Arial"/>
                  <a:ea typeface="Arial"/>
                  <a:cs typeface="Arial"/>
                  <a:sym typeface="Arial"/>
                </a:rPr>
                <a:t>Volunteers 2023 - 15</a:t>
              </a:r>
              <a:endParaRPr sz="2800" b="1">
                <a:solidFill>
                  <a:schemeClr val="lt1"/>
                </a:solidFill>
                <a:latin typeface="Arial"/>
                <a:ea typeface="Arial"/>
                <a:cs typeface="Arial"/>
                <a:sym typeface="Arial"/>
              </a:endParaRPr>
            </a:p>
          </p:txBody>
        </p:sp>
        <p:sp>
          <p:nvSpPr>
            <p:cNvPr id="276" name="Google Shape;276;p5"/>
            <p:cNvSpPr/>
            <p:nvPr/>
          </p:nvSpPr>
          <p:spPr>
            <a:xfrm rot="10800000">
              <a:off x="3847167" y="3252526"/>
              <a:ext cx="941557" cy="150521"/>
            </a:xfrm>
            <a:prstGeom prst="parallelogram">
              <a:avLst>
                <a:gd name="adj" fmla="val 25000"/>
              </a:avLst>
            </a:prstGeom>
            <a:solidFill>
              <a:srgbClr val="288A8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400">
                <a:solidFill>
                  <a:schemeClr val="lt1"/>
                </a:solidFill>
                <a:latin typeface="Arial"/>
                <a:ea typeface="Arial"/>
                <a:cs typeface="Arial"/>
                <a:sym typeface="Arial"/>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6"/>
          <p:cNvSpPr txBox="1"/>
          <p:nvPr/>
        </p:nvSpPr>
        <p:spPr>
          <a:xfrm>
            <a:off x="5070764" y="1111827"/>
            <a:ext cx="3326552"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Analytics from caeser – Misha </a:t>
            </a:r>
            <a:endParaRPr/>
          </a:p>
          <a:p>
            <a:pPr marL="0" marR="0" lvl="0" indent="0" algn="l" rtl="0">
              <a:spcBef>
                <a:spcPts val="0"/>
              </a:spcBef>
              <a:spcAft>
                <a:spcPts val="0"/>
              </a:spcAft>
              <a:buNone/>
            </a:pPr>
            <a:r>
              <a:rPr lang="en-US" sz="1800">
                <a:solidFill>
                  <a:schemeClr val="dk1"/>
                </a:solidFill>
                <a:latin typeface="Arial"/>
                <a:ea typeface="Arial"/>
                <a:cs typeface="Arial"/>
                <a:sym typeface="Arial"/>
              </a:rPr>
              <a:t>Numbers and success rate</a:t>
            </a:r>
            <a:endParaRPr/>
          </a:p>
        </p:txBody>
      </p:sp>
      <p:pic>
        <p:nvPicPr>
          <p:cNvPr id="282" name="Google Shape;282;p6"/>
          <p:cNvPicPr preferRelativeResize="0"/>
          <p:nvPr/>
        </p:nvPicPr>
        <p:blipFill rotWithShape="1">
          <a:blip r:embed="rId3">
            <a:alphaModFix/>
          </a:blip>
          <a:srcRect/>
          <a:stretch/>
        </p:blipFill>
        <p:spPr>
          <a:xfrm>
            <a:off x="427512" y="0"/>
            <a:ext cx="11146971" cy="4876800"/>
          </a:xfrm>
          <a:prstGeom prst="rect">
            <a:avLst/>
          </a:prstGeom>
          <a:noFill/>
          <a:ln>
            <a:noFill/>
          </a:ln>
        </p:spPr>
      </p:pic>
      <p:pic>
        <p:nvPicPr>
          <p:cNvPr id="283" name="Google Shape;283;p6" descr="A logo of the world economy forum&#10;&#10;Description automatically generated"/>
          <p:cNvPicPr preferRelativeResize="0"/>
          <p:nvPr/>
        </p:nvPicPr>
        <p:blipFill rotWithShape="1">
          <a:blip r:embed="rId4">
            <a:alphaModFix/>
          </a:blip>
          <a:srcRect/>
          <a:stretch/>
        </p:blipFill>
        <p:spPr>
          <a:xfrm>
            <a:off x="357827" y="5010645"/>
            <a:ext cx="1867230" cy="1089718"/>
          </a:xfrm>
          <a:prstGeom prst="rect">
            <a:avLst/>
          </a:prstGeom>
          <a:noFill/>
          <a:ln>
            <a:noFill/>
          </a:ln>
        </p:spPr>
      </p:pic>
      <p:pic>
        <p:nvPicPr>
          <p:cNvPr id="284" name="Google Shape;284;p6"/>
          <p:cNvPicPr preferRelativeResize="0"/>
          <p:nvPr/>
        </p:nvPicPr>
        <p:blipFill rotWithShape="1">
          <a:blip r:embed="rId5">
            <a:alphaModFix/>
          </a:blip>
          <a:srcRect/>
          <a:stretch/>
        </p:blipFill>
        <p:spPr>
          <a:xfrm>
            <a:off x="2410196" y="5154683"/>
            <a:ext cx="2957451" cy="591490"/>
          </a:xfrm>
          <a:prstGeom prst="rect">
            <a:avLst/>
          </a:prstGeom>
          <a:noFill/>
          <a:ln>
            <a:noFill/>
          </a:ln>
        </p:spPr>
      </p:pic>
      <p:pic>
        <p:nvPicPr>
          <p:cNvPr id="285" name="Google Shape;285;p6" descr="A close-up of a logo&#10;&#10;Description automatically generated"/>
          <p:cNvPicPr preferRelativeResize="0"/>
          <p:nvPr/>
        </p:nvPicPr>
        <p:blipFill rotWithShape="1">
          <a:blip r:embed="rId6">
            <a:alphaModFix/>
          </a:blip>
          <a:srcRect/>
          <a:stretch/>
        </p:blipFill>
        <p:spPr>
          <a:xfrm>
            <a:off x="6486401" y="5010645"/>
            <a:ext cx="1697185" cy="97798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7"/>
          <p:cNvSpPr txBox="1"/>
          <p:nvPr/>
        </p:nvSpPr>
        <p:spPr>
          <a:xfrm>
            <a:off x="395882" y="321171"/>
            <a:ext cx="10967100" cy="758850"/>
          </a:xfrm>
          <a:prstGeom prst="rect">
            <a:avLst/>
          </a:prstGeom>
          <a:noFill/>
          <a:ln>
            <a:noFill/>
          </a:ln>
        </p:spPr>
        <p:txBody>
          <a:bodyPr spcFirstLastPara="1" wrap="square" lIns="22825" tIns="22825" rIns="22825" bIns="22825" anchor="ctr" anchorCtr="0">
            <a:noAutofit/>
          </a:bodyPr>
          <a:lstStyle/>
          <a:p>
            <a:pPr marL="0" marR="0" lvl="0" indent="0" algn="ctr" rtl="0">
              <a:lnSpc>
                <a:spcPct val="90000"/>
              </a:lnSpc>
              <a:spcBef>
                <a:spcPts val="0"/>
              </a:spcBef>
              <a:spcAft>
                <a:spcPts val="0"/>
              </a:spcAft>
              <a:buNone/>
            </a:pPr>
            <a:r>
              <a:rPr lang="en-US" sz="2700" b="1" i="0" u="none" strike="noStrike" cap="none">
                <a:solidFill>
                  <a:srgbClr val="3A9EA8"/>
                </a:solidFill>
                <a:latin typeface="Arial"/>
                <a:ea typeface="Arial"/>
                <a:cs typeface="Arial"/>
                <a:sym typeface="Arial"/>
              </a:rPr>
              <a:t>IDCN, Lake</a:t>
            </a:r>
            <a:r>
              <a:rPr lang="en-US" sz="2700" b="0" i="0" u="none" strike="noStrike" cap="none">
                <a:solidFill>
                  <a:srgbClr val="008080"/>
                </a:solidFill>
                <a:latin typeface="Arial"/>
                <a:ea typeface="Arial"/>
                <a:cs typeface="Arial"/>
                <a:sym typeface="Arial"/>
              </a:rPr>
              <a:t> </a:t>
            </a:r>
            <a:r>
              <a:rPr lang="en-US" sz="2700" b="1" i="0" u="none" strike="noStrike" cap="none">
                <a:solidFill>
                  <a:srgbClr val="3A9EA8"/>
                </a:solidFill>
                <a:latin typeface="Arial"/>
                <a:ea typeface="Arial"/>
                <a:cs typeface="Arial"/>
                <a:sym typeface="Arial"/>
              </a:rPr>
              <a:t>Geneva</a:t>
            </a:r>
            <a:r>
              <a:rPr lang="en-US" sz="2700" b="0" i="0" u="none" strike="noStrike" cap="none">
                <a:solidFill>
                  <a:srgbClr val="008080"/>
                </a:solidFill>
                <a:latin typeface="Arial"/>
                <a:ea typeface="Arial"/>
                <a:cs typeface="Arial"/>
                <a:sym typeface="Arial"/>
              </a:rPr>
              <a:t> </a:t>
            </a:r>
            <a:r>
              <a:rPr lang="en-US" sz="2700" b="1" i="0" u="none" strike="noStrike" cap="none">
                <a:solidFill>
                  <a:srgbClr val="3A9EA8"/>
                </a:solidFill>
                <a:latin typeface="Arial"/>
                <a:ea typeface="Arial"/>
                <a:cs typeface="Arial"/>
                <a:sym typeface="Arial"/>
              </a:rPr>
              <a:t>Steering Committee </a:t>
            </a:r>
            <a:endParaRPr/>
          </a:p>
        </p:txBody>
      </p:sp>
      <p:pic>
        <p:nvPicPr>
          <p:cNvPr id="291" name="Google Shape;291;p7" descr="Claudia Palm"/>
          <p:cNvPicPr preferRelativeResize="0"/>
          <p:nvPr/>
        </p:nvPicPr>
        <p:blipFill rotWithShape="1">
          <a:blip r:embed="rId3">
            <a:alphaModFix/>
          </a:blip>
          <a:srcRect/>
          <a:stretch/>
        </p:blipFill>
        <p:spPr>
          <a:xfrm>
            <a:off x="3737646" y="1080021"/>
            <a:ext cx="720000" cy="720000"/>
          </a:xfrm>
          <a:prstGeom prst="roundRect">
            <a:avLst>
              <a:gd name="adj" fmla="val 50000"/>
            </a:avLst>
          </a:prstGeom>
          <a:noFill/>
          <a:ln>
            <a:noFill/>
          </a:ln>
          <a:effectLst>
            <a:outerShdw blurRad="76200" dist="38100" dir="7800000" algn="tl" rotWithShape="0">
              <a:srgbClr val="000000">
                <a:alpha val="40000"/>
              </a:srgbClr>
            </a:outerShdw>
          </a:effectLst>
        </p:spPr>
      </p:pic>
      <p:sp>
        <p:nvSpPr>
          <p:cNvPr id="292" name="Google Shape;292;p7"/>
          <p:cNvSpPr txBox="1"/>
          <p:nvPr/>
        </p:nvSpPr>
        <p:spPr>
          <a:xfrm>
            <a:off x="4753057" y="2967883"/>
            <a:ext cx="1941557"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Laurine Chiarini</a:t>
            </a:r>
            <a:endParaRPr sz="1800" b="1">
              <a:solidFill>
                <a:schemeClr val="dk1"/>
              </a:solidFill>
              <a:latin typeface="Arial"/>
              <a:ea typeface="Arial"/>
              <a:cs typeface="Arial"/>
              <a:sym typeface="Arial"/>
            </a:endParaRPr>
          </a:p>
        </p:txBody>
      </p:sp>
      <p:sp>
        <p:nvSpPr>
          <p:cNvPr id="293" name="Google Shape;293;p7"/>
          <p:cNvSpPr txBox="1"/>
          <p:nvPr/>
        </p:nvSpPr>
        <p:spPr>
          <a:xfrm>
            <a:off x="4753057" y="3821603"/>
            <a:ext cx="2621230"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Homann Magali</a:t>
            </a:r>
            <a:endParaRPr sz="1800" b="1">
              <a:solidFill>
                <a:schemeClr val="dk1"/>
              </a:solidFill>
              <a:latin typeface="Arial"/>
              <a:ea typeface="Arial"/>
              <a:cs typeface="Arial"/>
              <a:sym typeface="Arial"/>
            </a:endParaRPr>
          </a:p>
        </p:txBody>
      </p:sp>
      <p:sp>
        <p:nvSpPr>
          <p:cNvPr id="294" name="Google Shape;294;p7"/>
          <p:cNvSpPr txBox="1"/>
          <p:nvPr/>
        </p:nvSpPr>
        <p:spPr>
          <a:xfrm>
            <a:off x="4753057" y="2163063"/>
            <a:ext cx="1762085"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Veronika Beck</a:t>
            </a:r>
            <a:endParaRPr sz="1800" b="1">
              <a:solidFill>
                <a:schemeClr val="dk1"/>
              </a:solidFill>
              <a:latin typeface="Arial"/>
              <a:ea typeface="Arial"/>
              <a:cs typeface="Arial"/>
              <a:sym typeface="Arial"/>
            </a:endParaRPr>
          </a:p>
        </p:txBody>
      </p:sp>
      <p:sp>
        <p:nvSpPr>
          <p:cNvPr id="295" name="Google Shape;295;p7"/>
          <p:cNvSpPr txBox="1"/>
          <p:nvPr/>
        </p:nvSpPr>
        <p:spPr>
          <a:xfrm>
            <a:off x="4727711" y="4686652"/>
            <a:ext cx="2770723"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Camille Pilet</a:t>
            </a:r>
            <a:endParaRPr sz="1800" b="1">
              <a:solidFill>
                <a:schemeClr val="dk1"/>
              </a:solidFill>
              <a:latin typeface="Arial"/>
              <a:ea typeface="Arial"/>
              <a:cs typeface="Arial"/>
              <a:sym typeface="Arial"/>
            </a:endParaRPr>
          </a:p>
        </p:txBody>
      </p:sp>
      <p:sp>
        <p:nvSpPr>
          <p:cNvPr id="296" name="Google Shape;296;p7"/>
          <p:cNvSpPr txBox="1"/>
          <p:nvPr/>
        </p:nvSpPr>
        <p:spPr>
          <a:xfrm>
            <a:off x="4753057" y="5551701"/>
            <a:ext cx="311444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Anne Meylan </a:t>
            </a:r>
            <a:endParaRPr sz="1800" b="1">
              <a:solidFill>
                <a:schemeClr val="dk1"/>
              </a:solidFill>
              <a:latin typeface="Arial"/>
              <a:ea typeface="Arial"/>
              <a:cs typeface="Arial"/>
              <a:sym typeface="Arial"/>
            </a:endParaRPr>
          </a:p>
        </p:txBody>
      </p:sp>
      <p:pic>
        <p:nvPicPr>
          <p:cNvPr id="297" name="Google Shape;297;p7" descr="Veronika (Heinzel) Beck"/>
          <p:cNvPicPr preferRelativeResize="0"/>
          <p:nvPr/>
        </p:nvPicPr>
        <p:blipFill rotWithShape="1">
          <a:blip r:embed="rId4">
            <a:alphaModFix/>
          </a:blip>
          <a:srcRect/>
          <a:stretch/>
        </p:blipFill>
        <p:spPr>
          <a:xfrm>
            <a:off x="3737646" y="1938829"/>
            <a:ext cx="720000" cy="720000"/>
          </a:xfrm>
          <a:prstGeom prst="roundRect">
            <a:avLst>
              <a:gd name="adj" fmla="val 50000"/>
            </a:avLst>
          </a:prstGeom>
          <a:noFill/>
          <a:ln>
            <a:noFill/>
          </a:ln>
          <a:effectLst>
            <a:outerShdw blurRad="76200" dist="38100" dir="7800000" algn="tl" rotWithShape="0">
              <a:srgbClr val="000000">
                <a:alpha val="40000"/>
              </a:srgbClr>
            </a:outerShdw>
          </a:effectLst>
        </p:spPr>
      </p:pic>
      <p:pic>
        <p:nvPicPr>
          <p:cNvPr id="298" name="Google Shape;298;p7" descr="Laurine Chiarini"/>
          <p:cNvPicPr preferRelativeResize="0"/>
          <p:nvPr/>
        </p:nvPicPr>
        <p:blipFill rotWithShape="1">
          <a:blip r:embed="rId5">
            <a:alphaModFix/>
          </a:blip>
          <a:srcRect/>
          <a:stretch/>
        </p:blipFill>
        <p:spPr>
          <a:xfrm>
            <a:off x="3737646" y="2792549"/>
            <a:ext cx="720000" cy="720000"/>
          </a:xfrm>
          <a:prstGeom prst="roundRect">
            <a:avLst>
              <a:gd name="adj" fmla="val 50000"/>
            </a:avLst>
          </a:prstGeom>
          <a:noFill/>
          <a:ln>
            <a:noFill/>
          </a:ln>
          <a:effectLst>
            <a:outerShdw blurRad="76200" dist="38100" dir="7800000" algn="tl" rotWithShape="0">
              <a:srgbClr val="000000">
                <a:alpha val="40000"/>
              </a:srgbClr>
            </a:outerShdw>
          </a:effectLst>
        </p:spPr>
      </p:pic>
      <p:pic>
        <p:nvPicPr>
          <p:cNvPr id="299" name="Google Shape;299;p7" descr="Camille Pilet"/>
          <p:cNvPicPr preferRelativeResize="0"/>
          <p:nvPr/>
        </p:nvPicPr>
        <p:blipFill rotWithShape="1">
          <a:blip r:embed="rId6">
            <a:alphaModFix/>
          </a:blip>
          <a:srcRect/>
          <a:stretch/>
        </p:blipFill>
        <p:spPr>
          <a:xfrm>
            <a:off x="3737646" y="4511318"/>
            <a:ext cx="720000" cy="720000"/>
          </a:xfrm>
          <a:prstGeom prst="roundRect">
            <a:avLst>
              <a:gd name="adj" fmla="val 50000"/>
            </a:avLst>
          </a:prstGeom>
          <a:noFill/>
          <a:ln>
            <a:noFill/>
          </a:ln>
          <a:effectLst>
            <a:outerShdw blurRad="76200" dist="38100" dir="7800000" algn="tl" rotWithShape="0">
              <a:srgbClr val="000000">
                <a:alpha val="40000"/>
              </a:srgbClr>
            </a:outerShdw>
          </a:effectLst>
        </p:spPr>
      </p:pic>
      <p:pic>
        <p:nvPicPr>
          <p:cNvPr id="300" name="Google Shape;300;p7" descr="Magali Homann"/>
          <p:cNvPicPr preferRelativeResize="0"/>
          <p:nvPr/>
        </p:nvPicPr>
        <p:blipFill rotWithShape="1">
          <a:blip r:embed="rId7">
            <a:alphaModFix/>
          </a:blip>
          <a:srcRect/>
          <a:stretch/>
        </p:blipFill>
        <p:spPr>
          <a:xfrm>
            <a:off x="3737646" y="3646269"/>
            <a:ext cx="720000" cy="720000"/>
          </a:xfrm>
          <a:prstGeom prst="roundRect">
            <a:avLst>
              <a:gd name="adj" fmla="val 50000"/>
            </a:avLst>
          </a:prstGeom>
          <a:noFill/>
          <a:ln>
            <a:noFill/>
          </a:ln>
          <a:effectLst>
            <a:outerShdw blurRad="76200" dist="38100" dir="7800000" algn="tl" rotWithShape="0">
              <a:srgbClr val="000000">
                <a:alpha val="40000"/>
              </a:srgbClr>
            </a:outerShdw>
          </a:effectLst>
        </p:spPr>
      </p:pic>
      <p:pic>
        <p:nvPicPr>
          <p:cNvPr id="301" name="Google Shape;301;p7" descr="Profile photo of Anne Meylan"/>
          <p:cNvPicPr preferRelativeResize="0"/>
          <p:nvPr/>
        </p:nvPicPr>
        <p:blipFill rotWithShape="1">
          <a:blip r:embed="rId8">
            <a:alphaModFix/>
          </a:blip>
          <a:srcRect/>
          <a:stretch/>
        </p:blipFill>
        <p:spPr>
          <a:xfrm>
            <a:off x="3737646" y="5376367"/>
            <a:ext cx="720000" cy="720000"/>
          </a:xfrm>
          <a:prstGeom prst="roundRect">
            <a:avLst>
              <a:gd name="adj" fmla="val 50000"/>
            </a:avLst>
          </a:prstGeom>
          <a:noFill/>
          <a:ln>
            <a:noFill/>
          </a:ln>
          <a:effectLst>
            <a:outerShdw blurRad="76200" dist="38100" dir="7800000" algn="tl" rotWithShape="0">
              <a:srgbClr val="000000">
                <a:alpha val="40000"/>
              </a:srgbClr>
            </a:outerShdw>
          </a:effectLst>
        </p:spPr>
      </p:pic>
      <p:sp>
        <p:nvSpPr>
          <p:cNvPr id="302" name="Google Shape;302;p7"/>
          <p:cNvSpPr txBox="1"/>
          <p:nvPr/>
        </p:nvSpPr>
        <p:spPr>
          <a:xfrm>
            <a:off x="4680826" y="1108082"/>
            <a:ext cx="262123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a:solidFill>
                  <a:schemeClr val="dk1"/>
                </a:solidFill>
                <a:latin typeface="Arial"/>
                <a:ea typeface="Arial"/>
                <a:cs typeface="Arial"/>
                <a:sym typeface="Arial"/>
              </a:rPr>
              <a:t>Claudia Palm, </a:t>
            </a:r>
            <a:endParaRPr/>
          </a:p>
          <a:p>
            <a:pPr marL="0" marR="0" lvl="0" indent="0" algn="l" rtl="0">
              <a:spcBef>
                <a:spcPts val="0"/>
              </a:spcBef>
              <a:spcAft>
                <a:spcPts val="0"/>
              </a:spcAft>
              <a:buNone/>
            </a:pPr>
            <a:r>
              <a:rPr lang="en-US" sz="1800" b="1" i="1">
                <a:solidFill>
                  <a:srgbClr val="00A3AC"/>
                </a:solidFill>
                <a:latin typeface="Arial"/>
                <a:ea typeface="Arial"/>
                <a:cs typeface="Arial"/>
                <a:sym typeface="Arial"/>
              </a:rPr>
              <a:t>IDCN Network Lead</a:t>
            </a:r>
            <a:endParaRPr sz="1800" b="1" i="1">
              <a:solidFill>
                <a:srgbClr val="00A3AC"/>
              </a:solidFill>
              <a:latin typeface="Arial"/>
              <a:ea typeface="Arial"/>
              <a:cs typeface="Arial"/>
              <a:sym typeface="Arial"/>
            </a:endParaRPr>
          </a:p>
        </p:txBody>
      </p:sp>
      <p:sp>
        <p:nvSpPr>
          <p:cNvPr id="303" name="Google Shape;303;p7"/>
          <p:cNvSpPr/>
          <p:nvPr/>
        </p:nvSpPr>
        <p:spPr>
          <a:xfrm>
            <a:off x="7874055" y="1053516"/>
            <a:ext cx="4331197" cy="5166429"/>
          </a:xfrm>
          <a:prstGeom prst="rect">
            <a:avLst/>
          </a:prstGeom>
          <a:solidFill>
            <a:srgbClr val="02A2AC"/>
          </a:solidFill>
          <a:ln>
            <a:noFill/>
          </a:ln>
        </p:spPr>
        <p:txBody>
          <a:bodyPr spcFirstLastPara="1" wrap="square" lIns="22850" tIns="22850" rIns="22850" bIns="22850" anchor="ctr" anchorCtr="0">
            <a:noAutofit/>
          </a:bodyPr>
          <a:lstStyle/>
          <a:p>
            <a:pPr marL="0" marR="0" lvl="0" indent="0" algn="ctr" rtl="0">
              <a:spcBef>
                <a:spcPts val="0"/>
              </a:spcBef>
              <a:spcAft>
                <a:spcPts val="0"/>
              </a:spcAft>
              <a:buNone/>
            </a:pPr>
            <a:endParaRPr sz="1800">
              <a:solidFill>
                <a:srgbClr val="737572"/>
              </a:solidFill>
              <a:latin typeface="Lato"/>
              <a:ea typeface="Lato"/>
              <a:cs typeface="Lato"/>
              <a:sym typeface="Lato"/>
            </a:endParaRPr>
          </a:p>
        </p:txBody>
      </p:sp>
      <p:sp>
        <p:nvSpPr>
          <p:cNvPr id="304" name="Google Shape;304;p7"/>
          <p:cNvSpPr txBox="1"/>
          <p:nvPr/>
        </p:nvSpPr>
        <p:spPr>
          <a:xfrm>
            <a:off x="8073319" y="1434859"/>
            <a:ext cx="3946404" cy="3739465"/>
          </a:xfrm>
          <a:prstGeom prst="rect">
            <a:avLst/>
          </a:prstGeom>
          <a:noFill/>
          <a:ln>
            <a:noFill/>
          </a:ln>
        </p:spPr>
        <p:txBody>
          <a:bodyPr spcFirstLastPara="1" wrap="square" lIns="22850" tIns="22850" rIns="22850" bIns="22850" anchor="t" anchorCtr="0">
            <a:spAutoFit/>
          </a:bodyPr>
          <a:lstStyle/>
          <a:p>
            <a:pPr marL="0" marR="0" lvl="0" indent="0" algn="ctr" rtl="0">
              <a:spcBef>
                <a:spcPts val="0"/>
              </a:spcBef>
              <a:spcAft>
                <a:spcPts val="0"/>
              </a:spcAft>
              <a:buNone/>
            </a:pPr>
            <a:endParaRPr sz="2000" b="1">
              <a:solidFill>
                <a:srgbClr val="FFFFFF"/>
              </a:solidFill>
              <a:latin typeface="Arial"/>
              <a:ea typeface="Arial"/>
              <a:cs typeface="Arial"/>
              <a:sym typeface="Arial"/>
            </a:endParaRPr>
          </a:p>
          <a:p>
            <a:pPr marL="0" marR="0" lvl="0" indent="0" algn="ctr" rtl="0">
              <a:spcBef>
                <a:spcPts val="0"/>
              </a:spcBef>
              <a:spcAft>
                <a:spcPts val="0"/>
              </a:spcAft>
              <a:buNone/>
            </a:pPr>
            <a:endParaRPr sz="2000" b="1">
              <a:solidFill>
                <a:srgbClr val="FFFFFF"/>
              </a:solidFill>
              <a:latin typeface="Arial"/>
              <a:ea typeface="Arial"/>
              <a:cs typeface="Arial"/>
              <a:sym typeface="Arial"/>
            </a:endParaRPr>
          </a:p>
          <a:p>
            <a:pPr marL="342900" marR="0" lvl="0" indent="-342900" algn="l" rtl="0">
              <a:spcBef>
                <a:spcPts val="0"/>
              </a:spcBef>
              <a:spcAft>
                <a:spcPts val="0"/>
              </a:spcAft>
              <a:buClr>
                <a:srgbClr val="FFFFFF"/>
              </a:buClr>
              <a:buSzPts val="2200"/>
              <a:buFont typeface="Arial"/>
              <a:buChar char="•"/>
            </a:pPr>
            <a:r>
              <a:rPr lang="en-US" sz="2000" b="1">
                <a:solidFill>
                  <a:srgbClr val="FFFFFF"/>
                </a:solidFill>
                <a:latin typeface="Arial"/>
                <a:ea typeface="Arial"/>
                <a:cs typeface="Arial"/>
                <a:sym typeface="Arial"/>
              </a:rPr>
              <a:t>Provide guidance and advice to Partner Committee Office</a:t>
            </a:r>
            <a:endParaRPr/>
          </a:p>
          <a:p>
            <a:pPr marL="342900" marR="0" lvl="0" indent="-203200" algn="l" rtl="0">
              <a:spcBef>
                <a:spcPts val="0"/>
              </a:spcBef>
              <a:spcAft>
                <a:spcPts val="0"/>
              </a:spcAft>
              <a:buClr>
                <a:srgbClr val="FFFFFF"/>
              </a:buClr>
              <a:buSzPts val="2200"/>
              <a:buFont typeface="Arial"/>
              <a:buNone/>
            </a:pPr>
            <a:endParaRPr sz="2000" b="1">
              <a:solidFill>
                <a:srgbClr val="FFFFFF"/>
              </a:solidFill>
              <a:latin typeface="Arial"/>
              <a:ea typeface="Arial"/>
              <a:cs typeface="Arial"/>
              <a:sym typeface="Arial"/>
            </a:endParaRPr>
          </a:p>
          <a:p>
            <a:pPr marL="342900" marR="0" lvl="0" indent="-203200" algn="l" rtl="0">
              <a:spcBef>
                <a:spcPts val="0"/>
              </a:spcBef>
              <a:spcAft>
                <a:spcPts val="0"/>
              </a:spcAft>
              <a:buClr>
                <a:srgbClr val="FFFFFF"/>
              </a:buClr>
              <a:buSzPts val="2200"/>
              <a:buFont typeface="Arial"/>
              <a:buNone/>
            </a:pPr>
            <a:endParaRPr sz="2000" b="1">
              <a:solidFill>
                <a:srgbClr val="FFFFFF"/>
              </a:solidFill>
              <a:latin typeface="Arial"/>
              <a:ea typeface="Arial"/>
              <a:cs typeface="Arial"/>
              <a:sym typeface="Arial"/>
            </a:endParaRPr>
          </a:p>
          <a:p>
            <a:pPr marL="342900" marR="0" lvl="0" indent="-203200" algn="l" rtl="0">
              <a:spcBef>
                <a:spcPts val="0"/>
              </a:spcBef>
              <a:spcAft>
                <a:spcPts val="0"/>
              </a:spcAft>
              <a:buClr>
                <a:srgbClr val="FFFFFF"/>
              </a:buClr>
              <a:buSzPts val="2200"/>
              <a:buFont typeface="Arial"/>
              <a:buNone/>
            </a:pPr>
            <a:endParaRPr sz="2000" b="1">
              <a:solidFill>
                <a:srgbClr val="FFFFFF"/>
              </a:solidFill>
              <a:latin typeface="Arial"/>
              <a:ea typeface="Arial"/>
              <a:cs typeface="Arial"/>
              <a:sym typeface="Arial"/>
            </a:endParaRPr>
          </a:p>
          <a:p>
            <a:pPr marL="342900" marR="0" lvl="0" indent="-203200" algn="l" rtl="0">
              <a:spcBef>
                <a:spcPts val="0"/>
              </a:spcBef>
              <a:spcAft>
                <a:spcPts val="0"/>
              </a:spcAft>
              <a:buClr>
                <a:srgbClr val="FFFFFF"/>
              </a:buClr>
              <a:buSzPts val="2200"/>
              <a:buFont typeface="Arial"/>
              <a:buNone/>
            </a:pPr>
            <a:endParaRPr sz="2000" b="1">
              <a:solidFill>
                <a:srgbClr val="FFFFFF"/>
              </a:solidFill>
              <a:latin typeface="Arial"/>
              <a:ea typeface="Arial"/>
              <a:cs typeface="Arial"/>
              <a:sym typeface="Arial"/>
            </a:endParaRPr>
          </a:p>
          <a:p>
            <a:pPr marL="342900" marR="0" lvl="0" indent="-203200" algn="l" rtl="0">
              <a:spcBef>
                <a:spcPts val="0"/>
              </a:spcBef>
              <a:spcAft>
                <a:spcPts val="0"/>
              </a:spcAft>
              <a:buClr>
                <a:srgbClr val="FFFFFF"/>
              </a:buClr>
              <a:buSzPts val="2200"/>
              <a:buFont typeface="Arial"/>
              <a:buNone/>
            </a:pPr>
            <a:endParaRPr sz="2000" b="1">
              <a:solidFill>
                <a:srgbClr val="FFFFFF"/>
              </a:solidFill>
              <a:latin typeface="Arial"/>
              <a:ea typeface="Arial"/>
              <a:cs typeface="Arial"/>
              <a:sym typeface="Arial"/>
            </a:endParaRPr>
          </a:p>
          <a:p>
            <a:pPr marL="342900" marR="0" lvl="0" indent="-203200" algn="l" rtl="0">
              <a:spcBef>
                <a:spcPts val="0"/>
              </a:spcBef>
              <a:spcAft>
                <a:spcPts val="0"/>
              </a:spcAft>
              <a:buClr>
                <a:srgbClr val="FFFFFF"/>
              </a:buClr>
              <a:buSzPts val="2200"/>
              <a:buFont typeface="Arial"/>
              <a:buNone/>
            </a:pPr>
            <a:endParaRPr sz="2000" b="1">
              <a:solidFill>
                <a:srgbClr val="FFFFFF"/>
              </a:solidFill>
              <a:latin typeface="Arial"/>
              <a:ea typeface="Arial"/>
              <a:cs typeface="Arial"/>
              <a:sym typeface="Arial"/>
            </a:endParaRPr>
          </a:p>
          <a:p>
            <a:pPr marL="342900" marR="0" lvl="0" indent="-342900" algn="l" rtl="0">
              <a:spcBef>
                <a:spcPts val="0"/>
              </a:spcBef>
              <a:spcAft>
                <a:spcPts val="0"/>
              </a:spcAft>
              <a:buClr>
                <a:srgbClr val="FFFFFF"/>
              </a:buClr>
              <a:buSzPts val="2200"/>
              <a:buFont typeface="Arial"/>
              <a:buChar char="•"/>
            </a:pPr>
            <a:r>
              <a:rPr lang="en-US" sz="2000" b="1">
                <a:solidFill>
                  <a:srgbClr val="FFFFFF"/>
                </a:solidFill>
                <a:latin typeface="Arial"/>
                <a:ea typeface="Arial"/>
                <a:cs typeface="Arial"/>
                <a:sym typeface="Arial"/>
              </a:rPr>
              <a:t>Steering Committee meets quarterly </a:t>
            </a:r>
            <a:endParaRPr sz="2000" b="1">
              <a:solidFill>
                <a:srgbClr val="000000"/>
              </a:solidFill>
              <a:latin typeface="Arial"/>
              <a:ea typeface="Arial"/>
              <a:cs typeface="Arial"/>
              <a:sym typeface="Arial"/>
            </a:endParaRPr>
          </a:p>
        </p:txBody>
      </p:sp>
      <p:pic>
        <p:nvPicPr>
          <p:cNvPr id="305" name="Google Shape;305;p7"/>
          <p:cNvPicPr preferRelativeResize="0"/>
          <p:nvPr/>
        </p:nvPicPr>
        <p:blipFill rotWithShape="1">
          <a:blip r:embed="rId9">
            <a:alphaModFix/>
          </a:blip>
          <a:srcRect/>
          <a:stretch/>
        </p:blipFill>
        <p:spPr>
          <a:xfrm>
            <a:off x="1443137" y="1080021"/>
            <a:ext cx="1752600" cy="736600"/>
          </a:xfrm>
          <a:prstGeom prst="rect">
            <a:avLst/>
          </a:prstGeom>
          <a:noFill/>
          <a:ln>
            <a:noFill/>
          </a:ln>
        </p:spPr>
      </p:pic>
      <p:pic>
        <p:nvPicPr>
          <p:cNvPr id="306" name="Google Shape;306;p7"/>
          <p:cNvPicPr preferRelativeResize="0"/>
          <p:nvPr/>
        </p:nvPicPr>
        <p:blipFill rotWithShape="1">
          <a:blip r:embed="rId10">
            <a:alphaModFix/>
          </a:blip>
          <a:srcRect/>
          <a:stretch/>
        </p:blipFill>
        <p:spPr>
          <a:xfrm>
            <a:off x="1875896" y="1862503"/>
            <a:ext cx="925220" cy="872651"/>
          </a:xfrm>
          <a:prstGeom prst="rect">
            <a:avLst/>
          </a:prstGeom>
          <a:noFill/>
          <a:ln>
            <a:noFill/>
          </a:ln>
        </p:spPr>
      </p:pic>
      <p:pic>
        <p:nvPicPr>
          <p:cNvPr id="307" name="Google Shape;307;p7"/>
          <p:cNvPicPr preferRelativeResize="0"/>
          <p:nvPr/>
        </p:nvPicPr>
        <p:blipFill rotWithShape="1">
          <a:blip r:embed="rId11">
            <a:alphaModFix/>
          </a:blip>
          <a:srcRect/>
          <a:stretch/>
        </p:blipFill>
        <p:spPr>
          <a:xfrm>
            <a:off x="1499265" y="2792549"/>
            <a:ext cx="1678482" cy="736600"/>
          </a:xfrm>
          <a:prstGeom prst="rect">
            <a:avLst/>
          </a:prstGeom>
          <a:noFill/>
          <a:ln>
            <a:noFill/>
          </a:ln>
        </p:spPr>
      </p:pic>
      <p:pic>
        <p:nvPicPr>
          <p:cNvPr id="308" name="Google Shape;308;p7"/>
          <p:cNvPicPr preferRelativeResize="0"/>
          <p:nvPr/>
        </p:nvPicPr>
        <p:blipFill rotWithShape="1">
          <a:blip r:embed="rId12">
            <a:alphaModFix/>
          </a:blip>
          <a:srcRect/>
          <a:stretch/>
        </p:blipFill>
        <p:spPr>
          <a:xfrm>
            <a:off x="1195506" y="3646269"/>
            <a:ext cx="2286000" cy="596900"/>
          </a:xfrm>
          <a:prstGeom prst="rect">
            <a:avLst/>
          </a:prstGeom>
          <a:noFill/>
          <a:ln>
            <a:noFill/>
          </a:ln>
        </p:spPr>
      </p:pic>
      <p:pic>
        <p:nvPicPr>
          <p:cNvPr id="309" name="Google Shape;309;p7"/>
          <p:cNvPicPr preferRelativeResize="0"/>
          <p:nvPr/>
        </p:nvPicPr>
        <p:blipFill rotWithShape="1">
          <a:blip r:embed="rId13">
            <a:alphaModFix/>
          </a:blip>
          <a:srcRect/>
          <a:stretch/>
        </p:blipFill>
        <p:spPr>
          <a:xfrm>
            <a:off x="656637" y="4588962"/>
            <a:ext cx="2824869" cy="572740"/>
          </a:xfrm>
          <a:prstGeom prst="rect">
            <a:avLst/>
          </a:prstGeom>
          <a:noFill/>
          <a:ln>
            <a:noFill/>
          </a:ln>
        </p:spPr>
      </p:pic>
      <p:pic>
        <p:nvPicPr>
          <p:cNvPr id="310" name="Google Shape;310;p7"/>
          <p:cNvPicPr preferRelativeResize="0"/>
          <p:nvPr/>
        </p:nvPicPr>
        <p:blipFill rotWithShape="1">
          <a:blip r:embed="rId14">
            <a:alphaModFix/>
          </a:blip>
          <a:srcRect/>
          <a:stretch/>
        </p:blipFill>
        <p:spPr>
          <a:xfrm>
            <a:off x="1328837" y="5396897"/>
            <a:ext cx="1981200" cy="6985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Google Shape;315;p8"/>
          <p:cNvSpPr txBox="1"/>
          <p:nvPr/>
        </p:nvSpPr>
        <p:spPr>
          <a:xfrm>
            <a:off x="1075198" y="348977"/>
            <a:ext cx="11116802" cy="560858"/>
          </a:xfrm>
          <a:prstGeom prst="rect">
            <a:avLst/>
          </a:prstGeom>
          <a:noFill/>
          <a:ln>
            <a:noFill/>
          </a:ln>
        </p:spPr>
        <p:txBody>
          <a:bodyPr spcFirstLastPara="1" wrap="square" lIns="22800" tIns="22800" rIns="22800" bIns="22800" anchor="t" anchorCtr="0">
            <a:noAutofit/>
          </a:bodyPr>
          <a:lstStyle/>
          <a:p>
            <a:pPr marL="0" marR="0" lvl="0" indent="0" algn="ctr" rtl="0">
              <a:spcBef>
                <a:spcPts val="0"/>
              </a:spcBef>
              <a:spcAft>
                <a:spcPts val="0"/>
              </a:spcAft>
              <a:buNone/>
            </a:pPr>
            <a:r>
              <a:rPr lang="en-US" sz="2699" b="1">
                <a:solidFill>
                  <a:srgbClr val="3A9EA8"/>
                </a:solidFill>
                <a:latin typeface="Arial"/>
                <a:ea typeface="Arial"/>
                <a:cs typeface="Arial"/>
                <a:sym typeface="Arial"/>
              </a:rPr>
              <a:t>IDCN, Lake Geneva Organization Chart</a:t>
            </a:r>
            <a:endParaRPr sz="2699" b="1">
              <a:solidFill>
                <a:srgbClr val="3A9EA8"/>
              </a:solidFill>
              <a:latin typeface="Arial"/>
              <a:ea typeface="Arial"/>
              <a:cs typeface="Arial"/>
              <a:sym typeface="Arial"/>
            </a:endParaRPr>
          </a:p>
        </p:txBody>
      </p:sp>
      <p:graphicFrame>
        <p:nvGraphicFramePr>
          <p:cNvPr id="316" name="Google Shape;316;p8"/>
          <p:cNvGraphicFramePr/>
          <p:nvPr>
            <p:extLst>
              <p:ext uri="{D42A27DB-BD31-4B8C-83A1-F6EECF244321}">
                <p14:modId xmlns:p14="http://schemas.microsoft.com/office/powerpoint/2010/main" val="2352264217"/>
              </p:ext>
            </p:extLst>
          </p:nvPr>
        </p:nvGraphicFramePr>
        <p:xfrm>
          <a:off x="94710" y="852225"/>
          <a:ext cx="11970325" cy="5375705"/>
        </p:xfrm>
        <a:graphic>
          <a:graphicData uri="http://schemas.openxmlformats.org/drawingml/2006/table">
            <a:tbl>
              <a:tblPr>
                <a:noFill/>
                <a:tableStyleId>{C73EB324-7313-4243-9F25-46DD1CB9BCD9}</a:tableStyleId>
              </a:tblPr>
              <a:tblGrid>
                <a:gridCol w="2975350">
                  <a:extLst>
                    <a:ext uri="{9D8B030D-6E8A-4147-A177-3AD203B41FA5}">
                      <a16:colId xmlns:a16="http://schemas.microsoft.com/office/drawing/2014/main" val="20000"/>
                    </a:ext>
                  </a:extLst>
                </a:gridCol>
                <a:gridCol w="2912725">
                  <a:extLst>
                    <a:ext uri="{9D8B030D-6E8A-4147-A177-3AD203B41FA5}">
                      <a16:colId xmlns:a16="http://schemas.microsoft.com/office/drawing/2014/main" val="20001"/>
                    </a:ext>
                  </a:extLst>
                </a:gridCol>
                <a:gridCol w="3175800">
                  <a:extLst>
                    <a:ext uri="{9D8B030D-6E8A-4147-A177-3AD203B41FA5}">
                      <a16:colId xmlns:a16="http://schemas.microsoft.com/office/drawing/2014/main" val="20002"/>
                    </a:ext>
                  </a:extLst>
                </a:gridCol>
                <a:gridCol w="2906450">
                  <a:extLst>
                    <a:ext uri="{9D8B030D-6E8A-4147-A177-3AD203B41FA5}">
                      <a16:colId xmlns:a16="http://schemas.microsoft.com/office/drawing/2014/main" val="20003"/>
                    </a:ext>
                  </a:extLst>
                </a:gridCol>
              </a:tblGrid>
              <a:tr h="340875">
                <a:tc gridSpan="4">
                  <a:txBody>
                    <a:bodyPr/>
                    <a:lstStyle/>
                    <a:p>
                      <a:pPr marL="0" marR="0" lvl="0" indent="0" algn="ctr" rtl="0">
                        <a:lnSpc>
                          <a:spcPct val="100000"/>
                        </a:lnSpc>
                        <a:spcBef>
                          <a:spcPts val="0"/>
                        </a:spcBef>
                        <a:spcAft>
                          <a:spcPts val="0"/>
                        </a:spcAft>
                        <a:buNone/>
                      </a:pPr>
                      <a:r>
                        <a:rPr lang="en-US" sz="2000" b="1" i="0" u="none" strike="noStrike" cap="none">
                          <a:solidFill>
                            <a:srgbClr val="000000"/>
                          </a:solidFill>
                          <a:latin typeface="Arial"/>
                          <a:ea typeface="Arial"/>
                          <a:cs typeface="Arial"/>
                          <a:sym typeface="Arial"/>
                        </a:rPr>
                        <a:t>Partner Committee Office</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F00"/>
                    </a:solidFill>
                  </a:tcPr>
                </a:tc>
                <a:tc hMerge="1">
                  <a:txBody>
                    <a:bodyPr/>
                    <a:lstStyle/>
                    <a:p>
                      <a:endParaRPr lang="en-AE"/>
                    </a:p>
                  </a:txBody>
                  <a:tcPr/>
                </a:tc>
                <a:tc hMerge="1">
                  <a:txBody>
                    <a:bodyPr/>
                    <a:lstStyle/>
                    <a:p>
                      <a:endParaRPr lang="en-AE"/>
                    </a:p>
                  </a:txBody>
                  <a:tcPr/>
                </a:tc>
                <a:tc hMerge="1">
                  <a:txBody>
                    <a:bodyPr/>
                    <a:lstStyle/>
                    <a:p>
                      <a:endParaRPr lang="en-AE"/>
                    </a:p>
                  </a:txBody>
                  <a:tcPr/>
                </a:tc>
                <a:extLst>
                  <a:ext uri="{0D108BD9-81ED-4DB2-BD59-A6C34878D82A}">
                    <a16:rowId xmlns:a16="http://schemas.microsoft.com/office/drawing/2014/main" val="10000"/>
                  </a:ext>
                </a:extLst>
              </a:tr>
              <a:tr h="340875">
                <a:tc gridSpan="4">
                  <a:txBody>
                    <a:bodyPr/>
                    <a:lstStyle/>
                    <a:p>
                      <a:pPr marL="0" marR="0" lvl="0" indent="0" algn="ctr" rtl="0">
                        <a:lnSpc>
                          <a:spcPct val="100000"/>
                        </a:lnSpc>
                        <a:spcBef>
                          <a:spcPts val="0"/>
                        </a:spcBef>
                        <a:spcAft>
                          <a:spcPts val="0"/>
                        </a:spcAft>
                        <a:buNone/>
                      </a:pPr>
                      <a:r>
                        <a:rPr lang="en-US" sz="2000" b="1" i="0" u="none" strike="noStrike" cap="none">
                          <a:solidFill>
                            <a:srgbClr val="000000"/>
                          </a:solidFill>
                          <a:latin typeface="Arial"/>
                          <a:ea typeface="Arial"/>
                          <a:cs typeface="Arial"/>
                          <a:sym typeface="Arial"/>
                        </a:rPr>
                        <a:t>IDCN Lake Geneva President - Pragya Bhatnagar </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D9D9"/>
                    </a:solidFill>
                  </a:tcPr>
                </a:tc>
                <a:tc hMerge="1">
                  <a:txBody>
                    <a:bodyPr/>
                    <a:lstStyle/>
                    <a:p>
                      <a:endParaRPr lang="en-AE"/>
                    </a:p>
                  </a:txBody>
                  <a:tcPr/>
                </a:tc>
                <a:tc hMerge="1">
                  <a:txBody>
                    <a:bodyPr/>
                    <a:lstStyle/>
                    <a:p>
                      <a:endParaRPr lang="en-AE"/>
                    </a:p>
                  </a:txBody>
                  <a:tcPr/>
                </a:tc>
                <a:tc hMerge="1">
                  <a:txBody>
                    <a:bodyPr/>
                    <a:lstStyle/>
                    <a:p>
                      <a:endParaRPr lang="en-AE"/>
                    </a:p>
                  </a:txBody>
                  <a:tcPr/>
                </a:tc>
                <a:extLst>
                  <a:ext uri="{0D108BD9-81ED-4DB2-BD59-A6C34878D82A}">
                    <a16:rowId xmlns:a16="http://schemas.microsoft.com/office/drawing/2014/main" val="10001"/>
                  </a:ext>
                </a:extLst>
              </a:tr>
              <a:tr h="340875">
                <a:tc gridSpan="4">
                  <a:txBody>
                    <a:bodyPr/>
                    <a:lstStyle/>
                    <a:p>
                      <a:pPr marL="0" marR="0" lvl="0" indent="0" algn="ctr" rtl="0">
                        <a:lnSpc>
                          <a:spcPct val="100000"/>
                        </a:lnSpc>
                        <a:spcBef>
                          <a:spcPts val="0"/>
                        </a:spcBef>
                        <a:spcAft>
                          <a:spcPts val="0"/>
                        </a:spcAft>
                        <a:buNone/>
                      </a:pPr>
                      <a:r>
                        <a:rPr lang="en-US" sz="2000" b="1" i="0" u="none" strike="noStrike" cap="none">
                          <a:solidFill>
                            <a:srgbClr val="000000"/>
                          </a:solidFill>
                          <a:latin typeface="Arial"/>
                          <a:ea typeface="Arial"/>
                          <a:cs typeface="Arial"/>
                          <a:sym typeface="Arial"/>
                        </a:rPr>
                        <a:t>IDCN Lake Geneva Vice President - Naman Varma &amp; Mykhailo Kurochkin</a:t>
                      </a:r>
                      <a:endParaRPr sz="2000" b="1" i="0" u="none" strike="noStrike" cap="none">
                        <a:solidFill>
                          <a:srgbClr val="000000"/>
                        </a:solidFill>
                        <a:latin typeface="Arial"/>
                        <a:ea typeface="Arial"/>
                        <a:cs typeface="Arial"/>
                        <a:sym typeface="Arial"/>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D9D9"/>
                    </a:solidFill>
                  </a:tcPr>
                </a:tc>
                <a:tc hMerge="1">
                  <a:txBody>
                    <a:bodyPr/>
                    <a:lstStyle/>
                    <a:p>
                      <a:endParaRPr lang="en-AE"/>
                    </a:p>
                  </a:txBody>
                  <a:tcPr/>
                </a:tc>
                <a:tc hMerge="1">
                  <a:txBody>
                    <a:bodyPr/>
                    <a:lstStyle/>
                    <a:p>
                      <a:endParaRPr lang="en-AE"/>
                    </a:p>
                  </a:txBody>
                  <a:tcPr/>
                </a:tc>
                <a:tc hMerge="1">
                  <a:txBody>
                    <a:bodyPr/>
                    <a:lstStyle/>
                    <a:p>
                      <a:endParaRPr lang="en-AE"/>
                    </a:p>
                  </a:txBody>
                  <a:tcPr/>
                </a:tc>
                <a:extLst>
                  <a:ext uri="{0D108BD9-81ED-4DB2-BD59-A6C34878D82A}">
                    <a16:rowId xmlns:a16="http://schemas.microsoft.com/office/drawing/2014/main" val="10002"/>
                  </a:ext>
                </a:extLst>
              </a:tr>
              <a:tr h="327250">
                <a:tc>
                  <a:txBody>
                    <a:bodyPr/>
                    <a:lstStyle/>
                    <a:p>
                      <a:pPr marL="0" marR="0" lvl="0" indent="0" algn="ctr" rtl="0">
                        <a:lnSpc>
                          <a:spcPct val="100000"/>
                        </a:lnSpc>
                        <a:spcBef>
                          <a:spcPts val="0"/>
                        </a:spcBef>
                        <a:spcAft>
                          <a:spcPts val="0"/>
                        </a:spcAft>
                        <a:buNone/>
                      </a:pPr>
                      <a:r>
                        <a:rPr lang="en-US" sz="1400" b="1" i="0" u="none" strike="noStrike" cap="none">
                          <a:solidFill>
                            <a:srgbClr val="000000"/>
                          </a:solidFill>
                          <a:latin typeface="Arial"/>
                          <a:ea typeface="Arial"/>
                          <a:cs typeface="Arial"/>
                          <a:sym typeface="Arial"/>
                        </a:rPr>
                        <a:t>Membership</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None/>
                      </a:pPr>
                      <a:r>
                        <a:rPr lang="en-US" sz="1400" b="1" i="0" u="none" strike="noStrike" cap="none">
                          <a:solidFill>
                            <a:srgbClr val="000000"/>
                          </a:solidFill>
                          <a:latin typeface="Arial"/>
                          <a:ea typeface="Arial"/>
                          <a:cs typeface="Arial"/>
                          <a:sym typeface="Arial"/>
                        </a:rPr>
                        <a:t>Events</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B5E6A2"/>
                    </a:solidFill>
                  </a:tcPr>
                </a:tc>
                <a:tc>
                  <a:txBody>
                    <a:bodyPr/>
                    <a:lstStyle/>
                    <a:p>
                      <a:pPr marL="0" marR="0" lvl="0" indent="0" algn="ctr" rtl="0">
                        <a:lnSpc>
                          <a:spcPct val="100000"/>
                        </a:lnSpc>
                        <a:spcBef>
                          <a:spcPts val="0"/>
                        </a:spcBef>
                        <a:spcAft>
                          <a:spcPts val="0"/>
                        </a:spcAft>
                        <a:buNone/>
                      </a:pPr>
                      <a:r>
                        <a:rPr lang="en-US" sz="1400" b="1" i="0" u="none" strike="noStrike" cap="none">
                          <a:solidFill>
                            <a:srgbClr val="000000"/>
                          </a:solidFill>
                          <a:latin typeface="Arial"/>
                          <a:ea typeface="Arial"/>
                          <a:cs typeface="Arial"/>
                          <a:sym typeface="Arial"/>
                        </a:rPr>
                        <a:t>Communication</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None/>
                      </a:pPr>
                      <a:r>
                        <a:rPr lang="en-US" sz="1400" b="1" i="0" u="none" strike="noStrike" cap="none">
                          <a:solidFill>
                            <a:srgbClr val="000000"/>
                          </a:solidFill>
                          <a:latin typeface="Arial"/>
                          <a:ea typeface="Arial"/>
                          <a:cs typeface="Arial"/>
                          <a:sym typeface="Arial"/>
                        </a:rPr>
                        <a:t>Measurements</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B5E6A2"/>
                    </a:solidFill>
                  </a:tcPr>
                </a:tc>
                <a:extLst>
                  <a:ext uri="{0D108BD9-81ED-4DB2-BD59-A6C34878D82A}">
                    <a16:rowId xmlns:a16="http://schemas.microsoft.com/office/drawing/2014/main" val="10003"/>
                  </a:ext>
                </a:extLst>
              </a:tr>
              <a:tr h="607250">
                <a:tc>
                  <a:txBody>
                    <a:bodyPr/>
                    <a:lstStyle/>
                    <a:p>
                      <a:pPr marL="0" marR="0" lvl="0" indent="0" algn="ctr" rtl="0">
                        <a:lnSpc>
                          <a:spcPct val="100000"/>
                        </a:lnSpc>
                        <a:spcBef>
                          <a:spcPts val="0"/>
                        </a:spcBef>
                        <a:spcAft>
                          <a:spcPts val="0"/>
                        </a:spcAft>
                        <a:buNone/>
                      </a:pPr>
                      <a:r>
                        <a:rPr lang="en-US" sz="1400" b="1" i="0" u="none" strike="noStrike" cap="none">
                          <a:solidFill>
                            <a:srgbClr val="000000"/>
                          </a:solidFill>
                          <a:latin typeface="Arial"/>
                          <a:ea typeface="Arial"/>
                          <a:cs typeface="Arial"/>
                          <a:sym typeface="Arial"/>
                        </a:rPr>
                        <a:t>Enhance the overall membership experience</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None/>
                      </a:pPr>
                      <a:r>
                        <a:rPr lang="en-US" sz="1400" b="1" i="0" u="none" strike="noStrike" cap="none">
                          <a:solidFill>
                            <a:srgbClr val="000000"/>
                          </a:solidFill>
                          <a:latin typeface="Arial"/>
                          <a:ea typeface="Arial"/>
                          <a:cs typeface="Arial"/>
                          <a:sym typeface="Arial"/>
                        </a:rPr>
                        <a:t>Coordinate and Facilitate networking events</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B5E6A2"/>
                    </a:solidFill>
                  </a:tcPr>
                </a:tc>
                <a:tc>
                  <a:txBody>
                    <a:bodyPr/>
                    <a:lstStyle/>
                    <a:p>
                      <a:pPr marL="0" marR="0" lvl="0" indent="0" algn="ctr" rtl="0">
                        <a:lnSpc>
                          <a:spcPct val="100000"/>
                        </a:lnSpc>
                        <a:spcBef>
                          <a:spcPts val="0"/>
                        </a:spcBef>
                        <a:spcAft>
                          <a:spcPts val="0"/>
                        </a:spcAft>
                        <a:buNone/>
                      </a:pPr>
                      <a:r>
                        <a:rPr lang="en-US" sz="1400" b="1" i="0" u="none" strike="noStrike" cap="none">
                          <a:solidFill>
                            <a:srgbClr val="000000"/>
                          </a:solidFill>
                          <a:latin typeface="Arial"/>
                          <a:ea typeface="Arial"/>
                          <a:cs typeface="Arial"/>
                          <a:sym typeface="Arial"/>
                        </a:rPr>
                        <a:t>Facilitate internal &amp; external communication</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None/>
                      </a:pPr>
                      <a:r>
                        <a:rPr lang="en-US" sz="1400" b="1" i="0" u="none" strike="noStrike" cap="none">
                          <a:solidFill>
                            <a:srgbClr val="000000"/>
                          </a:solidFill>
                          <a:latin typeface="Arial"/>
                          <a:ea typeface="Arial"/>
                          <a:cs typeface="Arial"/>
                          <a:sym typeface="Arial"/>
                        </a:rPr>
                        <a:t>Track key performance metrics that drive overall strategy</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B5E6A2"/>
                    </a:solidFill>
                  </a:tcPr>
                </a:tc>
                <a:extLst>
                  <a:ext uri="{0D108BD9-81ED-4DB2-BD59-A6C34878D82A}">
                    <a16:rowId xmlns:a16="http://schemas.microsoft.com/office/drawing/2014/main" val="10004"/>
                  </a:ext>
                </a:extLst>
              </a:tr>
              <a:tr h="327250">
                <a:tc>
                  <a:txBody>
                    <a:bodyPr/>
                    <a:lstStyle/>
                    <a:p>
                      <a:pPr marL="0" marR="0" lvl="0" indent="0" algn="ctr"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Team Lead</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Team Lead</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B5E6A2"/>
                    </a:solidFill>
                  </a:tcPr>
                </a:tc>
                <a:tc>
                  <a:txBody>
                    <a:bodyPr/>
                    <a:lstStyle/>
                    <a:p>
                      <a:pPr marL="0" marR="0" lvl="0" indent="0" algn="ctr"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Team Lead</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Team Lead</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B5E6A2"/>
                    </a:solidFill>
                  </a:tcPr>
                </a:tc>
                <a:extLst>
                  <a:ext uri="{0D108BD9-81ED-4DB2-BD59-A6C34878D82A}">
                    <a16:rowId xmlns:a16="http://schemas.microsoft.com/office/drawing/2014/main" val="10005"/>
                  </a:ext>
                </a:extLst>
              </a:tr>
              <a:tr h="340875">
                <a:tc>
                  <a:txBody>
                    <a:bodyPr/>
                    <a:lstStyle/>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Dipanwita Dash</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Joreen Mufwaya &amp; Jozi Rachman</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B5E6A2"/>
                    </a:solidFill>
                  </a:tcPr>
                </a:tc>
                <a:tc>
                  <a:txBody>
                    <a:bodyPr/>
                    <a:lstStyle/>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Zeinab Hashmat</a:t>
                      </a:r>
                      <a:endParaRPr sz="1600" b="0" i="0" u="none" strike="noStrike" cap="none">
                        <a:solidFill>
                          <a:srgbClr val="000000"/>
                        </a:solidFill>
                        <a:latin typeface="Arial"/>
                        <a:ea typeface="Arial"/>
                        <a:cs typeface="Arial"/>
                        <a:sym typeface="Arial"/>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Rodrigo de Oliveira</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B5E6A2"/>
                    </a:solidFill>
                  </a:tcPr>
                </a:tc>
                <a:extLst>
                  <a:ext uri="{0D108BD9-81ED-4DB2-BD59-A6C34878D82A}">
                    <a16:rowId xmlns:a16="http://schemas.microsoft.com/office/drawing/2014/main" val="10006"/>
                  </a:ext>
                </a:extLst>
              </a:tr>
              <a:tr h="327250">
                <a:tc>
                  <a:txBody>
                    <a:bodyPr/>
                    <a:lstStyle/>
                    <a:p>
                      <a:pPr marL="0" marR="0" lvl="0" indent="0" algn="ctr"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Volunteer Manager</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rowSpan="2">
                  <a:txBody>
                    <a:bodyPr/>
                    <a:lstStyle/>
                    <a:p>
                      <a:pPr marL="0" marR="0" lvl="0" indent="0" algn="ctr"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Events Team</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B5E6A2"/>
                    </a:solidFill>
                  </a:tcPr>
                </a:tc>
                <a:tc>
                  <a:txBody>
                    <a:bodyPr/>
                    <a:lstStyle/>
                    <a:p>
                      <a:pPr marL="0" marR="0" lvl="0" indent="0" algn="ctr"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NewsLetter Manager </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Measurements Backup</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B5E6A2"/>
                    </a:solidFill>
                  </a:tcPr>
                </a:tc>
                <a:extLst>
                  <a:ext uri="{0D108BD9-81ED-4DB2-BD59-A6C34878D82A}">
                    <a16:rowId xmlns:a16="http://schemas.microsoft.com/office/drawing/2014/main" val="10007"/>
                  </a:ext>
                </a:extLst>
              </a:tr>
              <a:tr h="0">
                <a:tc rowSpan="2">
                  <a:txBody>
                    <a:bodyPr/>
                    <a:lstStyle/>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Dipanwita Dash</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C000"/>
                    </a:solidFill>
                  </a:tcPr>
                </a:tc>
                <a:tc vMerge="1">
                  <a:txBody>
                    <a:bodyPr/>
                    <a:lstStyle/>
                    <a:p>
                      <a:endParaRPr lang="en-AE"/>
                    </a:p>
                  </a:txBody>
                  <a:tcPr/>
                </a:tc>
                <a:tc rowSpan="2">
                  <a:txBody>
                    <a:bodyPr/>
                    <a:lstStyle/>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Zeinab Hashmat</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C000"/>
                    </a:solidFill>
                  </a:tcPr>
                </a:tc>
                <a:tc rowSpan="8">
                  <a:txBody>
                    <a:bodyPr/>
                    <a:lstStyle/>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Vacant</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B5E6A2"/>
                    </a:solidFill>
                  </a:tcPr>
                </a:tc>
                <a:extLst>
                  <a:ext uri="{0D108BD9-81ED-4DB2-BD59-A6C34878D82A}">
                    <a16:rowId xmlns:a16="http://schemas.microsoft.com/office/drawing/2014/main" val="10008"/>
                  </a:ext>
                </a:extLst>
              </a:tr>
              <a:tr h="267250">
                <a:tc vMerge="1">
                  <a:txBody>
                    <a:bodyPr/>
                    <a:lstStyle/>
                    <a:p>
                      <a:endParaRPr lang="en-AE"/>
                    </a:p>
                  </a:txBody>
                  <a:tcPr/>
                </a:tc>
                <a:tc rowSpan="2">
                  <a:txBody>
                    <a:bodyPr/>
                    <a:lstStyle/>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Momal Talha</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B5E6A2"/>
                    </a:solidFill>
                  </a:tcPr>
                </a:tc>
                <a:tc vMerge="1">
                  <a:txBody>
                    <a:bodyPr/>
                    <a:lstStyle/>
                    <a:p>
                      <a:endParaRPr lang="en-AE"/>
                    </a:p>
                  </a:txBody>
                  <a:tcPr/>
                </a:tc>
                <a:tc vMerge="1">
                  <a:txBody>
                    <a:bodyPr/>
                    <a:lstStyle/>
                    <a:p>
                      <a:endParaRPr lang="en-AE"/>
                    </a:p>
                  </a:txBody>
                  <a:tcPr/>
                </a:tc>
                <a:extLst>
                  <a:ext uri="{0D108BD9-81ED-4DB2-BD59-A6C34878D82A}">
                    <a16:rowId xmlns:a16="http://schemas.microsoft.com/office/drawing/2014/main" val="10009"/>
                  </a:ext>
                </a:extLst>
              </a:tr>
              <a:tr h="327250">
                <a:tc>
                  <a:txBody>
                    <a:bodyPr/>
                    <a:lstStyle/>
                    <a:p>
                      <a:pPr marL="0" marR="0" lvl="0" indent="0" algn="ctr"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Volunteer Coordinator</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vMerge="1">
                  <a:txBody>
                    <a:bodyPr/>
                    <a:lstStyle/>
                    <a:p>
                      <a:endParaRPr lang="en-AE"/>
                    </a:p>
                  </a:txBody>
                  <a:tcPr/>
                </a:tc>
                <a:tc>
                  <a:txBody>
                    <a:bodyPr/>
                    <a:lstStyle/>
                    <a:p>
                      <a:pPr marL="0" marR="0" lvl="0" indent="0" algn="ctr"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LinkedIN Manager</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vMerge="1">
                  <a:txBody>
                    <a:bodyPr/>
                    <a:lstStyle/>
                    <a:p>
                      <a:endParaRPr lang="en-AE"/>
                    </a:p>
                  </a:txBody>
                  <a:tcPr/>
                </a:tc>
                <a:extLst>
                  <a:ext uri="{0D108BD9-81ED-4DB2-BD59-A6C34878D82A}">
                    <a16:rowId xmlns:a16="http://schemas.microsoft.com/office/drawing/2014/main" val="10010"/>
                  </a:ext>
                </a:extLst>
              </a:tr>
              <a:tr h="340875">
                <a:tc>
                  <a:txBody>
                    <a:bodyPr/>
                    <a:lstStyle/>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Vacant</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C000"/>
                    </a:solidFill>
                  </a:tcPr>
                </a:tc>
                <a:tc rowSpan="2">
                  <a:txBody>
                    <a:bodyPr/>
                    <a:lstStyle/>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Mykhailo Kurochkin</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B5E6A2"/>
                    </a:solidFill>
                  </a:tcPr>
                </a:tc>
                <a:tc>
                  <a:txBody>
                    <a:bodyPr/>
                    <a:lstStyle/>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Ahmet Kaya/Agneszka Wiecek</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C000"/>
                    </a:solidFill>
                  </a:tcPr>
                </a:tc>
                <a:tc vMerge="1">
                  <a:txBody>
                    <a:bodyPr/>
                    <a:lstStyle/>
                    <a:p>
                      <a:endParaRPr lang="en-AE"/>
                    </a:p>
                  </a:txBody>
                  <a:tcPr/>
                </a:tc>
                <a:extLst>
                  <a:ext uri="{0D108BD9-81ED-4DB2-BD59-A6C34878D82A}">
                    <a16:rowId xmlns:a16="http://schemas.microsoft.com/office/drawing/2014/main" val="10011"/>
                  </a:ext>
                </a:extLst>
              </a:tr>
              <a:tr h="327250">
                <a:tc>
                  <a:txBody>
                    <a:bodyPr/>
                    <a:lstStyle/>
                    <a:p>
                      <a:pPr marL="0" marR="0" lvl="0" indent="0" algn="ctr"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Membership Manager</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vMerge="1">
                  <a:txBody>
                    <a:bodyPr/>
                    <a:lstStyle/>
                    <a:p>
                      <a:endParaRPr lang="en-AE"/>
                    </a:p>
                  </a:txBody>
                  <a:tcPr/>
                </a:tc>
                <a:tc>
                  <a:txBody>
                    <a:bodyPr/>
                    <a:lstStyle/>
                    <a:p>
                      <a:pPr marL="0" marR="0" lvl="0" indent="0" algn="ctr"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Creative Designer</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vMerge="1">
                  <a:txBody>
                    <a:bodyPr/>
                    <a:lstStyle/>
                    <a:p>
                      <a:endParaRPr lang="en-AE"/>
                    </a:p>
                  </a:txBody>
                  <a:tcPr/>
                </a:tc>
                <a:extLst>
                  <a:ext uri="{0D108BD9-81ED-4DB2-BD59-A6C34878D82A}">
                    <a16:rowId xmlns:a16="http://schemas.microsoft.com/office/drawing/2014/main" val="10012"/>
                  </a:ext>
                </a:extLst>
              </a:tr>
              <a:tr h="308750">
                <a:tc>
                  <a:txBody>
                    <a:bodyPr/>
                    <a:lstStyle/>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Zoi Mavrogonatou</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C000"/>
                    </a:solidFill>
                  </a:tcPr>
                </a:tc>
                <a:tc>
                  <a:txBody>
                    <a:bodyPr/>
                    <a:lstStyle/>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Naman Varma</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B5E6A2"/>
                    </a:solidFill>
                  </a:tcPr>
                </a:tc>
                <a:tc>
                  <a:txBody>
                    <a:bodyPr/>
                    <a:lstStyle/>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Jonas Recker</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C000"/>
                    </a:solidFill>
                  </a:tcPr>
                </a:tc>
                <a:tc vMerge="1">
                  <a:txBody>
                    <a:bodyPr/>
                    <a:lstStyle/>
                    <a:p>
                      <a:endParaRPr lang="en-AE"/>
                    </a:p>
                  </a:txBody>
                  <a:tcPr/>
                </a:tc>
                <a:extLst>
                  <a:ext uri="{0D108BD9-81ED-4DB2-BD59-A6C34878D82A}">
                    <a16:rowId xmlns:a16="http://schemas.microsoft.com/office/drawing/2014/main" val="10013"/>
                  </a:ext>
                </a:extLst>
              </a:tr>
              <a:tr h="327250">
                <a:tc>
                  <a:txBody>
                    <a:bodyPr/>
                    <a:lstStyle/>
                    <a:p>
                      <a:pPr marL="0" marR="0" lvl="0" indent="0" algn="ctr"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Membership Backup</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rowSpan="2">
                  <a:txBody>
                    <a:bodyPr/>
                    <a:lstStyle/>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Lorena Dhamo</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B5E6A2"/>
                    </a:solidFill>
                  </a:tcPr>
                </a:tc>
                <a:tc>
                  <a:txBody>
                    <a:bodyPr/>
                    <a:lstStyle/>
                    <a:p>
                      <a:pPr marL="0" marR="0" lvl="0" indent="0" algn="ctr" rtl="0">
                        <a:lnSpc>
                          <a:spcPct val="100000"/>
                        </a:lnSpc>
                        <a:spcBef>
                          <a:spcPts val="0"/>
                        </a:spcBef>
                        <a:spcAft>
                          <a:spcPts val="0"/>
                        </a:spcAft>
                        <a:buNone/>
                      </a:pPr>
                      <a:r>
                        <a:rPr lang="en-US" sz="1600" b="1" i="0" u="none" strike="noStrike" cap="none">
                          <a:solidFill>
                            <a:srgbClr val="000000"/>
                          </a:solidFill>
                          <a:latin typeface="Arial"/>
                          <a:ea typeface="Arial"/>
                          <a:cs typeface="Arial"/>
                          <a:sym typeface="Arial"/>
                        </a:rPr>
                        <a:t>Photographer</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FFC000"/>
                    </a:solidFill>
                  </a:tcPr>
                </a:tc>
                <a:tc vMerge="1">
                  <a:txBody>
                    <a:bodyPr/>
                    <a:lstStyle/>
                    <a:p>
                      <a:endParaRPr lang="en-AE"/>
                    </a:p>
                  </a:txBody>
                  <a:tcPr/>
                </a:tc>
                <a:extLst>
                  <a:ext uri="{0D108BD9-81ED-4DB2-BD59-A6C34878D82A}">
                    <a16:rowId xmlns:a16="http://schemas.microsoft.com/office/drawing/2014/main" val="10014"/>
                  </a:ext>
                </a:extLst>
              </a:tr>
              <a:tr h="340875">
                <a:tc>
                  <a:txBody>
                    <a:bodyPr/>
                    <a:lstStyle/>
                    <a:p>
                      <a:pPr marL="0" marR="0" lvl="0" indent="0" algn="ctr" rtl="0">
                        <a:lnSpc>
                          <a:spcPct val="100000"/>
                        </a:lnSpc>
                        <a:spcBef>
                          <a:spcPts val="0"/>
                        </a:spcBef>
                        <a:spcAft>
                          <a:spcPts val="0"/>
                        </a:spcAft>
                        <a:buNone/>
                      </a:pPr>
                      <a:r>
                        <a:rPr lang="en-US" sz="1600" b="0" i="0" u="none" strike="noStrike" cap="none">
                          <a:solidFill>
                            <a:srgbClr val="000000"/>
                          </a:solidFill>
                          <a:latin typeface="Arial"/>
                          <a:ea typeface="Arial"/>
                          <a:cs typeface="Arial"/>
                          <a:sym typeface="Arial"/>
                        </a:rPr>
                        <a:t>Adreinne Chandler</a:t>
                      </a:r>
                      <a:endParaRPr/>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C000"/>
                    </a:solidFill>
                  </a:tcPr>
                </a:tc>
                <a:tc vMerge="1">
                  <a:txBody>
                    <a:bodyPr/>
                    <a:lstStyle/>
                    <a:p>
                      <a:endParaRPr lang="en-AE"/>
                    </a:p>
                  </a:txBody>
                  <a:tcPr/>
                </a:tc>
                <a:tc>
                  <a:txBody>
                    <a:bodyPr/>
                    <a:lstStyle/>
                    <a:p>
                      <a:pPr marL="0" marR="0" lvl="0" indent="0" algn="ctr" rtl="0">
                        <a:lnSpc>
                          <a:spcPct val="100000"/>
                        </a:lnSpc>
                        <a:spcBef>
                          <a:spcPts val="0"/>
                        </a:spcBef>
                        <a:spcAft>
                          <a:spcPts val="0"/>
                        </a:spcAft>
                        <a:buNone/>
                      </a:pPr>
                      <a:r>
                        <a:rPr lang="en-US" sz="1600" b="0" i="0" u="none" strike="noStrike" cap="none" dirty="0" err="1">
                          <a:solidFill>
                            <a:srgbClr val="000000"/>
                          </a:solidFill>
                          <a:latin typeface="Arial"/>
                          <a:ea typeface="Arial"/>
                          <a:cs typeface="Arial"/>
                          <a:sym typeface="Arial"/>
                        </a:rPr>
                        <a:t>Diarmid</a:t>
                      </a:r>
                      <a:r>
                        <a:rPr lang="en-US" sz="1600" b="0" i="0" u="none" strike="noStrike" cap="none" dirty="0">
                          <a:solidFill>
                            <a:srgbClr val="000000"/>
                          </a:solidFill>
                          <a:latin typeface="Arial"/>
                          <a:ea typeface="Arial"/>
                          <a:cs typeface="Arial"/>
                          <a:sym typeface="Arial"/>
                        </a:rPr>
                        <a:t> Farquhar</a:t>
                      </a:r>
                      <a:endParaRPr dirty="0"/>
                    </a:p>
                  </a:txBody>
                  <a:tcPr marL="5750" marR="5750" marT="575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C000"/>
                    </a:solidFill>
                  </a:tcPr>
                </a:tc>
                <a:tc vMerge="1">
                  <a:txBody>
                    <a:bodyPr/>
                    <a:lstStyle/>
                    <a:p>
                      <a:endParaRPr lang="en-AE"/>
                    </a:p>
                  </a:txBody>
                  <a:tcPr/>
                </a:tc>
                <a:extLst>
                  <a:ext uri="{0D108BD9-81ED-4DB2-BD59-A6C34878D82A}">
                    <a16:rowId xmlns:a16="http://schemas.microsoft.com/office/drawing/2014/main" val="10015"/>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9"/>
          <p:cNvSpPr txBox="1">
            <a:spLocks noGrp="1"/>
          </p:cNvSpPr>
          <p:nvPr>
            <p:ph type="ctrTitle" idx="4294967295"/>
          </p:nvPr>
        </p:nvSpPr>
        <p:spPr>
          <a:xfrm>
            <a:off x="9472" y="138866"/>
            <a:ext cx="12173057" cy="951404"/>
          </a:xfrm>
          <a:prstGeom prst="rect">
            <a:avLst/>
          </a:prstGeom>
          <a:noFill/>
          <a:ln>
            <a:noFill/>
          </a:ln>
        </p:spPr>
        <p:txBody>
          <a:bodyPr spcFirstLastPara="1" wrap="square" lIns="91325" tIns="45650" rIns="91325" bIns="45650" anchor="ctr" anchorCtr="0">
            <a:normAutofit/>
          </a:bodyPr>
          <a:lstStyle/>
          <a:p>
            <a:pPr marL="0" marR="0" lvl="0" indent="0" algn="ctr" rtl="0">
              <a:lnSpc>
                <a:spcPct val="90000"/>
              </a:lnSpc>
              <a:spcBef>
                <a:spcPts val="0"/>
              </a:spcBef>
              <a:spcAft>
                <a:spcPts val="0"/>
              </a:spcAft>
              <a:buClr>
                <a:srgbClr val="3A9EA8"/>
              </a:buClr>
              <a:buSzPts val="5400"/>
              <a:buFont typeface="Helvetica Neue"/>
              <a:buNone/>
            </a:pPr>
            <a:r>
              <a:rPr lang="en-US" sz="2699" b="1" i="0" u="none" strike="noStrike" cap="none" dirty="0">
                <a:solidFill>
                  <a:srgbClr val="3A9EA8"/>
                </a:solidFill>
                <a:latin typeface="Arial"/>
                <a:ea typeface="Arial"/>
                <a:cs typeface="Arial"/>
                <a:sym typeface="Arial"/>
              </a:rPr>
              <a:t>IDCN LG Events Calendar 2023</a:t>
            </a:r>
            <a:endParaRPr sz="4398" b="0" i="0" u="none" strike="noStrike" cap="none" dirty="0">
              <a:solidFill>
                <a:schemeClr val="dk1"/>
              </a:solidFill>
              <a:latin typeface="Calibri"/>
              <a:ea typeface="Calibri"/>
              <a:cs typeface="Calibri"/>
              <a:sym typeface="Calibri"/>
            </a:endParaRPr>
          </a:p>
        </p:txBody>
      </p:sp>
      <p:sp>
        <p:nvSpPr>
          <p:cNvPr id="323" name="Google Shape;323;p9"/>
          <p:cNvSpPr txBox="1">
            <a:spLocks noGrp="1"/>
          </p:cNvSpPr>
          <p:nvPr>
            <p:ph type="subTitle" idx="4294967295"/>
          </p:nvPr>
        </p:nvSpPr>
        <p:spPr>
          <a:xfrm rot="10800000" flipH="1">
            <a:off x="11405957" y="583853"/>
            <a:ext cx="776446" cy="123836"/>
          </a:xfrm>
          <a:prstGeom prst="rect">
            <a:avLst/>
          </a:prstGeom>
          <a:noFill/>
          <a:ln>
            <a:noFill/>
          </a:ln>
        </p:spPr>
        <p:txBody>
          <a:bodyPr spcFirstLastPara="1" wrap="square" lIns="91325" tIns="45650" rIns="91325" bIns="45650" anchor="t" anchorCtr="0">
            <a:normAutofit fontScale="25000" lnSpcReduction="20000"/>
          </a:bodyPr>
          <a:lstStyle/>
          <a:p>
            <a:pPr marL="228486" marR="0" lvl="0" indent="-190405" algn="l" rtl="0">
              <a:lnSpc>
                <a:spcPct val="90000"/>
              </a:lnSpc>
              <a:spcBef>
                <a:spcPts val="0"/>
              </a:spcBef>
              <a:spcAft>
                <a:spcPts val="0"/>
              </a:spcAft>
              <a:buClr>
                <a:schemeClr val="dk1"/>
              </a:buClr>
              <a:buSzPct val="100000"/>
              <a:buFont typeface="Lato"/>
              <a:buNone/>
            </a:pPr>
            <a:endParaRPr sz="2399" b="0" i="1" u="none" strike="noStrike" cap="none">
              <a:solidFill>
                <a:srgbClr val="02A2AC"/>
              </a:solidFill>
              <a:latin typeface="Lato"/>
              <a:ea typeface="Lato"/>
              <a:cs typeface="Lato"/>
              <a:sym typeface="Lato"/>
            </a:endParaRPr>
          </a:p>
          <a:p>
            <a:pPr marL="228486" marR="0" lvl="0" indent="-190405" algn="l" rtl="0">
              <a:lnSpc>
                <a:spcPct val="90000"/>
              </a:lnSpc>
              <a:spcBef>
                <a:spcPts val="999"/>
              </a:spcBef>
              <a:spcAft>
                <a:spcPts val="0"/>
              </a:spcAft>
              <a:buClr>
                <a:schemeClr val="dk1"/>
              </a:buClr>
              <a:buSzPct val="100000"/>
              <a:buFont typeface="Lato"/>
              <a:buNone/>
            </a:pPr>
            <a:endParaRPr sz="2399" b="0" i="1" u="none" strike="noStrike" cap="none">
              <a:solidFill>
                <a:srgbClr val="02A2AC"/>
              </a:solidFill>
              <a:latin typeface="Lato"/>
              <a:ea typeface="Lato"/>
              <a:cs typeface="Lato"/>
              <a:sym typeface="Lato"/>
            </a:endParaRPr>
          </a:p>
          <a:p>
            <a:pPr marL="228486" marR="0" lvl="0" indent="-209445" algn="l" rtl="0">
              <a:lnSpc>
                <a:spcPct val="90000"/>
              </a:lnSpc>
              <a:spcBef>
                <a:spcPts val="999"/>
              </a:spcBef>
              <a:spcAft>
                <a:spcPts val="0"/>
              </a:spcAft>
              <a:buClr>
                <a:schemeClr val="dk1"/>
              </a:buClr>
              <a:buSzPct val="100000"/>
              <a:buFont typeface="Lato"/>
              <a:buNone/>
            </a:pPr>
            <a:endParaRPr sz="1200" b="0" i="0" u="none" strike="noStrike" cap="none">
              <a:solidFill>
                <a:srgbClr val="000000"/>
              </a:solidFill>
              <a:latin typeface="Arial"/>
              <a:ea typeface="Arial"/>
              <a:cs typeface="Arial"/>
              <a:sym typeface="Arial"/>
            </a:endParaRPr>
          </a:p>
          <a:p>
            <a:pPr marL="228486" marR="0" lvl="0" indent="-190405" algn="l" rtl="0">
              <a:lnSpc>
                <a:spcPct val="90000"/>
              </a:lnSpc>
              <a:spcBef>
                <a:spcPts val="999"/>
              </a:spcBef>
              <a:spcAft>
                <a:spcPts val="0"/>
              </a:spcAft>
              <a:buClr>
                <a:schemeClr val="dk1"/>
              </a:buClr>
              <a:buSzPct val="100000"/>
              <a:buFont typeface="Lato"/>
              <a:buNone/>
            </a:pPr>
            <a:endParaRPr sz="2399" b="0" i="1" u="none" strike="noStrike" cap="none">
              <a:solidFill>
                <a:srgbClr val="02A2AC"/>
              </a:solidFill>
              <a:latin typeface="Calibri"/>
              <a:ea typeface="Calibri"/>
              <a:cs typeface="Calibri"/>
              <a:sym typeface="Calibri"/>
            </a:endParaRPr>
          </a:p>
          <a:p>
            <a:pPr marL="228486" marR="0" lvl="0" indent="-209445" algn="l" rtl="0">
              <a:lnSpc>
                <a:spcPct val="90000"/>
              </a:lnSpc>
              <a:spcBef>
                <a:spcPts val="999"/>
              </a:spcBef>
              <a:spcAft>
                <a:spcPts val="0"/>
              </a:spcAft>
              <a:buClr>
                <a:schemeClr val="dk1"/>
              </a:buClr>
              <a:buSzPct val="100000"/>
              <a:buFont typeface="Lato"/>
              <a:buNone/>
            </a:pPr>
            <a:endParaRPr sz="1200" b="0" i="0" u="none" strike="noStrike" cap="none">
              <a:solidFill>
                <a:srgbClr val="000000"/>
              </a:solidFill>
              <a:latin typeface="Arial"/>
              <a:ea typeface="Arial"/>
              <a:cs typeface="Arial"/>
              <a:sym typeface="Arial"/>
            </a:endParaRPr>
          </a:p>
          <a:p>
            <a:pPr marL="228486" marR="0" lvl="0" indent="-184058" algn="l" rtl="0">
              <a:lnSpc>
                <a:spcPct val="90000"/>
              </a:lnSpc>
              <a:spcBef>
                <a:spcPts val="999"/>
              </a:spcBef>
              <a:spcAft>
                <a:spcPts val="0"/>
              </a:spcAft>
              <a:buClr>
                <a:schemeClr val="dk1"/>
              </a:buClr>
              <a:buSzPct val="100000"/>
              <a:buFont typeface="Lato"/>
              <a:buNone/>
            </a:pPr>
            <a:endParaRPr sz="2799" b="0" i="0" u="none" strike="noStrike" cap="none">
              <a:solidFill>
                <a:schemeClr val="dk1"/>
              </a:solidFill>
              <a:latin typeface="Calibri"/>
              <a:ea typeface="Calibri"/>
              <a:cs typeface="Calibri"/>
              <a:sym typeface="Calibri"/>
            </a:endParaRPr>
          </a:p>
        </p:txBody>
      </p:sp>
      <p:sp>
        <p:nvSpPr>
          <p:cNvPr id="324" name="Google Shape;324;p9"/>
          <p:cNvSpPr/>
          <p:nvPr/>
        </p:nvSpPr>
        <p:spPr>
          <a:xfrm>
            <a:off x="654834" y="1013806"/>
            <a:ext cx="11369476" cy="323532"/>
          </a:xfrm>
          <a:prstGeom prst="roundRect">
            <a:avLst>
              <a:gd name="adj" fmla="val 16667"/>
            </a:avLst>
          </a:prstGeom>
          <a:solidFill>
            <a:srgbClr val="02A2AC"/>
          </a:solidFill>
          <a:ln w="9525" cap="flat" cmpd="sng">
            <a:solidFill>
              <a:srgbClr val="02A2AC"/>
            </a:solidFill>
            <a:prstDash val="solid"/>
            <a:round/>
            <a:headEnd type="none" w="sm" len="sm"/>
            <a:tailEnd type="none" w="sm" len="sm"/>
          </a:ln>
        </p:spPr>
        <p:txBody>
          <a:bodyPr spcFirstLastPara="1" wrap="square" lIns="20325" tIns="20325" rIns="20325" bIns="20325" anchor="ctr" anchorCtr="0">
            <a:noAutofit/>
          </a:bodyPr>
          <a:lstStyle/>
          <a:p>
            <a:pPr marL="0" marR="0" lvl="0" indent="0" algn="ctr" rtl="0">
              <a:spcBef>
                <a:spcPts val="0"/>
              </a:spcBef>
              <a:spcAft>
                <a:spcPts val="0"/>
              </a:spcAft>
              <a:buNone/>
            </a:pPr>
            <a:r>
              <a:rPr lang="en-US" sz="1300" b="1">
                <a:solidFill>
                  <a:srgbClr val="FAFCFF"/>
                </a:solidFill>
                <a:latin typeface="Lato"/>
                <a:ea typeface="Lato"/>
                <a:cs typeface="Lato"/>
                <a:sym typeface="Lato"/>
              </a:rPr>
              <a:t>2023</a:t>
            </a:r>
            <a:endParaRPr sz="1300" b="1">
              <a:solidFill>
                <a:srgbClr val="FAFCFF"/>
              </a:solidFill>
              <a:latin typeface="Lato"/>
              <a:ea typeface="Lato"/>
              <a:cs typeface="Lato"/>
              <a:sym typeface="Lato"/>
            </a:endParaRPr>
          </a:p>
        </p:txBody>
      </p:sp>
      <p:sp>
        <p:nvSpPr>
          <p:cNvPr id="325" name="Google Shape;325;p9"/>
          <p:cNvSpPr/>
          <p:nvPr/>
        </p:nvSpPr>
        <p:spPr>
          <a:xfrm>
            <a:off x="11145258" y="1406090"/>
            <a:ext cx="883490" cy="251569"/>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Dec</a:t>
            </a:r>
            <a:endParaRPr sz="1300">
              <a:solidFill>
                <a:srgbClr val="02A2AC"/>
              </a:solidFill>
              <a:latin typeface="Lato"/>
              <a:ea typeface="Lato"/>
              <a:cs typeface="Lato"/>
              <a:sym typeface="Lato"/>
            </a:endParaRPr>
          </a:p>
        </p:txBody>
      </p:sp>
      <p:sp>
        <p:nvSpPr>
          <p:cNvPr id="326" name="Google Shape;326;p9"/>
          <p:cNvSpPr/>
          <p:nvPr/>
        </p:nvSpPr>
        <p:spPr>
          <a:xfrm>
            <a:off x="1597548"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Feb</a:t>
            </a:r>
            <a:endParaRPr sz="1300">
              <a:solidFill>
                <a:srgbClr val="02A2AC"/>
              </a:solidFill>
              <a:latin typeface="Lato"/>
              <a:ea typeface="Lato"/>
              <a:cs typeface="Lato"/>
              <a:sym typeface="Lato"/>
            </a:endParaRPr>
          </a:p>
        </p:txBody>
      </p:sp>
      <p:sp>
        <p:nvSpPr>
          <p:cNvPr id="327" name="Google Shape;327;p9"/>
          <p:cNvSpPr/>
          <p:nvPr/>
        </p:nvSpPr>
        <p:spPr>
          <a:xfrm>
            <a:off x="2568047"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 Mar</a:t>
            </a:r>
            <a:endParaRPr sz="1300">
              <a:solidFill>
                <a:srgbClr val="02A2AC"/>
              </a:solidFill>
              <a:latin typeface="Lato"/>
              <a:ea typeface="Lato"/>
              <a:cs typeface="Lato"/>
              <a:sym typeface="Lato"/>
            </a:endParaRPr>
          </a:p>
        </p:txBody>
      </p:sp>
      <p:sp>
        <p:nvSpPr>
          <p:cNvPr id="328" name="Google Shape;328;p9"/>
          <p:cNvSpPr/>
          <p:nvPr/>
        </p:nvSpPr>
        <p:spPr>
          <a:xfrm>
            <a:off x="3530298"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Apr</a:t>
            </a:r>
            <a:endParaRPr sz="1300">
              <a:solidFill>
                <a:srgbClr val="02A2AC"/>
              </a:solidFill>
              <a:latin typeface="Lato"/>
              <a:ea typeface="Lato"/>
              <a:cs typeface="Lato"/>
              <a:sym typeface="Lato"/>
            </a:endParaRPr>
          </a:p>
        </p:txBody>
      </p:sp>
      <p:sp>
        <p:nvSpPr>
          <p:cNvPr id="329" name="Google Shape;329;p9"/>
          <p:cNvSpPr/>
          <p:nvPr/>
        </p:nvSpPr>
        <p:spPr>
          <a:xfrm>
            <a:off x="4492548"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May</a:t>
            </a:r>
            <a:endParaRPr sz="1300">
              <a:solidFill>
                <a:srgbClr val="02A2AC"/>
              </a:solidFill>
              <a:latin typeface="Lato"/>
              <a:ea typeface="Lato"/>
              <a:cs typeface="Lato"/>
              <a:sym typeface="Lato"/>
            </a:endParaRPr>
          </a:p>
        </p:txBody>
      </p:sp>
      <p:sp>
        <p:nvSpPr>
          <p:cNvPr id="330" name="Google Shape;330;p9"/>
          <p:cNvSpPr/>
          <p:nvPr/>
        </p:nvSpPr>
        <p:spPr>
          <a:xfrm>
            <a:off x="5446859"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Jun</a:t>
            </a:r>
            <a:endParaRPr sz="1300">
              <a:solidFill>
                <a:srgbClr val="02A2AC"/>
              </a:solidFill>
              <a:latin typeface="Lato"/>
              <a:ea typeface="Lato"/>
              <a:cs typeface="Lato"/>
              <a:sym typeface="Lato"/>
            </a:endParaRPr>
          </a:p>
        </p:txBody>
      </p:sp>
      <p:sp>
        <p:nvSpPr>
          <p:cNvPr id="331" name="Google Shape;331;p9"/>
          <p:cNvSpPr/>
          <p:nvPr/>
        </p:nvSpPr>
        <p:spPr>
          <a:xfrm>
            <a:off x="6401168"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 Jul</a:t>
            </a:r>
            <a:endParaRPr sz="1300">
              <a:solidFill>
                <a:srgbClr val="02A2AC"/>
              </a:solidFill>
              <a:latin typeface="Lato"/>
              <a:ea typeface="Lato"/>
              <a:cs typeface="Lato"/>
              <a:sym typeface="Lato"/>
            </a:endParaRPr>
          </a:p>
        </p:txBody>
      </p:sp>
      <p:sp>
        <p:nvSpPr>
          <p:cNvPr id="332" name="Google Shape;332;p9"/>
          <p:cNvSpPr/>
          <p:nvPr/>
        </p:nvSpPr>
        <p:spPr>
          <a:xfrm>
            <a:off x="7339605"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Aug</a:t>
            </a:r>
            <a:endParaRPr sz="1300">
              <a:solidFill>
                <a:srgbClr val="02A2AC"/>
              </a:solidFill>
              <a:latin typeface="Lato"/>
              <a:ea typeface="Lato"/>
              <a:cs typeface="Lato"/>
              <a:sym typeface="Lato"/>
            </a:endParaRPr>
          </a:p>
        </p:txBody>
      </p:sp>
      <p:sp>
        <p:nvSpPr>
          <p:cNvPr id="333" name="Google Shape;333;p9"/>
          <p:cNvSpPr/>
          <p:nvPr/>
        </p:nvSpPr>
        <p:spPr>
          <a:xfrm>
            <a:off x="8285977"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Sep</a:t>
            </a:r>
            <a:endParaRPr sz="1300">
              <a:solidFill>
                <a:srgbClr val="02A2AC"/>
              </a:solidFill>
              <a:latin typeface="Lato"/>
              <a:ea typeface="Lato"/>
              <a:cs typeface="Lato"/>
              <a:sym typeface="Lato"/>
            </a:endParaRPr>
          </a:p>
        </p:txBody>
      </p:sp>
      <p:sp>
        <p:nvSpPr>
          <p:cNvPr id="334" name="Google Shape;334;p9"/>
          <p:cNvSpPr/>
          <p:nvPr/>
        </p:nvSpPr>
        <p:spPr>
          <a:xfrm>
            <a:off x="9248230"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Oct</a:t>
            </a:r>
            <a:endParaRPr sz="1300">
              <a:solidFill>
                <a:srgbClr val="02A2AC"/>
              </a:solidFill>
              <a:latin typeface="Lato"/>
              <a:ea typeface="Lato"/>
              <a:cs typeface="Lato"/>
              <a:sym typeface="Lato"/>
            </a:endParaRPr>
          </a:p>
        </p:txBody>
      </p:sp>
      <p:sp>
        <p:nvSpPr>
          <p:cNvPr id="335" name="Google Shape;335;p9"/>
          <p:cNvSpPr/>
          <p:nvPr/>
        </p:nvSpPr>
        <p:spPr>
          <a:xfrm>
            <a:off x="10210481" y="1406090"/>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t"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Nov</a:t>
            </a:r>
            <a:endParaRPr sz="1300">
              <a:solidFill>
                <a:srgbClr val="02A2AC"/>
              </a:solidFill>
              <a:latin typeface="Lato"/>
              <a:ea typeface="Lato"/>
              <a:cs typeface="Lato"/>
              <a:sym typeface="Lato"/>
            </a:endParaRPr>
          </a:p>
        </p:txBody>
      </p:sp>
      <p:sp>
        <p:nvSpPr>
          <p:cNvPr id="336" name="Google Shape;336;p9"/>
          <p:cNvSpPr/>
          <p:nvPr/>
        </p:nvSpPr>
        <p:spPr>
          <a:xfrm>
            <a:off x="659111" y="1393487"/>
            <a:ext cx="883490" cy="249170"/>
          </a:xfrm>
          <a:prstGeom prst="roundRect">
            <a:avLst>
              <a:gd name="adj" fmla="val 16667"/>
            </a:avLst>
          </a:prstGeom>
          <a:solidFill>
            <a:srgbClr val="D1EAEA"/>
          </a:solidFill>
          <a:ln w="9525" cap="flat" cmpd="sng">
            <a:solidFill>
              <a:srgbClr val="02A2AC"/>
            </a:solidFill>
            <a:prstDash val="solid"/>
            <a:round/>
            <a:headEnd type="none" w="sm" len="sm"/>
            <a:tailEnd type="none" w="sm" len="sm"/>
          </a:ln>
        </p:spPr>
        <p:txBody>
          <a:bodyPr spcFirstLastPara="1" wrap="square" lIns="20325" tIns="20325" rIns="20325" bIns="20325" anchor="ctr" anchorCtr="0">
            <a:noAutofit/>
          </a:bodyPr>
          <a:lstStyle/>
          <a:p>
            <a:pPr marL="0" marR="0" lvl="0" indent="0" algn="ctr" rtl="0">
              <a:spcBef>
                <a:spcPts val="0"/>
              </a:spcBef>
              <a:spcAft>
                <a:spcPts val="0"/>
              </a:spcAft>
              <a:buNone/>
            </a:pPr>
            <a:r>
              <a:rPr lang="en-US" sz="1300">
                <a:solidFill>
                  <a:srgbClr val="02A2AC"/>
                </a:solidFill>
                <a:latin typeface="Lato"/>
                <a:ea typeface="Lato"/>
                <a:cs typeface="Lato"/>
                <a:sym typeface="Lato"/>
              </a:rPr>
              <a:t>Jan</a:t>
            </a:r>
            <a:endParaRPr sz="1300">
              <a:solidFill>
                <a:srgbClr val="02A2AC"/>
              </a:solidFill>
              <a:latin typeface="Lato"/>
              <a:ea typeface="Lato"/>
              <a:cs typeface="Lato"/>
              <a:sym typeface="Lato"/>
            </a:endParaRPr>
          </a:p>
        </p:txBody>
      </p:sp>
      <p:sp>
        <p:nvSpPr>
          <p:cNvPr id="337" name="Google Shape;337;p9"/>
          <p:cNvSpPr txBox="1"/>
          <p:nvPr/>
        </p:nvSpPr>
        <p:spPr>
          <a:xfrm>
            <a:off x="91031" y="1677923"/>
            <a:ext cx="883490" cy="2892987"/>
          </a:xfrm>
          <a:prstGeom prst="rect">
            <a:avLst/>
          </a:prstGeom>
          <a:noFill/>
          <a:ln>
            <a:noFill/>
          </a:ln>
        </p:spPr>
        <p:txBody>
          <a:bodyPr spcFirstLastPara="1" wrap="square" lIns="91325" tIns="45650" rIns="91325" bIns="45650" anchor="ctr" anchorCtr="0">
            <a:spAutoFit/>
          </a:bodyPr>
          <a:lstStyle/>
          <a:p>
            <a:pPr marL="0" marR="0" lvl="0" indent="0" algn="l" rtl="0">
              <a:spcBef>
                <a:spcPts val="0"/>
              </a:spcBef>
              <a:spcAft>
                <a:spcPts val="0"/>
              </a:spcAft>
              <a:buNone/>
            </a:pPr>
            <a:endParaRPr sz="1200" b="1" i="1">
              <a:solidFill>
                <a:srgbClr val="02A2AC"/>
              </a:solidFill>
              <a:latin typeface="Lato"/>
              <a:ea typeface="Lato"/>
              <a:cs typeface="Lato"/>
              <a:sym typeface="Lato"/>
            </a:endParaRPr>
          </a:p>
          <a:p>
            <a:pPr marL="0" marR="0" lvl="0" indent="0" algn="l" rtl="0">
              <a:spcBef>
                <a:spcPts val="0"/>
              </a:spcBef>
              <a:spcAft>
                <a:spcPts val="0"/>
              </a:spcAft>
              <a:buNone/>
            </a:pPr>
            <a:endParaRPr sz="1200" b="1" i="1">
              <a:solidFill>
                <a:srgbClr val="02A2AC"/>
              </a:solidFill>
              <a:latin typeface="Lato"/>
              <a:ea typeface="Lato"/>
              <a:cs typeface="Lato"/>
              <a:sym typeface="Lato"/>
            </a:endParaRPr>
          </a:p>
          <a:p>
            <a:pPr marL="0" marR="0" lvl="0" indent="0" algn="l" rtl="0">
              <a:spcBef>
                <a:spcPts val="0"/>
              </a:spcBef>
              <a:spcAft>
                <a:spcPts val="0"/>
              </a:spcAft>
              <a:buNone/>
            </a:pPr>
            <a:endParaRPr sz="1200" b="1" i="1">
              <a:solidFill>
                <a:srgbClr val="02A2AC"/>
              </a:solidFill>
              <a:latin typeface="Lato"/>
              <a:ea typeface="Lato"/>
              <a:cs typeface="Lato"/>
              <a:sym typeface="Lato"/>
            </a:endParaRPr>
          </a:p>
          <a:p>
            <a:pPr marL="0" marR="0" lvl="0" indent="0" algn="l" rtl="0">
              <a:spcBef>
                <a:spcPts val="0"/>
              </a:spcBef>
              <a:spcAft>
                <a:spcPts val="0"/>
              </a:spcAft>
              <a:buNone/>
            </a:pPr>
            <a:endParaRPr sz="1200" b="1" i="1">
              <a:solidFill>
                <a:srgbClr val="02A2AC"/>
              </a:solidFill>
              <a:latin typeface="Lato"/>
              <a:ea typeface="Lato"/>
              <a:cs typeface="Lato"/>
              <a:sym typeface="Lato"/>
            </a:endParaRPr>
          </a:p>
          <a:p>
            <a:pPr marL="0" marR="0" lvl="0" indent="0" algn="l" rtl="0">
              <a:spcBef>
                <a:spcPts val="0"/>
              </a:spcBef>
              <a:spcAft>
                <a:spcPts val="0"/>
              </a:spcAft>
              <a:buNone/>
            </a:pPr>
            <a:endParaRPr sz="1200" b="1" i="1">
              <a:solidFill>
                <a:srgbClr val="02A2AC"/>
              </a:solidFill>
              <a:latin typeface="Lato"/>
              <a:ea typeface="Lato"/>
              <a:cs typeface="Lato"/>
              <a:sym typeface="Lato"/>
            </a:endParaRPr>
          </a:p>
          <a:p>
            <a:pPr marL="0" marR="0" lvl="0" indent="0" algn="l" rtl="0">
              <a:spcBef>
                <a:spcPts val="0"/>
              </a:spcBef>
              <a:spcAft>
                <a:spcPts val="0"/>
              </a:spcAft>
              <a:buNone/>
            </a:pPr>
            <a:r>
              <a:rPr lang="en-US" sz="1200" b="1" i="1">
                <a:solidFill>
                  <a:srgbClr val="02A2AC"/>
                </a:solidFill>
                <a:latin typeface="Lato"/>
                <a:ea typeface="Lato"/>
                <a:cs typeface="Lato"/>
                <a:sym typeface="Lato"/>
              </a:rPr>
              <a:t>Career</a:t>
            </a:r>
            <a:br>
              <a:rPr lang="en-US" sz="1200" b="1" i="1">
                <a:solidFill>
                  <a:srgbClr val="02A2AC"/>
                </a:solidFill>
                <a:latin typeface="Lato"/>
                <a:ea typeface="Lato"/>
                <a:cs typeface="Lato"/>
                <a:sym typeface="Lato"/>
              </a:rPr>
            </a:br>
            <a:r>
              <a:rPr lang="en-US" sz="1200" b="1" i="1">
                <a:solidFill>
                  <a:srgbClr val="02A2AC"/>
                </a:solidFill>
                <a:latin typeface="Lato"/>
                <a:ea typeface="Lato"/>
                <a:cs typeface="Lato"/>
                <a:sym typeface="Lato"/>
              </a:rPr>
              <a:t>Mornings</a:t>
            </a:r>
            <a:endParaRPr/>
          </a:p>
          <a:p>
            <a:pPr marL="0" marR="0" lvl="0" indent="0" algn="l" rtl="0">
              <a:spcBef>
                <a:spcPts val="0"/>
              </a:spcBef>
              <a:spcAft>
                <a:spcPts val="0"/>
              </a:spcAft>
              <a:buNone/>
            </a:pPr>
            <a:endParaRPr sz="1200" b="1" i="1">
              <a:solidFill>
                <a:srgbClr val="02A2AC"/>
              </a:solidFill>
              <a:latin typeface="Lato"/>
              <a:ea typeface="Lato"/>
              <a:cs typeface="Lato"/>
              <a:sym typeface="Lato"/>
            </a:endParaRPr>
          </a:p>
          <a:p>
            <a:pPr marL="0" marR="0" lvl="0" indent="0" algn="l" rtl="0">
              <a:spcBef>
                <a:spcPts val="0"/>
              </a:spcBef>
              <a:spcAft>
                <a:spcPts val="0"/>
              </a:spcAft>
              <a:buNone/>
            </a:pPr>
            <a:r>
              <a:rPr lang="en-US" sz="1200" b="1" i="1">
                <a:solidFill>
                  <a:srgbClr val="02A2AC"/>
                </a:solidFill>
                <a:latin typeface="Lato"/>
                <a:ea typeface="Lato"/>
                <a:cs typeface="Lato"/>
                <a:sym typeface="Lato"/>
              </a:rPr>
              <a:t>&amp;</a:t>
            </a:r>
            <a:endParaRPr/>
          </a:p>
          <a:p>
            <a:pPr marL="0" marR="0" lvl="0" indent="0" algn="l" rtl="0">
              <a:spcBef>
                <a:spcPts val="0"/>
              </a:spcBef>
              <a:spcAft>
                <a:spcPts val="0"/>
              </a:spcAft>
              <a:buNone/>
            </a:pPr>
            <a:br>
              <a:rPr lang="en-US" sz="1200" b="1" i="1">
                <a:solidFill>
                  <a:srgbClr val="02A2AC"/>
                </a:solidFill>
                <a:latin typeface="Lato"/>
                <a:ea typeface="Lato"/>
                <a:cs typeface="Lato"/>
                <a:sym typeface="Lato"/>
              </a:rPr>
            </a:br>
            <a:r>
              <a:rPr lang="en-US" sz="1200" b="1" i="1">
                <a:solidFill>
                  <a:srgbClr val="02A2AC"/>
                </a:solidFill>
                <a:latin typeface="Lato"/>
                <a:ea typeface="Lato"/>
                <a:cs typeface="Lato"/>
                <a:sym typeface="Lato"/>
              </a:rPr>
              <a:t>Corporate Events</a:t>
            </a:r>
            <a:endParaRPr/>
          </a:p>
          <a:p>
            <a:pPr marL="0" marR="0" lvl="0" indent="0" algn="l" rtl="0">
              <a:spcBef>
                <a:spcPts val="0"/>
              </a:spcBef>
              <a:spcAft>
                <a:spcPts val="0"/>
              </a:spcAft>
              <a:buNone/>
            </a:pPr>
            <a:endParaRPr sz="1200" b="1" i="1">
              <a:solidFill>
                <a:srgbClr val="02A2AC"/>
              </a:solidFill>
              <a:latin typeface="Lato"/>
              <a:ea typeface="Lato"/>
              <a:cs typeface="Lato"/>
              <a:sym typeface="Lato"/>
            </a:endParaRPr>
          </a:p>
          <a:p>
            <a:pPr marL="0" marR="0" lvl="0" indent="0" algn="l" rtl="0">
              <a:spcBef>
                <a:spcPts val="0"/>
              </a:spcBef>
              <a:spcAft>
                <a:spcPts val="0"/>
              </a:spcAft>
              <a:buNone/>
            </a:pPr>
            <a:endParaRPr sz="1200" b="1" i="1">
              <a:solidFill>
                <a:srgbClr val="02A2AC"/>
              </a:solidFill>
              <a:latin typeface="Lato"/>
              <a:ea typeface="Lato"/>
              <a:cs typeface="Lato"/>
              <a:sym typeface="Lato"/>
            </a:endParaRPr>
          </a:p>
          <a:p>
            <a:pPr marL="0" marR="0" lvl="0" indent="0" algn="l" rtl="0">
              <a:spcBef>
                <a:spcPts val="0"/>
              </a:spcBef>
              <a:spcAft>
                <a:spcPts val="0"/>
              </a:spcAft>
              <a:buNone/>
            </a:pPr>
            <a:endParaRPr sz="1400">
              <a:solidFill>
                <a:schemeClr val="dk1"/>
              </a:solidFill>
              <a:latin typeface="Arial"/>
              <a:ea typeface="Arial"/>
              <a:cs typeface="Arial"/>
              <a:sym typeface="Arial"/>
            </a:endParaRPr>
          </a:p>
        </p:txBody>
      </p:sp>
      <p:sp>
        <p:nvSpPr>
          <p:cNvPr id="338" name="Google Shape;338;p9"/>
          <p:cNvSpPr txBox="1"/>
          <p:nvPr/>
        </p:nvSpPr>
        <p:spPr>
          <a:xfrm>
            <a:off x="85321" y="4813868"/>
            <a:ext cx="719325" cy="461552"/>
          </a:xfrm>
          <a:prstGeom prst="rect">
            <a:avLst/>
          </a:prstGeom>
          <a:noFill/>
          <a:ln>
            <a:noFill/>
          </a:ln>
        </p:spPr>
        <p:txBody>
          <a:bodyPr spcFirstLastPara="1" wrap="square" lIns="91325" tIns="45650" rIns="91325" bIns="45650" anchor="t" anchorCtr="0">
            <a:spAutoFit/>
          </a:bodyPr>
          <a:lstStyle/>
          <a:p>
            <a:pPr marL="0" marR="0" lvl="0" indent="0" algn="l" rtl="0">
              <a:spcBef>
                <a:spcPts val="0"/>
              </a:spcBef>
              <a:spcAft>
                <a:spcPts val="0"/>
              </a:spcAft>
              <a:buNone/>
            </a:pPr>
            <a:r>
              <a:rPr lang="en-US" sz="1200" b="1" i="1">
                <a:solidFill>
                  <a:srgbClr val="02A2AC"/>
                </a:solidFill>
                <a:latin typeface="Lato"/>
                <a:ea typeface="Lato"/>
                <a:cs typeface="Lato"/>
                <a:sym typeface="Lato"/>
              </a:rPr>
              <a:t>IDCN</a:t>
            </a:r>
            <a:br>
              <a:rPr lang="en-US" sz="1200" b="1" i="1">
                <a:solidFill>
                  <a:srgbClr val="02A2AC"/>
                </a:solidFill>
                <a:latin typeface="Lato"/>
                <a:ea typeface="Lato"/>
                <a:cs typeface="Lato"/>
                <a:sym typeface="Lato"/>
              </a:rPr>
            </a:br>
            <a:r>
              <a:rPr lang="en-US" sz="1200" b="1" i="1">
                <a:solidFill>
                  <a:srgbClr val="02A2AC"/>
                </a:solidFill>
                <a:latin typeface="Lato"/>
                <a:ea typeface="Lato"/>
                <a:cs typeface="Lato"/>
                <a:sym typeface="Lato"/>
              </a:rPr>
              <a:t>Events</a:t>
            </a:r>
            <a:endParaRPr sz="1400">
              <a:solidFill>
                <a:schemeClr val="dk1"/>
              </a:solidFill>
              <a:latin typeface="Arial"/>
              <a:ea typeface="Arial"/>
              <a:cs typeface="Arial"/>
              <a:sym typeface="Arial"/>
            </a:endParaRPr>
          </a:p>
        </p:txBody>
      </p:sp>
      <p:grpSp>
        <p:nvGrpSpPr>
          <p:cNvPr id="339" name="Google Shape;339;p9"/>
          <p:cNvGrpSpPr/>
          <p:nvPr/>
        </p:nvGrpSpPr>
        <p:grpSpPr>
          <a:xfrm>
            <a:off x="1367653" y="1798580"/>
            <a:ext cx="1214467" cy="701211"/>
            <a:chOff x="1365189" y="1797729"/>
            <a:chExt cx="1215100" cy="701576"/>
          </a:xfrm>
        </p:grpSpPr>
        <p:sp>
          <p:nvSpPr>
            <p:cNvPr id="340" name="Google Shape;340;p9"/>
            <p:cNvSpPr txBox="1"/>
            <p:nvPr/>
          </p:nvSpPr>
          <p:spPr>
            <a:xfrm>
              <a:off x="1365305" y="2099408"/>
              <a:ext cx="1214869" cy="399897"/>
            </a:xfrm>
            <a:prstGeom prst="rect">
              <a:avLst/>
            </a:prstGeom>
            <a:noFill/>
            <a:ln>
              <a:noFill/>
            </a:ln>
          </p:spPr>
          <p:txBody>
            <a:bodyPr spcFirstLastPara="1" wrap="square" lIns="91275" tIns="45625" rIns="91275" bIns="45625"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The power of Networking  </a:t>
              </a:r>
              <a:r>
                <a:rPr lang="en-US" sz="999" b="1">
                  <a:solidFill>
                    <a:srgbClr val="FF0000"/>
                  </a:solidFill>
                  <a:latin typeface="Calibri"/>
                  <a:ea typeface="Calibri"/>
                  <a:cs typeface="Calibri"/>
                  <a:sym typeface="Calibri"/>
                </a:rPr>
                <a:t>24 Feb </a:t>
              </a:r>
              <a:endParaRPr sz="999" b="1">
                <a:solidFill>
                  <a:schemeClr val="dk1"/>
                </a:solidFill>
                <a:latin typeface="Calibri"/>
                <a:ea typeface="Calibri"/>
                <a:cs typeface="Calibri"/>
                <a:sym typeface="Calibri"/>
              </a:endParaRPr>
            </a:p>
          </p:txBody>
        </p:sp>
        <p:pic>
          <p:nvPicPr>
            <p:cNvPr id="341" name="Google Shape;341;p9"/>
            <p:cNvPicPr preferRelativeResize="0"/>
            <p:nvPr/>
          </p:nvPicPr>
          <p:blipFill rotWithShape="1">
            <a:blip r:embed="rId3">
              <a:alphaModFix/>
            </a:blip>
            <a:srcRect/>
            <a:stretch/>
          </p:blipFill>
          <p:spPr>
            <a:xfrm>
              <a:off x="1365189" y="1797729"/>
              <a:ext cx="1215100" cy="284511"/>
            </a:xfrm>
            <a:prstGeom prst="rect">
              <a:avLst/>
            </a:prstGeom>
            <a:noFill/>
            <a:ln>
              <a:noFill/>
            </a:ln>
          </p:spPr>
        </p:pic>
      </p:grpSp>
      <p:grpSp>
        <p:nvGrpSpPr>
          <p:cNvPr id="342" name="Google Shape;342;p9"/>
          <p:cNvGrpSpPr/>
          <p:nvPr/>
        </p:nvGrpSpPr>
        <p:grpSpPr>
          <a:xfrm>
            <a:off x="1055101" y="4837490"/>
            <a:ext cx="1456512" cy="870770"/>
            <a:chOff x="1211669" y="6026107"/>
            <a:chExt cx="1457271" cy="871223"/>
          </a:xfrm>
        </p:grpSpPr>
        <p:grpSp>
          <p:nvGrpSpPr>
            <p:cNvPr id="343" name="Google Shape;343;p9"/>
            <p:cNvGrpSpPr/>
            <p:nvPr/>
          </p:nvGrpSpPr>
          <p:grpSpPr>
            <a:xfrm>
              <a:off x="1211669" y="6340737"/>
              <a:ext cx="1457271" cy="556593"/>
              <a:chOff x="-4413661" y="14073245"/>
              <a:chExt cx="2916000" cy="1113183"/>
            </a:xfrm>
          </p:grpSpPr>
          <p:sp>
            <p:nvSpPr>
              <p:cNvPr id="344" name="Google Shape;344;p9"/>
              <p:cNvSpPr txBox="1"/>
              <p:nvPr/>
            </p:nvSpPr>
            <p:spPr>
              <a:xfrm>
                <a:off x="-4413661" y="14694214"/>
                <a:ext cx="2916000" cy="492214"/>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Masterclass</a:t>
                </a:r>
                <a:r>
                  <a:rPr lang="en-US" sz="999" i="1">
                    <a:solidFill>
                      <a:schemeClr val="dk1"/>
                    </a:solidFill>
                    <a:latin typeface="Calibri"/>
                    <a:ea typeface="Calibri"/>
                    <a:cs typeface="Calibri"/>
                    <a:sym typeface="Calibri"/>
                  </a:rPr>
                  <a:t>  </a:t>
                </a:r>
                <a:r>
                  <a:rPr lang="en-US" sz="999" b="1">
                    <a:solidFill>
                      <a:srgbClr val="FF0000"/>
                    </a:solidFill>
                    <a:latin typeface="Calibri"/>
                    <a:ea typeface="Calibri"/>
                    <a:cs typeface="Calibri"/>
                    <a:sym typeface="Calibri"/>
                  </a:rPr>
                  <a:t>24 Feb</a:t>
                </a:r>
                <a:endParaRPr sz="999">
                  <a:solidFill>
                    <a:srgbClr val="FF0000"/>
                  </a:solidFill>
                  <a:latin typeface="Calibri"/>
                  <a:ea typeface="Calibri"/>
                  <a:cs typeface="Calibri"/>
                  <a:sym typeface="Calibri"/>
                </a:endParaRPr>
              </a:p>
            </p:txBody>
          </p:sp>
          <p:pic>
            <p:nvPicPr>
              <p:cNvPr id="345" name="Google Shape;345;p9"/>
              <p:cNvPicPr preferRelativeResize="0"/>
              <p:nvPr/>
            </p:nvPicPr>
            <p:blipFill rotWithShape="1">
              <a:blip r:embed="rId4">
                <a:alphaModFix/>
              </a:blip>
              <a:srcRect/>
              <a:stretch/>
            </p:blipFill>
            <p:spPr>
              <a:xfrm>
                <a:off x="-3675414" y="14073245"/>
                <a:ext cx="1487276" cy="645987"/>
              </a:xfrm>
              <a:prstGeom prst="rect">
                <a:avLst/>
              </a:prstGeom>
              <a:noFill/>
              <a:ln>
                <a:noFill/>
              </a:ln>
            </p:spPr>
          </p:pic>
        </p:grpSp>
        <p:pic>
          <p:nvPicPr>
            <p:cNvPr id="346" name="Google Shape;346;p9"/>
            <p:cNvPicPr preferRelativeResize="0"/>
            <p:nvPr/>
          </p:nvPicPr>
          <p:blipFill rotWithShape="1">
            <a:blip r:embed="rId3">
              <a:alphaModFix/>
            </a:blip>
            <a:srcRect/>
            <a:stretch/>
          </p:blipFill>
          <p:spPr>
            <a:xfrm>
              <a:off x="1356896" y="6026107"/>
              <a:ext cx="1215100" cy="284511"/>
            </a:xfrm>
            <a:prstGeom prst="rect">
              <a:avLst/>
            </a:prstGeom>
            <a:noFill/>
            <a:ln>
              <a:noFill/>
            </a:ln>
          </p:spPr>
        </p:pic>
      </p:grpSp>
      <p:grpSp>
        <p:nvGrpSpPr>
          <p:cNvPr id="347" name="Google Shape;347;p9"/>
          <p:cNvGrpSpPr/>
          <p:nvPr/>
        </p:nvGrpSpPr>
        <p:grpSpPr>
          <a:xfrm>
            <a:off x="2252776" y="3298392"/>
            <a:ext cx="1424398" cy="989239"/>
            <a:chOff x="2314273" y="2523625"/>
            <a:chExt cx="1425140" cy="989754"/>
          </a:xfrm>
        </p:grpSpPr>
        <p:pic>
          <p:nvPicPr>
            <p:cNvPr id="348" name="Google Shape;348;p9"/>
            <p:cNvPicPr preferRelativeResize="0"/>
            <p:nvPr/>
          </p:nvPicPr>
          <p:blipFill rotWithShape="1">
            <a:blip r:embed="rId5">
              <a:alphaModFix/>
            </a:blip>
            <a:srcRect/>
            <a:stretch/>
          </p:blipFill>
          <p:spPr>
            <a:xfrm>
              <a:off x="2340516" y="2523625"/>
              <a:ext cx="1372654" cy="566776"/>
            </a:xfrm>
            <a:prstGeom prst="rect">
              <a:avLst/>
            </a:prstGeom>
            <a:noFill/>
            <a:ln>
              <a:noFill/>
            </a:ln>
          </p:spPr>
        </p:pic>
        <p:sp>
          <p:nvSpPr>
            <p:cNvPr id="349" name="Google Shape;349;p9"/>
            <p:cNvSpPr txBox="1"/>
            <p:nvPr/>
          </p:nvSpPr>
          <p:spPr>
            <a:xfrm>
              <a:off x="2314273" y="3113482"/>
              <a:ext cx="1425140" cy="399897"/>
            </a:xfrm>
            <a:prstGeom prst="rect">
              <a:avLst/>
            </a:prstGeom>
            <a:noFill/>
            <a:ln>
              <a:noFill/>
            </a:ln>
          </p:spPr>
          <p:txBody>
            <a:bodyPr spcFirstLastPara="1" wrap="square" lIns="91275" tIns="45625" rIns="91275" bIns="45625"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Business Creation in Switzerland  </a:t>
              </a:r>
              <a:r>
                <a:rPr lang="en-US" sz="999" b="1">
                  <a:solidFill>
                    <a:srgbClr val="FF0000"/>
                  </a:solidFill>
                  <a:latin typeface="Calibri"/>
                  <a:ea typeface="Calibri"/>
                  <a:cs typeface="Calibri"/>
                  <a:sym typeface="Calibri"/>
                </a:rPr>
                <a:t>30 Mar</a:t>
              </a:r>
              <a:r>
                <a:rPr lang="en-US" sz="999" b="1">
                  <a:solidFill>
                    <a:srgbClr val="C00000"/>
                  </a:solidFill>
                  <a:latin typeface="Calibri"/>
                  <a:ea typeface="Calibri"/>
                  <a:cs typeface="Calibri"/>
                  <a:sym typeface="Calibri"/>
                </a:rPr>
                <a:t> </a:t>
              </a:r>
              <a:endParaRPr sz="999" b="1">
                <a:solidFill>
                  <a:schemeClr val="dk1"/>
                </a:solidFill>
                <a:latin typeface="Calibri"/>
                <a:ea typeface="Calibri"/>
                <a:cs typeface="Calibri"/>
                <a:sym typeface="Calibri"/>
              </a:endParaRPr>
            </a:p>
          </p:txBody>
        </p:sp>
      </p:grpSp>
      <p:grpSp>
        <p:nvGrpSpPr>
          <p:cNvPr id="350" name="Google Shape;350;p9"/>
          <p:cNvGrpSpPr/>
          <p:nvPr/>
        </p:nvGrpSpPr>
        <p:grpSpPr>
          <a:xfrm>
            <a:off x="3288839" y="1784935"/>
            <a:ext cx="1448107" cy="1270680"/>
            <a:chOff x="3350875" y="3511278"/>
            <a:chExt cx="1448861" cy="1271342"/>
          </a:xfrm>
        </p:grpSpPr>
        <p:pic>
          <p:nvPicPr>
            <p:cNvPr id="351" name="Google Shape;351;p9"/>
            <p:cNvPicPr preferRelativeResize="0"/>
            <p:nvPr/>
          </p:nvPicPr>
          <p:blipFill rotWithShape="1">
            <a:blip r:embed="rId6">
              <a:alphaModFix/>
            </a:blip>
            <a:srcRect/>
            <a:stretch/>
          </p:blipFill>
          <p:spPr>
            <a:xfrm>
              <a:off x="3350875" y="3511278"/>
              <a:ext cx="1448861" cy="551063"/>
            </a:xfrm>
            <a:prstGeom prst="rect">
              <a:avLst/>
            </a:prstGeom>
            <a:noFill/>
            <a:ln>
              <a:noFill/>
            </a:ln>
          </p:spPr>
        </p:pic>
        <p:sp>
          <p:nvSpPr>
            <p:cNvPr id="352" name="Google Shape;352;p9"/>
            <p:cNvSpPr txBox="1"/>
            <p:nvPr/>
          </p:nvSpPr>
          <p:spPr>
            <a:xfrm>
              <a:off x="3462405" y="4075041"/>
              <a:ext cx="1225800" cy="707579"/>
            </a:xfrm>
            <a:prstGeom prst="rect">
              <a:avLst/>
            </a:prstGeom>
            <a:noFill/>
            <a:ln>
              <a:noFill/>
            </a:ln>
          </p:spPr>
          <p:txBody>
            <a:bodyPr spcFirstLastPara="1" wrap="square" lIns="91275" tIns="45625" rIns="91275" bIns="45625"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Marketing yourself in Switzerland;</a:t>
              </a:r>
              <a:endParaRPr sz="999" b="1" i="1">
                <a:solidFill>
                  <a:schemeClr val="dk1"/>
                </a:solidFill>
                <a:latin typeface="Calibri"/>
                <a:ea typeface="Calibri"/>
                <a:cs typeface="Calibri"/>
                <a:sym typeface="Calibri"/>
              </a:endParaRPr>
            </a:p>
            <a:p>
              <a:pPr marL="0" marR="0" lvl="0" indent="0" algn="ctr" rtl="0">
                <a:spcBef>
                  <a:spcPts val="0"/>
                </a:spcBef>
                <a:spcAft>
                  <a:spcPts val="0"/>
                </a:spcAft>
                <a:buNone/>
              </a:pPr>
              <a:r>
                <a:rPr lang="en-US" sz="999" b="1" i="1">
                  <a:solidFill>
                    <a:schemeClr val="dk1"/>
                  </a:solidFill>
                  <a:latin typeface="Calibri"/>
                  <a:ea typeface="Calibri"/>
                  <a:cs typeface="Calibri"/>
                  <a:sym typeface="Calibri"/>
                </a:rPr>
                <a:t>Bridging academia and career  </a:t>
              </a:r>
              <a:r>
                <a:rPr lang="en-US" sz="999" b="1">
                  <a:solidFill>
                    <a:srgbClr val="FF0000"/>
                  </a:solidFill>
                  <a:latin typeface="Calibri"/>
                  <a:ea typeface="Calibri"/>
                  <a:cs typeface="Calibri"/>
                  <a:sym typeface="Calibri"/>
                </a:rPr>
                <a:t>28 Apr</a:t>
              </a:r>
              <a:endParaRPr sz="999" b="1">
                <a:solidFill>
                  <a:srgbClr val="FF0000"/>
                </a:solidFill>
                <a:latin typeface="Calibri"/>
                <a:ea typeface="Calibri"/>
                <a:cs typeface="Calibri"/>
                <a:sym typeface="Calibri"/>
              </a:endParaRPr>
            </a:p>
          </p:txBody>
        </p:sp>
      </p:grpSp>
      <p:grpSp>
        <p:nvGrpSpPr>
          <p:cNvPr id="353" name="Google Shape;353;p9"/>
          <p:cNvGrpSpPr/>
          <p:nvPr/>
        </p:nvGrpSpPr>
        <p:grpSpPr>
          <a:xfrm>
            <a:off x="4009065" y="5989826"/>
            <a:ext cx="1922386" cy="753800"/>
            <a:chOff x="-3343497" y="12659968"/>
            <a:chExt cx="3848700" cy="1508386"/>
          </a:xfrm>
        </p:grpSpPr>
        <p:sp>
          <p:nvSpPr>
            <p:cNvPr id="354" name="Google Shape;354;p9"/>
            <p:cNvSpPr txBox="1"/>
            <p:nvPr/>
          </p:nvSpPr>
          <p:spPr>
            <a:xfrm>
              <a:off x="-3343497" y="13368457"/>
              <a:ext cx="3848700" cy="799897"/>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All Volunteer &amp;</a:t>
              </a:r>
              <a:br>
                <a:rPr lang="en-US" sz="999" b="1" i="1">
                  <a:solidFill>
                    <a:schemeClr val="dk1"/>
                  </a:solidFill>
                  <a:latin typeface="Calibri"/>
                  <a:ea typeface="Calibri"/>
                  <a:cs typeface="Calibri"/>
                  <a:sym typeface="Calibri"/>
                </a:rPr>
              </a:br>
              <a:r>
                <a:rPr lang="en-US" sz="999" b="1" i="1">
                  <a:solidFill>
                    <a:schemeClr val="dk1"/>
                  </a:solidFill>
                  <a:latin typeface="Calibri"/>
                  <a:ea typeface="Calibri"/>
                  <a:cs typeface="Calibri"/>
                  <a:sym typeface="Calibri"/>
                </a:rPr>
                <a:t> Partner Member Picnic  </a:t>
              </a:r>
              <a:r>
                <a:rPr lang="en-US" sz="999" b="1">
                  <a:solidFill>
                    <a:srgbClr val="FF0000"/>
                  </a:solidFill>
                  <a:latin typeface="Calibri"/>
                  <a:ea typeface="Calibri"/>
                  <a:cs typeface="Calibri"/>
                  <a:sym typeface="Calibri"/>
                </a:rPr>
                <a:t>25 May</a:t>
              </a:r>
              <a:endParaRPr sz="999" b="1">
                <a:solidFill>
                  <a:srgbClr val="FF0000"/>
                </a:solidFill>
                <a:latin typeface="Calibri"/>
                <a:ea typeface="Calibri"/>
                <a:cs typeface="Calibri"/>
                <a:sym typeface="Calibri"/>
              </a:endParaRPr>
            </a:p>
          </p:txBody>
        </p:sp>
        <p:pic>
          <p:nvPicPr>
            <p:cNvPr id="355" name="Google Shape;355;p9"/>
            <p:cNvPicPr preferRelativeResize="0"/>
            <p:nvPr/>
          </p:nvPicPr>
          <p:blipFill rotWithShape="1">
            <a:blip r:embed="rId4">
              <a:alphaModFix/>
            </a:blip>
            <a:srcRect/>
            <a:stretch/>
          </p:blipFill>
          <p:spPr>
            <a:xfrm>
              <a:off x="-2275717" y="12659968"/>
              <a:ext cx="1487276" cy="645988"/>
            </a:xfrm>
            <a:prstGeom prst="rect">
              <a:avLst/>
            </a:prstGeom>
            <a:noFill/>
            <a:ln>
              <a:noFill/>
            </a:ln>
          </p:spPr>
        </p:pic>
      </p:grpSp>
      <p:grpSp>
        <p:nvGrpSpPr>
          <p:cNvPr id="356" name="Google Shape;356;p9"/>
          <p:cNvGrpSpPr/>
          <p:nvPr/>
        </p:nvGrpSpPr>
        <p:grpSpPr>
          <a:xfrm>
            <a:off x="4241444" y="3367499"/>
            <a:ext cx="1448107" cy="947999"/>
            <a:chOff x="4354777" y="1818066"/>
            <a:chExt cx="1448861" cy="948492"/>
          </a:xfrm>
        </p:grpSpPr>
        <p:pic>
          <p:nvPicPr>
            <p:cNvPr id="357" name="Google Shape;357;p9"/>
            <p:cNvPicPr preferRelativeResize="0"/>
            <p:nvPr/>
          </p:nvPicPr>
          <p:blipFill rotWithShape="1">
            <a:blip r:embed="rId7">
              <a:alphaModFix/>
            </a:blip>
            <a:srcRect/>
            <a:stretch/>
          </p:blipFill>
          <p:spPr>
            <a:xfrm>
              <a:off x="4417336" y="1818066"/>
              <a:ext cx="1323742" cy="369954"/>
            </a:xfrm>
            <a:prstGeom prst="rect">
              <a:avLst/>
            </a:prstGeom>
            <a:noFill/>
            <a:ln>
              <a:noFill/>
            </a:ln>
          </p:spPr>
        </p:pic>
        <p:sp>
          <p:nvSpPr>
            <p:cNvPr id="358" name="Google Shape;358;p9"/>
            <p:cNvSpPr txBox="1"/>
            <p:nvPr/>
          </p:nvSpPr>
          <p:spPr>
            <a:xfrm>
              <a:off x="4354777" y="2212820"/>
              <a:ext cx="1448861" cy="553738"/>
            </a:xfrm>
            <a:prstGeom prst="rect">
              <a:avLst/>
            </a:prstGeom>
            <a:noFill/>
            <a:ln>
              <a:noFill/>
            </a:ln>
          </p:spPr>
          <p:txBody>
            <a:bodyPr spcFirstLastPara="1" wrap="square" lIns="91275" tIns="45625" rIns="91275" bIns="45625"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How to prepare for a job interview  </a:t>
              </a:r>
              <a:r>
                <a:rPr lang="en-US" sz="999" b="1">
                  <a:solidFill>
                    <a:srgbClr val="FF0000"/>
                  </a:solidFill>
                  <a:latin typeface="Calibri"/>
                  <a:ea typeface="Calibri"/>
                  <a:cs typeface="Calibri"/>
                  <a:sym typeface="Calibri"/>
                </a:rPr>
                <a:t>3 May</a:t>
              </a:r>
              <a:r>
                <a:rPr lang="en-US" sz="999">
                  <a:solidFill>
                    <a:srgbClr val="535353"/>
                  </a:solidFill>
                  <a:latin typeface="Calibri"/>
                  <a:ea typeface="Calibri"/>
                  <a:cs typeface="Calibri"/>
                  <a:sym typeface="Calibri"/>
                </a:rPr>
                <a:t> </a:t>
              </a:r>
              <a:r>
                <a:rPr lang="en-US" sz="999">
                  <a:solidFill>
                    <a:srgbClr val="737572"/>
                  </a:solidFill>
                  <a:latin typeface="Calibri"/>
                  <a:ea typeface="Calibri"/>
                  <a:cs typeface="Calibri"/>
                  <a:sym typeface="Calibri"/>
                </a:rPr>
                <a:t>Webinar</a:t>
              </a:r>
              <a:endParaRPr sz="999">
                <a:solidFill>
                  <a:srgbClr val="737572"/>
                </a:solidFill>
                <a:latin typeface="Calibri"/>
                <a:ea typeface="Calibri"/>
                <a:cs typeface="Calibri"/>
                <a:sym typeface="Calibri"/>
              </a:endParaRPr>
            </a:p>
          </p:txBody>
        </p:sp>
      </p:grpSp>
      <p:grpSp>
        <p:nvGrpSpPr>
          <p:cNvPr id="359" name="Google Shape;359;p9"/>
          <p:cNvGrpSpPr/>
          <p:nvPr/>
        </p:nvGrpSpPr>
        <p:grpSpPr>
          <a:xfrm>
            <a:off x="4173429" y="4720238"/>
            <a:ext cx="1541717" cy="765164"/>
            <a:chOff x="4541247" y="4466531"/>
            <a:chExt cx="1542520" cy="765562"/>
          </a:xfrm>
        </p:grpSpPr>
        <p:pic>
          <p:nvPicPr>
            <p:cNvPr id="360" name="Google Shape;360;p9"/>
            <p:cNvPicPr preferRelativeResize="0"/>
            <p:nvPr/>
          </p:nvPicPr>
          <p:blipFill rotWithShape="1">
            <a:blip r:embed="rId8">
              <a:alphaModFix/>
            </a:blip>
            <a:srcRect/>
            <a:stretch/>
          </p:blipFill>
          <p:spPr>
            <a:xfrm>
              <a:off x="4950688" y="4466531"/>
              <a:ext cx="723639" cy="381053"/>
            </a:xfrm>
            <a:prstGeom prst="rect">
              <a:avLst/>
            </a:prstGeom>
            <a:noFill/>
            <a:ln>
              <a:noFill/>
            </a:ln>
          </p:spPr>
        </p:pic>
        <p:sp>
          <p:nvSpPr>
            <p:cNvPr id="361" name="Google Shape;361;p9"/>
            <p:cNvSpPr txBox="1"/>
            <p:nvPr/>
          </p:nvSpPr>
          <p:spPr>
            <a:xfrm>
              <a:off x="4541247" y="4832196"/>
              <a:ext cx="1542520" cy="399897"/>
            </a:xfrm>
            <a:prstGeom prst="rect">
              <a:avLst/>
            </a:prstGeom>
            <a:noFill/>
            <a:ln>
              <a:noFill/>
            </a:ln>
          </p:spPr>
          <p:txBody>
            <a:bodyPr spcFirstLastPara="1" wrap="square" lIns="91275" tIns="45625" rIns="91275" bIns="45625"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H1 All Corporate Member Meeting  </a:t>
              </a:r>
              <a:r>
                <a:rPr lang="en-US" sz="999" b="1">
                  <a:solidFill>
                    <a:srgbClr val="FF0000"/>
                  </a:solidFill>
                  <a:latin typeface="Calibri"/>
                  <a:ea typeface="Calibri"/>
                  <a:cs typeface="Calibri"/>
                  <a:sym typeface="Calibri"/>
                </a:rPr>
                <a:t>31 May</a:t>
              </a:r>
              <a:endParaRPr sz="999" b="1">
                <a:solidFill>
                  <a:srgbClr val="FF0000"/>
                </a:solidFill>
                <a:latin typeface="Calibri"/>
                <a:ea typeface="Calibri"/>
                <a:cs typeface="Calibri"/>
                <a:sym typeface="Calibri"/>
              </a:endParaRPr>
            </a:p>
          </p:txBody>
        </p:sp>
      </p:grpSp>
      <p:grpSp>
        <p:nvGrpSpPr>
          <p:cNvPr id="362" name="Google Shape;362;p9"/>
          <p:cNvGrpSpPr/>
          <p:nvPr/>
        </p:nvGrpSpPr>
        <p:grpSpPr>
          <a:xfrm>
            <a:off x="5288489" y="1806415"/>
            <a:ext cx="1225162" cy="1344225"/>
            <a:chOff x="5415068" y="2846968"/>
            <a:chExt cx="1225800" cy="1344925"/>
          </a:xfrm>
        </p:grpSpPr>
        <p:pic>
          <p:nvPicPr>
            <p:cNvPr id="363" name="Google Shape;363;p9"/>
            <p:cNvPicPr preferRelativeResize="0"/>
            <p:nvPr/>
          </p:nvPicPr>
          <p:blipFill rotWithShape="1">
            <a:blip r:embed="rId9">
              <a:alphaModFix/>
            </a:blip>
            <a:srcRect/>
            <a:stretch/>
          </p:blipFill>
          <p:spPr>
            <a:xfrm>
              <a:off x="5532550" y="2846968"/>
              <a:ext cx="990837" cy="791468"/>
            </a:xfrm>
            <a:prstGeom prst="rect">
              <a:avLst/>
            </a:prstGeom>
            <a:noFill/>
            <a:ln>
              <a:noFill/>
            </a:ln>
          </p:spPr>
        </p:pic>
        <p:sp>
          <p:nvSpPr>
            <p:cNvPr id="364" name="Google Shape;364;p9"/>
            <p:cNvSpPr txBox="1"/>
            <p:nvPr/>
          </p:nvSpPr>
          <p:spPr>
            <a:xfrm>
              <a:off x="5415068" y="3638155"/>
              <a:ext cx="1225800" cy="553738"/>
            </a:xfrm>
            <a:prstGeom prst="rect">
              <a:avLst/>
            </a:prstGeom>
            <a:noFill/>
            <a:ln>
              <a:noFill/>
            </a:ln>
          </p:spPr>
          <p:txBody>
            <a:bodyPr spcFirstLastPara="1" wrap="square" lIns="91275" tIns="45625" rIns="91275" bIns="45625"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CERN. A place like nowhere else on Earth!  </a:t>
              </a:r>
              <a:r>
                <a:rPr lang="en-US" sz="999" b="1">
                  <a:solidFill>
                    <a:srgbClr val="FF0000"/>
                  </a:solidFill>
                  <a:latin typeface="Calibri"/>
                  <a:ea typeface="Calibri"/>
                  <a:cs typeface="Calibri"/>
                  <a:sym typeface="Calibri"/>
                </a:rPr>
                <a:t>29 June</a:t>
              </a:r>
              <a:endParaRPr sz="1400" b="1" i="1">
                <a:solidFill>
                  <a:schemeClr val="dk1"/>
                </a:solidFill>
                <a:latin typeface="Calibri"/>
                <a:ea typeface="Calibri"/>
                <a:cs typeface="Calibri"/>
                <a:sym typeface="Calibri"/>
              </a:endParaRPr>
            </a:p>
          </p:txBody>
        </p:sp>
      </p:grpSp>
      <p:grpSp>
        <p:nvGrpSpPr>
          <p:cNvPr id="365" name="Google Shape;365;p9"/>
          <p:cNvGrpSpPr/>
          <p:nvPr/>
        </p:nvGrpSpPr>
        <p:grpSpPr>
          <a:xfrm>
            <a:off x="8132325" y="3359691"/>
            <a:ext cx="2394919" cy="945306"/>
            <a:chOff x="8146085" y="3118355"/>
            <a:chExt cx="2396167" cy="945798"/>
          </a:xfrm>
        </p:grpSpPr>
        <p:pic>
          <p:nvPicPr>
            <p:cNvPr id="366" name="Google Shape;366;p9"/>
            <p:cNvPicPr preferRelativeResize="0"/>
            <p:nvPr/>
          </p:nvPicPr>
          <p:blipFill rotWithShape="1">
            <a:blip r:embed="rId10">
              <a:alphaModFix/>
            </a:blip>
            <a:srcRect l="3811" t="10388" b="5992"/>
            <a:stretch/>
          </p:blipFill>
          <p:spPr>
            <a:xfrm>
              <a:off x="8168211" y="3118355"/>
              <a:ext cx="2351914" cy="400046"/>
            </a:xfrm>
            <a:prstGeom prst="rect">
              <a:avLst/>
            </a:prstGeom>
            <a:noFill/>
            <a:ln>
              <a:noFill/>
            </a:ln>
          </p:spPr>
        </p:pic>
        <p:sp>
          <p:nvSpPr>
            <p:cNvPr id="367" name="Google Shape;367;p9"/>
            <p:cNvSpPr txBox="1"/>
            <p:nvPr/>
          </p:nvSpPr>
          <p:spPr>
            <a:xfrm>
              <a:off x="8146085" y="3510365"/>
              <a:ext cx="2396167" cy="553788"/>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My relocation experience; </a:t>
              </a:r>
              <a:endParaRPr/>
            </a:p>
            <a:p>
              <a:pPr marL="0" marR="0" lvl="0" indent="0" algn="ctr" rtl="0">
                <a:spcBef>
                  <a:spcPts val="0"/>
                </a:spcBef>
                <a:spcAft>
                  <a:spcPts val="0"/>
                </a:spcAft>
                <a:buNone/>
              </a:pPr>
              <a:r>
                <a:rPr lang="en-US" sz="999" b="1" i="1">
                  <a:solidFill>
                    <a:schemeClr val="dk1"/>
                  </a:solidFill>
                  <a:latin typeface="Calibri"/>
                  <a:ea typeface="Calibri"/>
                  <a:cs typeface="Calibri"/>
                  <a:sym typeface="Calibri"/>
                </a:rPr>
                <a:t>How to start a freelance in Switzerland; </a:t>
              </a:r>
              <a:endParaRPr/>
            </a:p>
            <a:p>
              <a:pPr marL="0" marR="0" lvl="0" indent="0" algn="ctr" rtl="0">
                <a:spcBef>
                  <a:spcPts val="0"/>
                </a:spcBef>
                <a:spcAft>
                  <a:spcPts val="0"/>
                </a:spcAft>
                <a:buNone/>
              </a:pPr>
              <a:r>
                <a:rPr lang="en-US" sz="999" b="1" i="1">
                  <a:solidFill>
                    <a:schemeClr val="dk1"/>
                  </a:solidFill>
                  <a:latin typeface="Calibri"/>
                  <a:ea typeface="Calibri"/>
                  <a:cs typeface="Calibri"/>
                  <a:sym typeface="Calibri"/>
                </a:rPr>
                <a:t>How I set up my company  </a:t>
              </a:r>
              <a:r>
                <a:rPr lang="en-US" sz="999" b="1">
                  <a:solidFill>
                    <a:srgbClr val="FF0000"/>
                  </a:solidFill>
                  <a:latin typeface="Calibri"/>
                  <a:ea typeface="Calibri"/>
                  <a:cs typeface="Calibri"/>
                  <a:sym typeface="Calibri"/>
                </a:rPr>
                <a:t>5 Sep</a:t>
              </a:r>
              <a:endParaRPr sz="1400">
                <a:solidFill>
                  <a:srgbClr val="FF0000"/>
                </a:solidFill>
                <a:latin typeface="Arial"/>
                <a:ea typeface="Arial"/>
                <a:cs typeface="Arial"/>
                <a:sym typeface="Arial"/>
              </a:endParaRPr>
            </a:p>
          </p:txBody>
        </p:sp>
      </p:grpSp>
      <p:grpSp>
        <p:nvGrpSpPr>
          <p:cNvPr id="368" name="Google Shape;368;p9"/>
          <p:cNvGrpSpPr/>
          <p:nvPr/>
        </p:nvGrpSpPr>
        <p:grpSpPr>
          <a:xfrm>
            <a:off x="2687564" y="4711624"/>
            <a:ext cx="1225149" cy="1781645"/>
            <a:chOff x="2558787" y="4458290"/>
            <a:chExt cx="1225787" cy="1782573"/>
          </a:xfrm>
        </p:grpSpPr>
        <p:pic>
          <p:nvPicPr>
            <p:cNvPr id="369" name="Google Shape;369;p9"/>
            <p:cNvPicPr preferRelativeResize="0"/>
            <p:nvPr/>
          </p:nvPicPr>
          <p:blipFill rotWithShape="1">
            <a:blip r:embed="rId11">
              <a:alphaModFix/>
            </a:blip>
            <a:srcRect/>
            <a:stretch/>
          </p:blipFill>
          <p:spPr>
            <a:xfrm>
              <a:off x="2755479" y="4458290"/>
              <a:ext cx="832402" cy="889020"/>
            </a:xfrm>
            <a:prstGeom prst="rect">
              <a:avLst/>
            </a:prstGeom>
            <a:noFill/>
            <a:ln>
              <a:noFill/>
            </a:ln>
          </p:spPr>
        </p:pic>
        <p:sp>
          <p:nvSpPr>
            <p:cNvPr id="370" name="Google Shape;370;p9"/>
            <p:cNvSpPr txBox="1"/>
            <p:nvPr/>
          </p:nvSpPr>
          <p:spPr>
            <a:xfrm>
              <a:off x="2558787" y="5687125"/>
              <a:ext cx="1225787" cy="553738"/>
            </a:xfrm>
            <a:prstGeom prst="rect">
              <a:avLst/>
            </a:prstGeom>
            <a:noFill/>
            <a:ln>
              <a:noFill/>
            </a:ln>
          </p:spPr>
          <p:txBody>
            <a:bodyPr spcFirstLastPara="1" wrap="square" lIns="91275" tIns="45625" rIns="91275" bIns="45625"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New IDCN Partner Members Welcome Event  </a:t>
              </a:r>
              <a:r>
                <a:rPr lang="en-US" sz="999" b="1">
                  <a:solidFill>
                    <a:srgbClr val="FF0000"/>
                  </a:solidFill>
                  <a:latin typeface="Calibri"/>
                  <a:ea typeface="Calibri"/>
                  <a:cs typeface="Calibri"/>
                  <a:sym typeface="Calibri"/>
                </a:rPr>
                <a:t>13 Mar</a:t>
              </a:r>
              <a:endParaRPr sz="999" b="1">
                <a:solidFill>
                  <a:srgbClr val="FF0000"/>
                </a:solidFill>
                <a:latin typeface="Calibri"/>
                <a:ea typeface="Calibri"/>
                <a:cs typeface="Calibri"/>
                <a:sym typeface="Calibri"/>
              </a:endParaRPr>
            </a:p>
          </p:txBody>
        </p:sp>
        <p:pic>
          <p:nvPicPr>
            <p:cNvPr id="371" name="Google Shape;371;p9"/>
            <p:cNvPicPr preferRelativeResize="0"/>
            <p:nvPr/>
          </p:nvPicPr>
          <p:blipFill rotWithShape="1">
            <a:blip r:embed="rId4">
              <a:alphaModFix/>
            </a:blip>
            <a:srcRect/>
            <a:stretch/>
          </p:blipFill>
          <p:spPr>
            <a:xfrm>
              <a:off x="2800055" y="5356161"/>
              <a:ext cx="743251" cy="322826"/>
            </a:xfrm>
            <a:prstGeom prst="rect">
              <a:avLst/>
            </a:prstGeom>
            <a:noFill/>
            <a:ln>
              <a:noFill/>
            </a:ln>
          </p:spPr>
        </p:pic>
      </p:grpSp>
      <p:grpSp>
        <p:nvGrpSpPr>
          <p:cNvPr id="372" name="Google Shape;372;p9"/>
          <p:cNvGrpSpPr/>
          <p:nvPr/>
        </p:nvGrpSpPr>
        <p:grpSpPr>
          <a:xfrm>
            <a:off x="10786608" y="5389441"/>
            <a:ext cx="1267527" cy="735183"/>
            <a:chOff x="21779496" y="11034940"/>
            <a:chExt cx="2537643" cy="1471133"/>
          </a:xfrm>
        </p:grpSpPr>
        <p:pic>
          <p:nvPicPr>
            <p:cNvPr id="373" name="Google Shape;373;p9"/>
            <p:cNvPicPr preferRelativeResize="0"/>
            <p:nvPr/>
          </p:nvPicPr>
          <p:blipFill rotWithShape="1">
            <a:blip r:embed="rId4">
              <a:alphaModFix/>
            </a:blip>
            <a:srcRect/>
            <a:stretch/>
          </p:blipFill>
          <p:spPr>
            <a:xfrm>
              <a:off x="22548354" y="11034940"/>
              <a:ext cx="1487276" cy="645988"/>
            </a:xfrm>
            <a:prstGeom prst="rect">
              <a:avLst/>
            </a:prstGeom>
            <a:noFill/>
            <a:ln>
              <a:noFill/>
            </a:ln>
          </p:spPr>
        </p:pic>
        <p:sp>
          <p:nvSpPr>
            <p:cNvPr id="374" name="Google Shape;374;p9"/>
            <p:cNvSpPr txBox="1"/>
            <p:nvPr/>
          </p:nvSpPr>
          <p:spPr>
            <a:xfrm>
              <a:off x="21779496" y="11706176"/>
              <a:ext cx="2537643" cy="799897"/>
            </a:xfrm>
            <a:prstGeom prst="rect">
              <a:avLst/>
            </a:prstGeom>
            <a:solidFill>
              <a:schemeClr val="lt1"/>
            </a:solid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Volunteer Christmas Lunch  </a:t>
              </a:r>
              <a:r>
                <a:rPr lang="en-US" sz="999" b="1">
                  <a:solidFill>
                    <a:srgbClr val="FF0000"/>
                  </a:solidFill>
                  <a:latin typeface="Calibri"/>
                  <a:ea typeface="Calibri"/>
                  <a:cs typeface="Calibri"/>
                  <a:sym typeface="Calibri"/>
                </a:rPr>
                <a:t>12 Dec</a:t>
              </a:r>
              <a:endParaRPr sz="999" b="1" i="1">
                <a:solidFill>
                  <a:schemeClr val="dk1"/>
                </a:solidFill>
                <a:latin typeface="Calibri"/>
                <a:ea typeface="Calibri"/>
                <a:cs typeface="Calibri"/>
                <a:sym typeface="Calibri"/>
              </a:endParaRPr>
            </a:p>
          </p:txBody>
        </p:sp>
      </p:grpSp>
      <p:grpSp>
        <p:nvGrpSpPr>
          <p:cNvPr id="375" name="Google Shape;375;p9"/>
          <p:cNvGrpSpPr/>
          <p:nvPr/>
        </p:nvGrpSpPr>
        <p:grpSpPr>
          <a:xfrm>
            <a:off x="9208739" y="5393235"/>
            <a:ext cx="1175542" cy="718696"/>
            <a:chOff x="7453913" y="4936765"/>
            <a:chExt cx="1176742" cy="719070"/>
          </a:xfrm>
        </p:grpSpPr>
        <p:sp>
          <p:nvSpPr>
            <p:cNvPr id="376" name="Google Shape;376;p9"/>
            <p:cNvSpPr txBox="1"/>
            <p:nvPr/>
          </p:nvSpPr>
          <p:spPr>
            <a:xfrm>
              <a:off x="7453913" y="5255938"/>
              <a:ext cx="1176742" cy="399897"/>
            </a:xfrm>
            <a:prstGeom prst="rect">
              <a:avLst/>
            </a:prstGeom>
            <a:noFill/>
            <a:ln>
              <a:noFill/>
            </a:ln>
          </p:spPr>
          <p:txBody>
            <a:bodyPr spcFirstLastPara="1" wrap="square" lIns="91275" tIns="45625" rIns="91275" bIns="45625"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Volunteer coffee meet-up  </a:t>
              </a:r>
              <a:r>
                <a:rPr lang="en-US" sz="999" b="1">
                  <a:solidFill>
                    <a:srgbClr val="FF0000"/>
                  </a:solidFill>
                  <a:latin typeface="Calibri"/>
                  <a:ea typeface="Calibri"/>
                  <a:cs typeface="Calibri"/>
                  <a:sym typeface="Calibri"/>
                </a:rPr>
                <a:t>12 Oct</a:t>
              </a:r>
              <a:endParaRPr sz="999">
                <a:solidFill>
                  <a:srgbClr val="FF0000"/>
                </a:solidFill>
                <a:latin typeface="Calibri"/>
                <a:ea typeface="Calibri"/>
                <a:cs typeface="Calibri"/>
                <a:sym typeface="Calibri"/>
              </a:endParaRPr>
            </a:p>
          </p:txBody>
        </p:sp>
        <p:pic>
          <p:nvPicPr>
            <p:cNvPr id="377" name="Google Shape;377;p9"/>
            <p:cNvPicPr preferRelativeResize="0"/>
            <p:nvPr/>
          </p:nvPicPr>
          <p:blipFill rotWithShape="1">
            <a:blip r:embed="rId4">
              <a:alphaModFix/>
            </a:blip>
            <a:srcRect/>
            <a:stretch/>
          </p:blipFill>
          <p:spPr>
            <a:xfrm>
              <a:off x="7647389" y="4936765"/>
              <a:ext cx="743638" cy="322994"/>
            </a:xfrm>
            <a:prstGeom prst="rect">
              <a:avLst/>
            </a:prstGeom>
            <a:noFill/>
            <a:ln>
              <a:noFill/>
            </a:ln>
          </p:spPr>
        </p:pic>
      </p:grpSp>
      <p:grpSp>
        <p:nvGrpSpPr>
          <p:cNvPr id="378" name="Google Shape;378;p9"/>
          <p:cNvGrpSpPr/>
          <p:nvPr/>
        </p:nvGrpSpPr>
        <p:grpSpPr>
          <a:xfrm>
            <a:off x="8827930" y="1755053"/>
            <a:ext cx="1759444" cy="1146252"/>
            <a:chOff x="17005065" y="3451684"/>
            <a:chExt cx="4816835" cy="3062723"/>
          </a:xfrm>
        </p:grpSpPr>
        <p:pic>
          <p:nvPicPr>
            <p:cNvPr id="379" name="Google Shape;379;p9"/>
            <p:cNvPicPr preferRelativeResize="0"/>
            <p:nvPr/>
          </p:nvPicPr>
          <p:blipFill rotWithShape="1">
            <a:blip r:embed="rId12">
              <a:alphaModFix/>
            </a:blip>
            <a:srcRect/>
            <a:stretch/>
          </p:blipFill>
          <p:spPr>
            <a:xfrm>
              <a:off x="18943570" y="3451684"/>
              <a:ext cx="1485366" cy="1256848"/>
            </a:xfrm>
            <a:prstGeom prst="rect">
              <a:avLst/>
            </a:prstGeom>
            <a:noFill/>
            <a:ln>
              <a:noFill/>
            </a:ln>
          </p:spPr>
        </p:pic>
        <p:sp>
          <p:nvSpPr>
            <p:cNvPr id="380" name="Google Shape;380;p9"/>
            <p:cNvSpPr txBox="1"/>
            <p:nvPr/>
          </p:nvSpPr>
          <p:spPr>
            <a:xfrm>
              <a:off x="17005065" y="4624647"/>
              <a:ext cx="4816835" cy="1889760"/>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Tips on writing a resumé and getting an interview when you have had a significant career break  </a:t>
              </a:r>
              <a:r>
                <a:rPr lang="en-US" sz="999" b="1">
                  <a:solidFill>
                    <a:srgbClr val="FF0000"/>
                  </a:solidFill>
                  <a:latin typeface="Calibri"/>
                  <a:ea typeface="Calibri"/>
                  <a:cs typeface="Calibri"/>
                  <a:sym typeface="Calibri"/>
                </a:rPr>
                <a:t>31 Oct</a:t>
              </a:r>
              <a:endParaRPr sz="1400">
                <a:solidFill>
                  <a:srgbClr val="FF0000"/>
                </a:solidFill>
                <a:latin typeface="Arial"/>
                <a:ea typeface="Arial"/>
                <a:cs typeface="Arial"/>
                <a:sym typeface="Arial"/>
              </a:endParaRPr>
            </a:p>
          </p:txBody>
        </p:sp>
      </p:grpSp>
      <p:grpSp>
        <p:nvGrpSpPr>
          <p:cNvPr id="381" name="Google Shape;381;p9"/>
          <p:cNvGrpSpPr/>
          <p:nvPr/>
        </p:nvGrpSpPr>
        <p:grpSpPr>
          <a:xfrm>
            <a:off x="136094" y="5800741"/>
            <a:ext cx="2350689" cy="947248"/>
            <a:chOff x="-319805" y="8780715"/>
            <a:chExt cx="4703827" cy="1895483"/>
          </a:xfrm>
        </p:grpSpPr>
        <p:grpSp>
          <p:nvGrpSpPr>
            <p:cNvPr id="382" name="Google Shape;382;p9"/>
            <p:cNvGrpSpPr/>
            <p:nvPr/>
          </p:nvGrpSpPr>
          <p:grpSpPr>
            <a:xfrm>
              <a:off x="781135" y="9545188"/>
              <a:ext cx="2451574" cy="1131010"/>
              <a:chOff x="1694613" y="10121215"/>
              <a:chExt cx="2452800" cy="1131010"/>
            </a:xfrm>
          </p:grpSpPr>
          <p:sp>
            <p:nvSpPr>
              <p:cNvPr id="383" name="Google Shape;383;p9"/>
              <p:cNvSpPr txBox="1"/>
              <p:nvPr/>
            </p:nvSpPr>
            <p:spPr>
              <a:xfrm>
                <a:off x="1694613" y="10760009"/>
                <a:ext cx="2452800" cy="492216"/>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Masterclass</a:t>
                </a:r>
                <a:r>
                  <a:rPr lang="en-US" sz="999" b="1">
                    <a:solidFill>
                      <a:srgbClr val="FF0000"/>
                    </a:solidFill>
                    <a:latin typeface="Calibri"/>
                    <a:ea typeface="Calibri"/>
                    <a:cs typeface="Calibri"/>
                    <a:sym typeface="Calibri"/>
                  </a:rPr>
                  <a:t>  17 Jan</a:t>
                </a:r>
                <a:endParaRPr sz="999">
                  <a:solidFill>
                    <a:srgbClr val="FF0000"/>
                  </a:solidFill>
                  <a:latin typeface="Calibri"/>
                  <a:ea typeface="Calibri"/>
                  <a:cs typeface="Calibri"/>
                  <a:sym typeface="Calibri"/>
                </a:endParaRPr>
              </a:p>
            </p:txBody>
          </p:sp>
          <p:pic>
            <p:nvPicPr>
              <p:cNvPr id="384" name="Google Shape;384;p9"/>
              <p:cNvPicPr preferRelativeResize="0"/>
              <p:nvPr/>
            </p:nvPicPr>
            <p:blipFill rotWithShape="1">
              <a:blip r:embed="rId4">
                <a:alphaModFix/>
              </a:blip>
              <a:srcRect/>
              <a:stretch/>
            </p:blipFill>
            <p:spPr>
              <a:xfrm>
                <a:off x="2033464" y="10121215"/>
                <a:ext cx="1487275" cy="645988"/>
              </a:xfrm>
              <a:prstGeom prst="rect">
                <a:avLst/>
              </a:prstGeom>
              <a:noFill/>
              <a:ln>
                <a:noFill/>
              </a:ln>
            </p:spPr>
          </p:pic>
        </p:grpSp>
        <p:pic>
          <p:nvPicPr>
            <p:cNvPr id="385" name="Google Shape;385;p9"/>
            <p:cNvPicPr preferRelativeResize="0"/>
            <p:nvPr/>
          </p:nvPicPr>
          <p:blipFill rotWithShape="1">
            <a:blip r:embed="rId10">
              <a:alphaModFix/>
            </a:blip>
            <a:srcRect l="3811" t="10388" b="5992"/>
            <a:stretch/>
          </p:blipFill>
          <p:spPr>
            <a:xfrm>
              <a:off x="-319805" y="8780715"/>
              <a:ext cx="4703827" cy="800092"/>
            </a:xfrm>
            <a:prstGeom prst="rect">
              <a:avLst/>
            </a:prstGeom>
            <a:noFill/>
            <a:ln>
              <a:noFill/>
            </a:ln>
          </p:spPr>
        </p:pic>
      </p:grpSp>
      <p:grpSp>
        <p:nvGrpSpPr>
          <p:cNvPr id="386" name="Google Shape;386;p9"/>
          <p:cNvGrpSpPr/>
          <p:nvPr/>
        </p:nvGrpSpPr>
        <p:grpSpPr>
          <a:xfrm>
            <a:off x="10268124" y="3486234"/>
            <a:ext cx="1879312" cy="1408533"/>
            <a:chOff x="19948137" y="7173367"/>
            <a:chExt cx="3760581" cy="2818531"/>
          </a:xfrm>
        </p:grpSpPr>
        <p:pic>
          <p:nvPicPr>
            <p:cNvPr id="387" name="Google Shape;387;p9" descr="A blue circle with white text&#10;&#10;Description automatically generated"/>
            <p:cNvPicPr preferRelativeResize="0"/>
            <p:nvPr/>
          </p:nvPicPr>
          <p:blipFill rotWithShape="1">
            <a:blip r:embed="rId13">
              <a:alphaModFix/>
            </a:blip>
            <a:srcRect/>
            <a:stretch/>
          </p:blipFill>
          <p:spPr>
            <a:xfrm>
              <a:off x="20844843" y="7173367"/>
              <a:ext cx="1838325" cy="1695450"/>
            </a:xfrm>
            <a:prstGeom prst="rect">
              <a:avLst/>
            </a:prstGeom>
            <a:noFill/>
            <a:ln>
              <a:noFill/>
            </a:ln>
          </p:spPr>
        </p:pic>
        <p:sp>
          <p:nvSpPr>
            <p:cNvPr id="388" name="Google Shape;388;p9"/>
            <p:cNvSpPr txBox="1"/>
            <p:nvPr/>
          </p:nvSpPr>
          <p:spPr>
            <a:xfrm>
              <a:off x="19948137" y="8884322"/>
              <a:ext cx="3760581" cy="1107576"/>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Acting More, Daring to fail and other confidence boosting tips</a:t>
              </a:r>
              <a:r>
                <a:rPr lang="en-US" sz="999" b="1" i="1">
                  <a:solidFill>
                    <a:srgbClr val="C00000"/>
                  </a:solidFill>
                  <a:latin typeface="Calibri"/>
                  <a:ea typeface="Calibri"/>
                  <a:cs typeface="Calibri"/>
                  <a:sym typeface="Calibri"/>
                </a:rPr>
                <a:t> </a:t>
              </a:r>
              <a:r>
                <a:rPr lang="en-US" sz="999" b="1">
                  <a:solidFill>
                    <a:srgbClr val="FF0000"/>
                  </a:solidFill>
                  <a:latin typeface="Calibri"/>
                  <a:ea typeface="Calibri"/>
                  <a:cs typeface="Calibri"/>
                  <a:sym typeface="Calibri"/>
                </a:rPr>
                <a:t>21 Nov</a:t>
              </a:r>
              <a:endParaRPr sz="1400">
                <a:solidFill>
                  <a:srgbClr val="FF0000"/>
                </a:solidFill>
                <a:latin typeface="Arial"/>
                <a:ea typeface="Arial"/>
                <a:cs typeface="Arial"/>
                <a:sym typeface="Arial"/>
              </a:endParaRPr>
            </a:p>
          </p:txBody>
        </p:sp>
      </p:grpSp>
      <p:grpSp>
        <p:nvGrpSpPr>
          <p:cNvPr id="389" name="Google Shape;389;p9"/>
          <p:cNvGrpSpPr/>
          <p:nvPr/>
        </p:nvGrpSpPr>
        <p:grpSpPr>
          <a:xfrm>
            <a:off x="10686635" y="1818905"/>
            <a:ext cx="1414395" cy="928644"/>
            <a:chOff x="19723488" y="3623251"/>
            <a:chExt cx="4778146" cy="2288045"/>
          </a:xfrm>
        </p:grpSpPr>
        <p:pic>
          <p:nvPicPr>
            <p:cNvPr id="390" name="Google Shape;390;p9" descr="A blue text on a white background&#10;&#10;Description automatically generated"/>
            <p:cNvPicPr preferRelativeResize="0"/>
            <p:nvPr/>
          </p:nvPicPr>
          <p:blipFill rotWithShape="1">
            <a:blip r:embed="rId14">
              <a:alphaModFix/>
            </a:blip>
            <a:srcRect/>
            <a:stretch/>
          </p:blipFill>
          <p:spPr>
            <a:xfrm>
              <a:off x="20318607" y="3623251"/>
              <a:ext cx="3943349" cy="876300"/>
            </a:xfrm>
            <a:prstGeom prst="rect">
              <a:avLst/>
            </a:prstGeom>
            <a:noFill/>
            <a:ln>
              <a:noFill/>
            </a:ln>
          </p:spPr>
        </p:pic>
        <p:sp>
          <p:nvSpPr>
            <p:cNvPr id="391" name="Google Shape;391;p9"/>
            <p:cNvSpPr txBox="1"/>
            <p:nvPr/>
          </p:nvSpPr>
          <p:spPr>
            <a:xfrm>
              <a:off x="19723488" y="4547552"/>
              <a:ext cx="4778146" cy="1363744"/>
            </a:xfrm>
            <a:prstGeom prst="rect">
              <a:avLst/>
            </a:prstGeom>
            <a:noFill/>
            <a:ln>
              <a:noFill/>
            </a:ln>
          </p:spPr>
          <p:txBody>
            <a:bodyPr spcFirstLastPara="1" wrap="square" lIns="91325" tIns="45650" rIns="91325" bIns="45650" anchor="t" anchorCtr="0">
              <a:spAutoFit/>
            </a:bodyPr>
            <a:lstStyle/>
            <a:p>
              <a:pPr marL="0" marR="0" lvl="0" indent="0" algn="ctr" rtl="0">
                <a:spcBef>
                  <a:spcPts val="0"/>
                </a:spcBef>
                <a:spcAft>
                  <a:spcPts val="0"/>
                </a:spcAft>
                <a:buNone/>
              </a:pPr>
              <a:r>
                <a:rPr lang="en-US" sz="999" b="1" i="1">
                  <a:solidFill>
                    <a:schemeClr val="dk1"/>
                  </a:solidFill>
                  <a:latin typeface="Calibri"/>
                  <a:ea typeface="Calibri"/>
                  <a:cs typeface="Calibri"/>
                  <a:sym typeface="Calibri"/>
                </a:rPr>
                <a:t>Re-branding and networking in Career Transition</a:t>
              </a:r>
              <a:r>
                <a:rPr lang="en-US" sz="999" b="1">
                  <a:solidFill>
                    <a:srgbClr val="FF0000"/>
                  </a:solidFill>
                  <a:latin typeface="Calibri"/>
                  <a:ea typeface="Calibri"/>
                  <a:cs typeface="Calibri"/>
                  <a:sym typeface="Calibri"/>
                </a:rPr>
                <a:t>  8 Dec </a:t>
              </a:r>
              <a:endParaRPr sz="999" b="1" i="1">
                <a:solidFill>
                  <a:schemeClr val="dk1"/>
                </a:solidFill>
                <a:latin typeface="Calibri"/>
                <a:ea typeface="Calibri"/>
                <a:cs typeface="Calibri"/>
                <a:sym typeface="Calibri"/>
              </a:endParaRPr>
            </a:p>
          </p:txBody>
        </p:sp>
      </p:grpSp>
      <p:sp>
        <p:nvSpPr>
          <p:cNvPr id="392" name="Google Shape;392;p9"/>
          <p:cNvSpPr/>
          <p:nvPr/>
        </p:nvSpPr>
        <p:spPr>
          <a:xfrm>
            <a:off x="6500697" y="1724014"/>
            <a:ext cx="1656442" cy="4458764"/>
          </a:xfrm>
          <a:prstGeom prst="roundRect">
            <a:avLst>
              <a:gd name="adj" fmla="val 16667"/>
            </a:avLst>
          </a:prstGeom>
          <a:solidFill>
            <a:srgbClr val="D1EAEA">
              <a:alpha val="32156"/>
            </a:srgbClr>
          </a:solidFill>
          <a:ln>
            <a:noFill/>
          </a:ln>
        </p:spPr>
        <p:txBody>
          <a:bodyPr spcFirstLastPara="1" wrap="square" lIns="20325" tIns="20325" rIns="20325" bIns="20325" anchor="ctr" anchorCtr="0">
            <a:noAutofit/>
          </a:bodyPr>
          <a:lstStyle/>
          <a:p>
            <a:pPr marL="0" marR="0" lvl="0" indent="0" algn="ctr" rtl="0">
              <a:spcBef>
                <a:spcPts val="0"/>
              </a:spcBef>
              <a:spcAft>
                <a:spcPts val="0"/>
              </a:spcAft>
              <a:buNone/>
            </a:pPr>
            <a:r>
              <a:rPr lang="en-US" sz="1300" i="1" u="sng">
                <a:solidFill>
                  <a:srgbClr val="02A2AC"/>
                </a:solidFill>
                <a:latin typeface="Lato"/>
                <a:ea typeface="Lato"/>
                <a:cs typeface="Lato"/>
                <a:sym typeface="Lato"/>
              </a:rPr>
              <a:t>Summer </a:t>
            </a:r>
            <a:endParaRPr sz="849">
              <a:solidFill>
                <a:srgbClr val="737572"/>
              </a:solidFill>
              <a:latin typeface="Calibri"/>
              <a:ea typeface="Calibri"/>
              <a:cs typeface="Calibri"/>
              <a:sym typeface="Calibri"/>
            </a:endParaRPr>
          </a:p>
          <a:p>
            <a:pPr marL="0" marR="0" lvl="0" indent="0" algn="ctr" rtl="0">
              <a:spcBef>
                <a:spcPts val="0"/>
              </a:spcBef>
              <a:spcAft>
                <a:spcPts val="0"/>
              </a:spcAft>
              <a:buNone/>
            </a:pPr>
            <a:r>
              <a:rPr lang="en-US" sz="1300" i="1" u="sng">
                <a:solidFill>
                  <a:srgbClr val="02A2AC"/>
                </a:solidFill>
                <a:latin typeface="Lato"/>
                <a:ea typeface="Lato"/>
                <a:cs typeface="Lato"/>
                <a:sym typeface="Lato"/>
              </a:rPr>
              <a:t>Break</a:t>
            </a:r>
            <a:endParaRPr/>
          </a:p>
          <a:p>
            <a:pPr marL="0" marR="0" lvl="0" indent="0" algn="ctr" rtl="0">
              <a:spcBef>
                <a:spcPts val="0"/>
              </a:spcBef>
              <a:spcAft>
                <a:spcPts val="0"/>
              </a:spcAft>
              <a:buNone/>
            </a:pPr>
            <a:endParaRPr sz="1300" i="1" u="sng">
              <a:solidFill>
                <a:srgbClr val="02A2AC"/>
              </a:solidFill>
              <a:latin typeface="Lato"/>
              <a:ea typeface="Lato"/>
              <a:cs typeface="Lato"/>
              <a:sym typeface="Lato"/>
            </a:endParaRPr>
          </a:p>
          <a:p>
            <a:pPr marL="0" marR="0" lvl="0" indent="0" algn="ctr" rtl="0">
              <a:spcBef>
                <a:spcPts val="0"/>
              </a:spcBef>
              <a:spcAft>
                <a:spcPts val="0"/>
              </a:spcAft>
              <a:buNone/>
            </a:pPr>
            <a:endParaRPr sz="1300" i="1" u="sng">
              <a:solidFill>
                <a:srgbClr val="02A2AC"/>
              </a:solidFill>
              <a:latin typeface="Lato"/>
              <a:ea typeface="Lato"/>
              <a:cs typeface="Lato"/>
              <a:sym typeface="Lato"/>
            </a:endParaRPr>
          </a:p>
          <a:p>
            <a:pPr marL="0" marR="0" lvl="0" indent="0" algn="ctr" rtl="0">
              <a:spcBef>
                <a:spcPts val="0"/>
              </a:spcBef>
              <a:spcAft>
                <a:spcPts val="0"/>
              </a:spcAft>
              <a:buNone/>
            </a:pPr>
            <a:endParaRPr sz="1300" i="1" u="sng">
              <a:solidFill>
                <a:srgbClr val="02A2AC"/>
              </a:solidFill>
              <a:latin typeface="Lato"/>
              <a:ea typeface="Lato"/>
              <a:cs typeface="Lato"/>
              <a:sym typeface="Lato"/>
            </a:endParaRPr>
          </a:p>
          <a:p>
            <a:pPr marL="0" marR="0" lvl="0" indent="0" algn="ctr" rtl="0">
              <a:spcBef>
                <a:spcPts val="0"/>
              </a:spcBef>
              <a:spcAft>
                <a:spcPts val="0"/>
              </a:spcAft>
              <a:buNone/>
            </a:pPr>
            <a:endParaRPr sz="1300" i="1" u="sng">
              <a:solidFill>
                <a:srgbClr val="02A2AC"/>
              </a:solidFill>
              <a:latin typeface="Lato"/>
              <a:ea typeface="Lato"/>
              <a:cs typeface="Lato"/>
              <a:sym typeface="Lato"/>
            </a:endParaRPr>
          </a:p>
        </p:txBody>
      </p:sp>
    </p:spTree>
  </p:cSld>
  <p:clrMapOvr>
    <a:masterClrMapping/>
  </p:clrMapOvr>
</p:sld>
</file>

<file path=ppt/theme/theme1.xml><?xml version="1.0" encoding="utf-8"?>
<a:theme xmlns:a="http://schemas.openxmlformats.org/drawingml/2006/main" name="Default Theme">
  <a:themeElements>
    <a:clrScheme name="Default Theme">
      <a:dk1>
        <a:srgbClr val="737572"/>
      </a:dk1>
      <a:lt1>
        <a:srgbClr val="FAFCFF"/>
      </a:lt1>
      <a:dk2>
        <a:srgbClr val="A7A7A7"/>
      </a:dk2>
      <a:lt2>
        <a:srgbClr val="535353"/>
      </a:lt2>
      <a:accent1>
        <a:srgbClr val="E2BB19"/>
      </a:accent1>
      <a:accent2>
        <a:srgbClr val="EFD562"/>
      </a:accent2>
      <a:accent3>
        <a:srgbClr val="AA8C14"/>
      </a:accent3>
      <a:accent4>
        <a:srgbClr val="868789"/>
      </a:accent4>
      <a:accent5>
        <a:srgbClr val="B1B2B4"/>
      </a:accent5>
      <a:accent6>
        <a:srgbClr val="333C3C"/>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Default Theme">
  <a:themeElements>
    <a:clrScheme name="Default Theme">
      <a:dk1>
        <a:srgbClr val="737572"/>
      </a:dk1>
      <a:lt1>
        <a:srgbClr val="FAFCFF"/>
      </a:lt1>
      <a:dk2>
        <a:srgbClr val="A7A7A7"/>
      </a:dk2>
      <a:lt2>
        <a:srgbClr val="535353"/>
      </a:lt2>
      <a:accent1>
        <a:srgbClr val="E2BB19"/>
      </a:accent1>
      <a:accent2>
        <a:srgbClr val="EFD562"/>
      </a:accent2>
      <a:accent3>
        <a:srgbClr val="AA8C14"/>
      </a:accent3>
      <a:accent4>
        <a:srgbClr val="868789"/>
      </a:accent4>
      <a:accent5>
        <a:srgbClr val="B1B2B4"/>
      </a:accent5>
      <a:accent6>
        <a:srgbClr val="333C3C"/>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rgbClr val="000000"/>
      </a:dk1>
      <a:lt1>
        <a:srgbClr val="FFFFFF"/>
      </a:lt1>
      <a:dk2>
        <a:srgbClr val="A7A7A7"/>
      </a:dk2>
      <a:lt2>
        <a:srgbClr val="535353"/>
      </a:lt2>
      <a:accent1>
        <a:srgbClr val="E2BB19"/>
      </a:accent1>
      <a:accent2>
        <a:srgbClr val="EFD562"/>
      </a:accent2>
      <a:accent3>
        <a:srgbClr val="AA8C14"/>
      </a:accent3>
      <a:accent4>
        <a:srgbClr val="868789"/>
      </a:accent4>
      <a:accent5>
        <a:srgbClr val="B1B2B4"/>
      </a:accent5>
      <a:accent6>
        <a:srgbClr val="333C3C"/>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1077</Words>
  <Application>Microsoft Office PowerPoint</Application>
  <PresentationFormat>Widescreen</PresentationFormat>
  <Paragraphs>331</Paragraphs>
  <Slides>23</Slides>
  <Notes>22</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23</vt:i4>
      </vt:variant>
    </vt:vector>
  </HeadingPairs>
  <TitlesOfParts>
    <vt:vector size="36" baseType="lpstr">
      <vt:lpstr>Architects Daughter</vt:lpstr>
      <vt:lpstr>Times New Roman</vt:lpstr>
      <vt:lpstr>Pacifico</vt:lpstr>
      <vt:lpstr>Calibri</vt:lpstr>
      <vt:lpstr>Helvetica Neue</vt:lpstr>
      <vt:lpstr>Lato</vt:lpstr>
      <vt:lpstr>Noto Sans</vt:lpstr>
      <vt:lpstr>Trebuchet MS</vt:lpstr>
      <vt:lpstr>Arial</vt:lpstr>
      <vt:lpstr>Montserrat</vt:lpstr>
      <vt:lpstr>Default Theme</vt:lpstr>
      <vt:lpstr>1_Default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IDCN LG Events Calendar 2023</vt:lpstr>
      <vt:lpstr>IDCN LG Events Calendar 2024</vt:lpstr>
      <vt:lpstr>PowerPoint Presentation</vt:lpstr>
      <vt:lpstr>PowerPoint Presentation</vt:lpstr>
      <vt:lpstr>PowerPoint Presentation</vt:lpstr>
      <vt:lpstr>PowerPoint Presentation</vt:lpstr>
      <vt:lpstr>PowerPoint Presentation</vt:lpstr>
      <vt:lpstr>Welcome Events for new Partner Members</vt:lpstr>
      <vt:lpstr>PowerPoint Presentation</vt:lpstr>
      <vt:lpstr>PowerPoint Presentation</vt:lpstr>
      <vt:lpstr>PowerPoint Presentation</vt:lpstr>
      <vt:lpstr>PowerPoint Presentation</vt:lpstr>
      <vt:lpstr>PowerPoint Presentation</vt:lpstr>
      <vt:lpstr>Connect with Us!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Jozi Rachman</dc:creator>
  <cp:lastModifiedBy>Carla Bosset</cp:lastModifiedBy>
  <cp:revision>2</cp:revision>
  <dcterms:created xsi:type="dcterms:W3CDTF">2023-03-10T11:42:49Z</dcterms:created>
  <dcterms:modified xsi:type="dcterms:W3CDTF">2024-03-21T13:33:06Z</dcterms:modified>
</cp:coreProperties>
</file>