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2" name="Shape 24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/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2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Picture Placeholder 8"/>
          <p:cNvSpPr/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2 Pictures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3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5" name="Picture Placeholder 5"/>
          <p:cNvSpPr/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16" name="Picture Placeholder 5"/>
          <p:cNvSpPr/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4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25" name="Body Level One…"/>
          <p:cNvSpPr txBox="1"/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" name="Picture Placeholder 5"/>
          <p:cNvSpPr/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28" name="Picture Placeholder 5"/>
          <p:cNvSpPr/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29" name="Picture Placeholder 5"/>
          <p:cNvSpPr/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30" name="Picture Placeholder 5"/>
          <p:cNvSpPr/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s and 2 Pictures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39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41" name="Picture Placeholder 10"/>
          <p:cNvSpPr/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3" name="Picture Placeholder 7"/>
          <p:cNvSpPr/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3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52" name="Body Level One…"/>
          <p:cNvSpPr txBox="1"/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/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54" name="Picture Placeholder 10"/>
          <p:cNvSpPr/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5" name="Picture Placeholder 12"/>
          <p:cNvSpPr/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6" name="Text Placeholder 2"/>
          <p:cNvSpPr/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</a:p>
        </p:txBody>
      </p:sp>
      <p:sp>
        <p:nvSpPr>
          <p:cNvPr id="157" name="Picture Placeholder 10"/>
          <p:cNvSpPr/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8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3 Pictures with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67" name="Body Level One…"/>
          <p:cNvSpPr txBox="1"/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Picture Placeholder 10"/>
          <p:cNvSpPr/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6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0" name="Text Placeholder 2"/>
          <p:cNvSpPr/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1" name="Picture Placeholder 10"/>
          <p:cNvSpPr/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2" name="Text Placeholder 2"/>
          <p:cNvSpPr/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3" name="Picture Placeholder 10"/>
          <p:cNvSpPr/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82" name="Picture Placeholder 10"/>
          <p:cNvSpPr/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83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85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6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 in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95" name="Picture Placeholder 10"/>
          <p:cNvSpPr/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96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  <p:sp>
        <p:nvSpPr>
          <p:cNvPr id="198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9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hapter 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itle Text"/>
          <p:cNvSpPr txBox="1"/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5000"/>
            </a:lvl1pPr>
          </a:lstStyle>
          <a:p>
            <a:pPr/>
            <a:r>
              <a:t>Title Text</a:t>
            </a:r>
          </a:p>
        </p:txBody>
      </p:sp>
      <p:sp>
        <p:nvSpPr>
          <p:cNvPr id="208" name="Body Level One…"/>
          <p:cNvSpPr txBox="1"/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18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/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st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pPr/>
            <a:r>
              <a:t>education.cern</a:t>
            </a:r>
          </a:p>
        </p:txBody>
      </p:sp>
      <p:pic>
        <p:nvPicPr>
          <p:cNvPr id="23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/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b="0" sz="200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b="0" sz="200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b="0" sz="200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b="0" sz="20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/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e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Body Level One…"/>
          <p:cNvSpPr txBox="1"/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pPr/>
            <a:r>
              <a:t>Click to edit Master text styles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" name="Picture Placeholder 3"/>
          <p:cNvSpPr/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page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Picture Placeholder 3"/>
          <p:cNvSpPr/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71" name="Body Level One…"/>
          <p:cNvSpPr txBox="1"/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 fontScale="100000" lnSpcReduction="0"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1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Slovenian Teacher Programmes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7" name="TP_Statistics2022.pdf" descr="TP_Statistics202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56 Slovenian teachers in total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56 Slovenian teachers in total</a:t>
            </a:r>
          </a:p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54 in National Teacher Programmes </a:t>
            </a:r>
          </a:p>
          <a:p>
            <a:pPr marL="210552" indent="-210552">
              <a:buClr>
                <a:schemeClr val="accent1"/>
              </a:buClr>
              <a:buSzPct val="100000"/>
              <a:buChar char="•"/>
            </a:pPr>
            <a:r>
              <a:t>2 in International Teacher Programmes</a:t>
            </a:r>
          </a:p>
        </p:txBody>
      </p:sp>
      <p:sp>
        <p:nvSpPr>
          <p:cNvPr id="250" name="Slovenian Teacher Programm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Slovenian Teacher Programmes</a:t>
            </a:r>
          </a:p>
        </p:txBody>
      </p:sp>
      <p:sp>
        <p:nvSpPr>
          <p:cNvPr id="251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2" name="Slovenian Teacher Programme 2019"/>
          <p:cNvSpPr txBox="1"/>
          <p:nvPr/>
        </p:nvSpPr>
        <p:spPr>
          <a:xfrm>
            <a:off x="1354266" y="5804107"/>
            <a:ext cx="3101350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/>
            </a:lvl1pPr>
          </a:lstStyle>
          <a:p>
            <a:pPr/>
            <a:r>
              <a:t>Slovenian Teacher Programme 2019</a:t>
            </a:r>
          </a:p>
        </p:txBody>
      </p:sp>
      <p:sp>
        <p:nvSpPr>
          <p:cNvPr id="253" name="Slovenian Teacher Programme 2023"/>
          <p:cNvSpPr txBox="1"/>
          <p:nvPr/>
        </p:nvSpPr>
        <p:spPr>
          <a:xfrm>
            <a:off x="7522051" y="5804107"/>
            <a:ext cx="3101350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/>
            </a:lvl1pPr>
          </a:lstStyle>
          <a:p>
            <a:pPr/>
            <a:r>
              <a:t>Slovenian Teacher Programme 2023</a:t>
            </a:r>
          </a:p>
        </p:txBody>
      </p:sp>
      <p:pic>
        <p:nvPicPr>
          <p:cNvPr id="254" name="43C50DCF-B4C7-4E78-A0BE-0EAF40A3F701.jpeg" descr="43C50DCF-B4C7-4E78-A0BE-0EAF40A3F701.jpeg"/>
          <p:cNvPicPr>
            <a:picLocks noChangeAspect="1"/>
          </p:cNvPicPr>
          <p:nvPr/>
        </p:nvPicPr>
        <p:blipFill>
          <a:blip r:embed="rId2">
            <a:extLst/>
          </a:blip>
          <a:srcRect l="0" t="8232" r="0" b="22635"/>
          <a:stretch>
            <a:fillRect/>
          </a:stretch>
        </p:blipFill>
        <p:spPr>
          <a:xfrm>
            <a:off x="456619" y="3139555"/>
            <a:ext cx="4896835" cy="253893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IMG_20231004_121821669.jpg" descr="IMG_20231004_121821669.jpg"/>
          <p:cNvPicPr>
            <a:picLocks noChangeAspect="1"/>
          </p:cNvPicPr>
          <p:nvPr/>
        </p:nvPicPr>
        <p:blipFill>
          <a:blip r:embed="rId3">
            <a:extLst/>
          </a:blip>
          <a:srcRect l="0" t="36748" r="0" b="0"/>
          <a:stretch>
            <a:fillRect/>
          </a:stretch>
        </p:blipFill>
        <p:spPr>
          <a:xfrm>
            <a:off x="6396796" y="3139555"/>
            <a:ext cx="5351727" cy="25387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