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7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8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9.xml" ContentType="application/vnd.openxmlformats-officedocument.theme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10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516650" r:id="rId3"/>
    <p:sldMasterId id="2147516686" r:id="rId4"/>
    <p:sldMasterId id="2147517079" r:id="rId5"/>
    <p:sldMasterId id="2147517091" r:id="rId6"/>
    <p:sldMasterId id="2147517104" r:id="rId7"/>
    <p:sldMasterId id="2147517113" r:id="rId8"/>
    <p:sldMasterId id="2147517145" r:id="rId9"/>
    <p:sldMasterId id="2147517157" r:id="rId10"/>
    <p:sldMasterId id="2147517169" r:id="rId11"/>
  </p:sldMasterIdLst>
  <p:notesMasterIdLst>
    <p:notesMasterId r:id="rId49"/>
  </p:notesMasterIdLst>
  <p:handoutMasterIdLst>
    <p:handoutMasterId r:id="rId50"/>
  </p:handoutMasterIdLst>
  <p:sldIdLst>
    <p:sldId id="660" r:id="rId12"/>
    <p:sldId id="1362" r:id="rId13"/>
    <p:sldId id="875" r:id="rId14"/>
    <p:sldId id="1549" r:id="rId15"/>
    <p:sldId id="1543" r:id="rId16"/>
    <p:sldId id="1382" r:id="rId17"/>
    <p:sldId id="1390" r:id="rId18"/>
    <p:sldId id="1546" r:id="rId19"/>
    <p:sldId id="256" r:id="rId20"/>
    <p:sldId id="1550" r:id="rId21"/>
    <p:sldId id="1551" r:id="rId22"/>
    <p:sldId id="1552" r:id="rId23"/>
    <p:sldId id="1548" r:id="rId24"/>
    <p:sldId id="1420" r:id="rId25"/>
    <p:sldId id="1556" r:id="rId26"/>
    <p:sldId id="1440" r:id="rId27"/>
    <p:sldId id="1558" r:id="rId28"/>
    <p:sldId id="1559" r:id="rId29"/>
    <p:sldId id="1540" r:id="rId30"/>
    <p:sldId id="1553" r:id="rId31"/>
    <p:sldId id="1554" r:id="rId32"/>
    <p:sldId id="1557" r:id="rId33"/>
    <p:sldId id="1357" r:id="rId34"/>
    <p:sldId id="1542" r:id="rId35"/>
    <p:sldId id="1416" r:id="rId36"/>
    <p:sldId id="265" r:id="rId37"/>
    <p:sldId id="280" r:id="rId38"/>
    <p:sldId id="264" r:id="rId39"/>
    <p:sldId id="1538" r:id="rId40"/>
    <p:sldId id="1526" r:id="rId41"/>
    <p:sldId id="266" r:id="rId42"/>
    <p:sldId id="286" r:id="rId43"/>
    <p:sldId id="271" r:id="rId44"/>
    <p:sldId id="1539" r:id="rId45"/>
    <p:sldId id="1224" r:id="rId46"/>
    <p:sldId id="1439" r:id="rId47"/>
    <p:sldId id="1438" r:id="rId48"/>
  </p:sldIdLst>
  <p:sldSz cx="10058400" cy="6858000"/>
  <p:notesSz cx="6934200" cy="9220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b="1" i="1" kern="1200">
        <a:solidFill>
          <a:schemeClr val="tx2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1pPr>
    <a:lvl2pPr marL="455613" indent="1588" algn="l" rtl="0" eaLnBrk="0" fontAlgn="base" hangingPunct="0">
      <a:spcBef>
        <a:spcPct val="0"/>
      </a:spcBef>
      <a:spcAft>
        <a:spcPct val="0"/>
      </a:spcAft>
      <a:defRPr sz="2800" b="1" i="1" kern="1200">
        <a:solidFill>
          <a:schemeClr val="tx2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2pPr>
    <a:lvl3pPr marL="912813" indent="1588" algn="l" rtl="0" eaLnBrk="0" fontAlgn="base" hangingPunct="0">
      <a:spcBef>
        <a:spcPct val="0"/>
      </a:spcBef>
      <a:spcAft>
        <a:spcPct val="0"/>
      </a:spcAft>
      <a:defRPr sz="2800" b="1" i="1" kern="1200">
        <a:solidFill>
          <a:schemeClr val="tx2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3pPr>
    <a:lvl4pPr marL="1370013" indent="1588" algn="l" rtl="0" eaLnBrk="0" fontAlgn="base" hangingPunct="0">
      <a:spcBef>
        <a:spcPct val="0"/>
      </a:spcBef>
      <a:spcAft>
        <a:spcPct val="0"/>
      </a:spcAft>
      <a:defRPr sz="2800" b="1" i="1" kern="1200">
        <a:solidFill>
          <a:schemeClr val="tx2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4pPr>
    <a:lvl5pPr marL="1827213" indent="1588" algn="l" rtl="0" eaLnBrk="0" fontAlgn="base" hangingPunct="0">
      <a:spcBef>
        <a:spcPct val="0"/>
      </a:spcBef>
      <a:spcAft>
        <a:spcPct val="0"/>
      </a:spcAft>
      <a:defRPr sz="2800" b="1" i="1" kern="1200">
        <a:solidFill>
          <a:schemeClr val="tx2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800" b="1" i="1" kern="1200">
        <a:solidFill>
          <a:schemeClr val="tx2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800" b="1" i="1" kern="1200">
        <a:solidFill>
          <a:schemeClr val="tx2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800" b="1" i="1" kern="1200">
        <a:solidFill>
          <a:schemeClr val="tx2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800" b="1" i="1" kern="1200">
        <a:solidFill>
          <a:schemeClr val="tx2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A0075"/>
    <a:srgbClr val="063C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394"/>
    <p:restoredTop sz="94219"/>
  </p:normalViewPr>
  <p:slideViewPr>
    <p:cSldViewPr snapToGrid="0">
      <p:cViewPr varScale="1">
        <p:scale>
          <a:sx n="104" d="100"/>
          <a:sy n="104" d="100"/>
        </p:scale>
        <p:origin x="1824" y="192"/>
      </p:cViewPr>
      <p:guideLst>
        <p:guide orient="horz" pos="2160"/>
        <p:guide pos="3168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9" d="100"/>
        <a:sy n="49" d="100"/>
      </p:scale>
      <p:origin x="0" y="0"/>
    </p:cViewPr>
  </p:sorterViewPr>
  <p:notesViewPr>
    <p:cSldViewPr snapToGrid="0">
      <p:cViewPr varScale="1">
        <p:scale>
          <a:sx n="34" d="100"/>
          <a:sy n="34" d="100"/>
        </p:scale>
        <p:origin x="-1518" y="-90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9" Type="http://schemas.openxmlformats.org/officeDocument/2006/relationships/slide" Target="slides/slide18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8" Type="http://schemas.openxmlformats.org/officeDocument/2006/relationships/slideMaster" Target="slideMasters/slideMaster8.xml"/><Relationship Id="rId51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0424BB63-AD4D-8B88-42B2-AE7AEA035FC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96" tIns="45398" rIns="90796" bIns="45398" numCol="1" anchor="t" anchorCtr="0" compatLnSpc="1">
            <a:prstTxWarp prst="textNoShape">
              <a:avLst/>
            </a:prstTxWarp>
          </a:bodyPr>
          <a:lstStyle>
            <a:lvl1pPr defTabSz="908050">
              <a:defRPr sz="1200" b="0" i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7AE1FFF6-F156-C179-D397-2E69CC6FFBA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96" tIns="45398" rIns="90796" bIns="45398" numCol="1" anchor="t" anchorCtr="0" compatLnSpc="1">
            <a:prstTxWarp prst="textNoShape">
              <a:avLst/>
            </a:prstTxWarp>
          </a:bodyPr>
          <a:lstStyle>
            <a:lvl1pPr algn="r" defTabSz="908050">
              <a:defRPr sz="1200" b="0" i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>
            <a:extLst>
              <a:ext uri="{FF2B5EF4-FFF2-40B4-BE49-F238E27FC236}">
                <a16:creationId xmlns:a16="http://schemas.microsoft.com/office/drawing/2014/main" id="{E872AD30-1FB9-6158-CBB5-AE2D3AA620D0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66175"/>
            <a:ext cx="30051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96" tIns="45398" rIns="90796" bIns="45398" numCol="1" anchor="b" anchorCtr="0" compatLnSpc="1">
            <a:prstTxWarp prst="textNoShape">
              <a:avLst/>
            </a:prstTxWarp>
          </a:bodyPr>
          <a:lstStyle>
            <a:lvl1pPr defTabSz="908050">
              <a:defRPr sz="1200" b="0" i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>
            <a:extLst>
              <a:ext uri="{FF2B5EF4-FFF2-40B4-BE49-F238E27FC236}">
                <a16:creationId xmlns:a16="http://schemas.microsoft.com/office/drawing/2014/main" id="{587DB18D-94B6-36D8-CB19-DBC17278BFC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766175"/>
            <a:ext cx="3005137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96" tIns="45398" rIns="90796" bIns="45398" numCol="1" anchor="b" anchorCtr="0" compatLnSpc="1">
            <a:prstTxWarp prst="textNoShape">
              <a:avLst/>
            </a:prstTxWarp>
          </a:bodyPr>
          <a:lstStyle>
            <a:lvl1pPr algn="r" defTabSz="908050">
              <a:defRPr sz="1200" b="0" i="0">
                <a:solidFill>
                  <a:schemeClr val="tx1"/>
                </a:solidFill>
              </a:defRPr>
            </a:lvl1pPr>
          </a:lstStyle>
          <a:p>
            <a:fld id="{37D4912B-2746-334C-B83B-17EA84AAD8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FDD9E4BE-1BA3-C6A3-8E4A-C9273FF928A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58" tIns="46178" rIns="92358" bIns="46178" numCol="1" anchor="t" anchorCtr="0" compatLnSpc="1">
            <a:prstTxWarp prst="textNoShape">
              <a:avLst/>
            </a:prstTxWarp>
          </a:bodyPr>
          <a:lstStyle>
            <a:lvl1pPr defTabSz="923925">
              <a:defRPr sz="1200" b="0" i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BC72A479-DC55-BF54-2B85-A914F610D8A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58" tIns="46178" rIns="92358" bIns="46178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 b="0" i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28" name="Rectangle 4">
            <a:extLst>
              <a:ext uri="{FF2B5EF4-FFF2-40B4-BE49-F238E27FC236}">
                <a16:creationId xmlns:a16="http://schemas.microsoft.com/office/drawing/2014/main" id="{149CC1A2-0CC8-5F32-F4C0-6F573496444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692150"/>
            <a:ext cx="5065713" cy="3455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05B58696-236E-6054-2C0A-0A4B689E753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378325"/>
            <a:ext cx="5083175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58" tIns="46178" rIns="92358" bIns="461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414" name="Rectangle 6">
            <a:extLst>
              <a:ext uri="{FF2B5EF4-FFF2-40B4-BE49-F238E27FC236}">
                <a16:creationId xmlns:a16="http://schemas.microsoft.com/office/drawing/2014/main" id="{77D1F03E-A716-A8BC-94DA-8AE524D7584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9825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58" tIns="46178" rIns="92358" bIns="46178" numCol="1" anchor="b" anchorCtr="0" compatLnSpc="1">
            <a:prstTxWarp prst="textNoShape">
              <a:avLst/>
            </a:prstTxWarp>
          </a:bodyPr>
          <a:lstStyle>
            <a:lvl1pPr defTabSz="923925">
              <a:defRPr sz="1200" b="0" i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>
            <a:extLst>
              <a:ext uri="{FF2B5EF4-FFF2-40B4-BE49-F238E27FC236}">
                <a16:creationId xmlns:a16="http://schemas.microsoft.com/office/drawing/2014/main" id="{836683B5-667F-7DBB-1CE2-2748DD9573E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759825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58" tIns="46178" rIns="92358" bIns="46178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 b="0" i="0">
                <a:solidFill>
                  <a:schemeClr val="tx1"/>
                </a:solidFill>
              </a:defRPr>
            </a:lvl1pPr>
          </a:lstStyle>
          <a:p>
            <a:fld id="{4236823D-D8A6-9241-B0DC-9D08133729C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5120" algn="l" defTabSz="9140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144" algn="l" defTabSz="9140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170" algn="l" defTabSz="9140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192" algn="l" defTabSz="9140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3786DFB2-E21E-EDE6-D847-5EE97CD54D6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3925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3925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3925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3925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324BE8BD-5BAF-4C4B-96D0-FE5693828932}" type="slidenum">
              <a:rPr lang="en-US" altLang="en-US" sz="1200" b="0" i="0">
                <a:solidFill>
                  <a:schemeClr val="tx1"/>
                </a:solidFill>
              </a:rPr>
              <a:pPr/>
              <a:t>1</a:t>
            </a:fld>
            <a:endParaRPr lang="en-US" altLang="en-US" sz="1200" b="0" i="0">
              <a:solidFill>
                <a:schemeClr val="tx1"/>
              </a:solidFill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0F049EE8-B54F-C14B-CB65-876CC3A5F7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372440DE-6CFD-2BC5-9076-7A26CC8408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70AD62-1443-B87D-0FAA-520C787C7BBF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931863" y="700088"/>
            <a:ext cx="5070475" cy="345757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477186" name="Notes Placeholder 2">
            <a:extLst>
              <a:ext uri="{FF2B5EF4-FFF2-40B4-BE49-F238E27FC236}">
                <a16:creationId xmlns:a16="http://schemas.microsoft.com/office/drawing/2014/main" id="{1413A49A-9317-377F-AF5C-AA7E5A1CD474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693738" y="4378325"/>
            <a:ext cx="5546725" cy="4067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20902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2823e12e071_0_15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685800"/>
            <a:ext cx="50292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5" name="Google Shape;685;g2823e12e071_0_15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89" name="Slide Image Placeholder 1">
            <a:extLst>
              <a:ext uri="{FF2B5EF4-FFF2-40B4-BE49-F238E27FC236}">
                <a16:creationId xmlns:a16="http://schemas.microsoft.com/office/drawing/2014/main" id="{E0BA1C46-0156-5EA9-A1E1-C1AD4B6FBFC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9490" name="Notes Placeholder 2">
            <a:extLst>
              <a:ext uri="{FF2B5EF4-FFF2-40B4-BE49-F238E27FC236}">
                <a16:creationId xmlns:a16="http://schemas.microsoft.com/office/drawing/2014/main" id="{2569B796-13F7-63B4-B2FD-1F8E32C7D3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Change – just show A1p and A1d results (incl eg1dvcs), and JAM fits</a:t>
            </a:r>
          </a:p>
        </p:txBody>
      </p:sp>
      <p:sp>
        <p:nvSpPr>
          <p:cNvPr id="319491" name="Slide Number Placeholder 3">
            <a:extLst>
              <a:ext uri="{FF2B5EF4-FFF2-40B4-BE49-F238E27FC236}">
                <a16:creationId xmlns:a16="http://schemas.microsoft.com/office/drawing/2014/main" id="{24581E8C-C1A5-632A-D959-BD6D3B9F58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3925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defTabSz="923925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defTabSz="923925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defTabSz="923925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defTabSz="923925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284413" indent="1588" defTabSz="923925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741613" indent="1588" defTabSz="923925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198813" indent="1588" defTabSz="923925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656013" indent="1588" defTabSz="923925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5D4BF20D-6BA7-D84F-BEE1-3396C4C94245}" type="slidenum">
              <a:rPr lang="en-US" altLang="en-US" sz="1200" b="0" i="0">
                <a:solidFill>
                  <a:srgbClr val="000000"/>
                </a:solidFill>
              </a:rPr>
              <a:pPr/>
              <a:t>25</a:t>
            </a:fld>
            <a:endParaRPr lang="en-US" altLang="en-US" sz="1200" b="0" i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3" name="Rectangle 2">
            <a:extLst>
              <a:ext uri="{FF2B5EF4-FFF2-40B4-BE49-F238E27FC236}">
                <a16:creationId xmlns:a16="http://schemas.microsoft.com/office/drawing/2014/main" id="{FADB9709-98D2-7E4C-8061-0E453E63037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06713" y="609600"/>
            <a:ext cx="4244975" cy="2895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7154" name="Text Box 3">
            <a:extLst>
              <a:ext uri="{FF2B5EF4-FFF2-40B4-BE49-F238E27FC236}">
                <a16:creationId xmlns:a16="http://schemas.microsoft.com/office/drawing/2014/main" id="{0714975F-1CC1-774A-8696-F43E37AFA7E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99592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3" name="Rectangle 2">
            <a:extLst>
              <a:ext uri="{FF2B5EF4-FFF2-40B4-BE49-F238E27FC236}">
                <a16:creationId xmlns:a16="http://schemas.microsoft.com/office/drawing/2014/main" id="{FADB9709-98D2-7E4C-8061-0E453E63037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06713" y="609600"/>
            <a:ext cx="4244975" cy="2895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7154" name="Text Box 3">
            <a:extLst>
              <a:ext uri="{FF2B5EF4-FFF2-40B4-BE49-F238E27FC236}">
                <a16:creationId xmlns:a16="http://schemas.microsoft.com/office/drawing/2014/main" id="{0714975F-1CC1-774A-8696-F43E37AFA7EC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80535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049" name="Rectangle 7">
            <a:extLst>
              <a:ext uri="{FF2B5EF4-FFF2-40B4-BE49-F238E27FC236}">
                <a16:creationId xmlns:a16="http://schemas.microsoft.com/office/drawing/2014/main" id="{EA15CD9E-13DD-94E0-9B54-B2887405542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2338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2338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2338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2338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2233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DD2EA2-DC1C-6247-952B-87DD84ADEC0F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2233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14050" name="Rectangle 2">
            <a:extLst>
              <a:ext uri="{FF2B5EF4-FFF2-40B4-BE49-F238E27FC236}">
                <a16:creationId xmlns:a16="http://schemas.microsoft.com/office/drawing/2014/main" id="{3FE32B8F-8393-C438-D42B-A3E251A0E95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692150"/>
            <a:ext cx="5070475" cy="3457575"/>
          </a:xfrm>
          <a:ln/>
        </p:spPr>
      </p:sp>
      <p:sp>
        <p:nvSpPr>
          <p:cNvPr id="514051" name="Rectangle 3">
            <a:extLst>
              <a:ext uri="{FF2B5EF4-FFF2-40B4-BE49-F238E27FC236}">
                <a16:creationId xmlns:a16="http://schemas.microsoft.com/office/drawing/2014/main" id="{5B04B5FC-FD8B-6FE0-4357-CFAD9F9861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23925" y="4379913"/>
            <a:ext cx="5086350" cy="41481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97262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121" name="Rectangle 7">
            <a:extLst>
              <a:ext uri="{FF2B5EF4-FFF2-40B4-BE49-F238E27FC236}">
                <a16:creationId xmlns:a16="http://schemas.microsoft.com/office/drawing/2014/main" id="{69E315DA-86A6-9BB2-7C42-F88EF88053E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38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2338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2338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2338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2338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46FCA52A-90CC-394E-9370-CFDF6E3E0F71}" type="slidenum">
              <a:rPr lang="en-US" altLang="en-US" sz="1200" b="0" i="0">
                <a:solidFill>
                  <a:srgbClr val="000000"/>
                </a:solidFill>
              </a:rPr>
              <a:pPr/>
              <a:t>37</a:t>
            </a:fld>
            <a:endParaRPr lang="en-US" altLang="en-US" sz="1200" b="0" i="0">
              <a:solidFill>
                <a:srgbClr val="000000"/>
              </a:solidFill>
            </a:endParaRPr>
          </a:p>
        </p:txBody>
      </p:sp>
      <p:sp>
        <p:nvSpPr>
          <p:cNvPr id="517122" name="Rectangle 2">
            <a:extLst>
              <a:ext uri="{FF2B5EF4-FFF2-40B4-BE49-F238E27FC236}">
                <a16:creationId xmlns:a16="http://schemas.microsoft.com/office/drawing/2014/main" id="{9BE21D46-0029-9092-38D7-30BB7C5D0A1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692150"/>
            <a:ext cx="5070475" cy="3457575"/>
          </a:xfrm>
          <a:ln/>
        </p:spPr>
      </p:sp>
      <p:sp>
        <p:nvSpPr>
          <p:cNvPr id="517123" name="Rectangle 3">
            <a:extLst>
              <a:ext uri="{FF2B5EF4-FFF2-40B4-BE49-F238E27FC236}">
                <a16:creationId xmlns:a16="http://schemas.microsoft.com/office/drawing/2014/main" id="{15595A00-B7D1-B278-BA96-F3F4032387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23925" y="4379913"/>
            <a:ext cx="5086350" cy="41481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9314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Relationship Id="rId6" Type="http://schemas.openxmlformats.org/officeDocument/2006/relationships/hyperlink" Target="http://bit.ly/2TtBDfr" TargetMode="External"/><Relationship Id="rId5" Type="http://schemas.openxmlformats.org/officeDocument/2006/relationships/hyperlink" Target="http://bit.ly/2TyoMsr" TargetMode="External"/><Relationship Id="rId4" Type="http://schemas.openxmlformats.org/officeDocument/2006/relationships/hyperlink" Target="https://bit.ly/3A1uf1Q" TargetMode="Externa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94" y="2569117"/>
            <a:ext cx="8550275" cy="5926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56" y="3886200"/>
            <a:ext cx="7042151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25" indent="0" algn="ctr">
              <a:buNone/>
              <a:defRPr/>
            </a:lvl2pPr>
            <a:lvl3pPr marL="914050" indent="0" algn="ctr">
              <a:buNone/>
              <a:defRPr/>
            </a:lvl3pPr>
            <a:lvl4pPr marL="1371071" indent="0" algn="ctr">
              <a:buNone/>
              <a:defRPr/>
            </a:lvl4pPr>
            <a:lvl5pPr marL="1828097" indent="0" algn="ctr">
              <a:buNone/>
              <a:defRPr/>
            </a:lvl5pPr>
            <a:lvl6pPr marL="2285120" indent="0" algn="ctr">
              <a:buNone/>
              <a:defRPr/>
            </a:lvl6pPr>
            <a:lvl7pPr marL="2742144" indent="0" algn="ctr">
              <a:buNone/>
              <a:defRPr/>
            </a:lvl7pPr>
            <a:lvl8pPr marL="3199170" indent="0" algn="ctr">
              <a:buNone/>
              <a:defRPr/>
            </a:lvl8pPr>
            <a:lvl9pPr marL="365619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5F04F5-6DC3-C875-A210-9DB6FA90BE7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J.P. Chen,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244FA5-E748-5D88-FB08-33CF5800C5D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51CFCD3-1C4B-8F41-B289-15F1FE9825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150937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E6FA0A-B3F8-73EE-EB28-B87DEBD23E3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J.P. Chen,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6A04F7-B69C-6ABC-8D6F-4459E251732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305D3E-148F-5047-AA91-42D9365BF7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2464097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0" name="Google Shape;660;p74"/>
          <p:cNvPicPr preferRelativeResize="0"/>
          <p:nvPr/>
        </p:nvPicPr>
        <p:blipFill rotWithShape="1">
          <a:blip r:embed="rId2">
            <a:alphaModFix/>
          </a:blip>
          <a:srcRect l="-2503" t="-2753" r="-2693" b="-2753"/>
          <a:stretch/>
        </p:blipFill>
        <p:spPr>
          <a:xfrm rot="10800000">
            <a:off x="-279428" y="-198532"/>
            <a:ext cx="10612856" cy="7244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1" name="Google Shape;661;p74"/>
          <p:cNvPicPr preferRelativeResize="0"/>
          <p:nvPr/>
        </p:nvPicPr>
        <p:blipFill rotWithShape="1">
          <a:blip r:embed="rId3">
            <a:alphaModFix amt="50000"/>
          </a:blip>
          <a:srcRect l="1030" r="6110"/>
          <a:stretch/>
        </p:blipFill>
        <p:spPr>
          <a:xfrm rot="10800000">
            <a:off x="-2" y="-3965"/>
            <a:ext cx="10071740" cy="6865932"/>
          </a:xfrm>
          <a:prstGeom prst="rect">
            <a:avLst/>
          </a:prstGeom>
          <a:noFill/>
          <a:ln>
            <a:noFill/>
          </a:ln>
        </p:spPr>
      </p:pic>
      <p:sp>
        <p:nvSpPr>
          <p:cNvPr id="662" name="Google Shape;662;p74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63" name="Google Shape;663;p74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64" name="Google Shape;664;p74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65" name="Google Shape;665;p74"/>
          <p:cNvSpPr/>
          <p:nvPr/>
        </p:nvSpPr>
        <p:spPr>
          <a:xfrm>
            <a:off x="8330432" y="4725095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66" name="Google Shape;666;p74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67" name="Google Shape;667;p74"/>
          <p:cNvSpPr/>
          <p:nvPr/>
        </p:nvSpPr>
        <p:spPr>
          <a:xfrm>
            <a:off x="8298791" y="4718263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68" name="Google Shape;668;p74"/>
          <p:cNvSpPr/>
          <p:nvPr/>
        </p:nvSpPr>
        <p:spPr>
          <a:xfrm>
            <a:off x="8324405" y="4727050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69" name="Google Shape;669;p74"/>
          <p:cNvSpPr/>
          <p:nvPr/>
        </p:nvSpPr>
        <p:spPr>
          <a:xfrm>
            <a:off x="8330445" y="4729978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70" name="Google Shape;670;p74"/>
          <p:cNvSpPr txBox="1">
            <a:spLocks noGrp="1"/>
          </p:cNvSpPr>
          <p:nvPr>
            <p:ph type="title"/>
          </p:nvPr>
        </p:nvSpPr>
        <p:spPr>
          <a:xfrm>
            <a:off x="1057623" y="873500"/>
            <a:ext cx="4922940" cy="145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6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71" name="Google Shape;671;p74"/>
          <p:cNvSpPr txBox="1">
            <a:spLocks noGrp="1"/>
          </p:cNvSpPr>
          <p:nvPr>
            <p:ph type="subTitle" idx="1"/>
          </p:nvPr>
        </p:nvSpPr>
        <p:spPr>
          <a:xfrm>
            <a:off x="1057458" y="2406600"/>
            <a:ext cx="4922940" cy="11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6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2" name="Google Shape;672;p74"/>
          <p:cNvSpPr txBox="1"/>
          <p:nvPr/>
        </p:nvSpPr>
        <p:spPr>
          <a:xfrm>
            <a:off x="784548" y="4894733"/>
            <a:ext cx="5469090" cy="7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0568" tIns="100568" rIns="100568" bIns="100568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20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CREDITS: This presentation template was created by </a:t>
            </a:r>
            <a:r>
              <a:rPr lang="en" sz="1320" b="1" u="sng">
                <a:solidFill>
                  <a:schemeClr val="hlink"/>
                </a:solidFill>
                <a:latin typeface="Albert Sans"/>
                <a:ea typeface="Albert Sans"/>
                <a:cs typeface="Albert Sans"/>
                <a:sym typeface="Albert Sans"/>
                <a:hlinkClick r:id="rId4"/>
              </a:rPr>
              <a:t>Slidesgo</a:t>
            </a:r>
            <a:r>
              <a:rPr lang="en" sz="1320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, and includes icons by </a:t>
            </a:r>
            <a:r>
              <a:rPr lang="en" sz="1320" b="1" u="sng">
                <a:solidFill>
                  <a:schemeClr val="hlink"/>
                </a:solidFill>
                <a:latin typeface="Albert Sans"/>
                <a:ea typeface="Albert Sans"/>
                <a:cs typeface="Albert Sans"/>
                <a:sym typeface="Albert Sans"/>
                <a:hlinkClick r:id="rId5"/>
              </a:rPr>
              <a:t>Flaticon</a:t>
            </a:r>
            <a:r>
              <a:rPr lang="en" sz="1320" b="1">
                <a:solidFill>
                  <a:schemeClr val="hlink"/>
                </a:solidFill>
                <a:uFill>
                  <a:noFill/>
                </a:uFill>
                <a:latin typeface="Albert Sans"/>
                <a:ea typeface="Albert Sans"/>
                <a:cs typeface="Albert Sans"/>
                <a:sym typeface="Albert Sans"/>
                <a:hlinkClick r:id="rId5"/>
              </a:rPr>
              <a:t> </a:t>
            </a:r>
            <a:r>
              <a:rPr lang="en" sz="1320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and infographics &amp; images by </a:t>
            </a:r>
            <a:r>
              <a:rPr lang="en" sz="1320" b="1" u="sng">
                <a:solidFill>
                  <a:schemeClr val="hlink"/>
                </a:solidFill>
                <a:latin typeface="Albert Sans"/>
                <a:ea typeface="Albert Sans"/>
                <a:cs typeface="Albert Sans"/>
                <a:sym typeface="Albert Sans"/>
                <a:hlinkClick r:id="rId6"/>
              </a:rPr>
              <a:t>Freepik</a:t>
            </a:r>
            <a:endParaRPr sz="1320" b="1" u="sng"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</p:spTree>
    <p:extLst>
      <p:ext uri="{BB962C8B-B14F-4D97-AF65-F5344CB8AC3E}">
        <p14:creationId xmlns:p14="http://schemas.microsoft.com/office/powerpoint/2010/main" val="61224055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75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75" name="Google Shape;675;p75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76" name="Google Shape;676;p75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pic>
        <p:nvPicPr>
          <p:cNvPr id="677" name="Google Shape;677;p75"/>
          <p:cNvPicPr preferRelativeResize="0"/>
          <p:nvPr/>
        </p:nvPicPr>
        <p:blipFill rotWithShape="1">
          <a:blip r:embed="rId2">
            <a:alphaModFix/>
          </a:blip>
          <a:srcRect l="415" r="554"/>
          <a:stretch/>
        </p:blipFill>
        <p:spPr>
          <a:xfrm rot="5400000" flipH="1">
            <a:off x="1574866" y="-1586365"/>
            <a:ext cx="69182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78" name="Google Shape;678;p75"/>
          <p:cNvPicPr preferRelativeResize="0"/>
          <p:nvPr/>
        </p:nvPicPr>
        <p:blipFill rotWithShape="1">
          <a:blip r:embed="rId3">
            <a:alphaModFix amt="50000"/>
          </a:blip>
          <a:srcRect l="1158" r="46640" b="83547"/>
          <a:stretch/>
        </p:blipFill>
        <p:spPr>
          <a:xfrm rot="-5400000">
            <a:off x="6193791" y="3011662"/>
            <a:ext cx="6862664" cy="931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679" name="Google Shape;679;p75"/>
          <p:cNvPicPr preferRelativeResize="0"/>
          <p:nvPr/>
        </p:nvPicPr>
        <p:blipFill rotWithShape="1">
          <a:blip r:embed="rId3">
            <a:alphaModFix amt="50000"/>
          </a:blip>
          <a:srcRect l="1158" r="46640" b="83547"/>
          <a:stretch/>
        </p:blipFill>
        <p:spPr>
          <a:xfrm rot="5400000" flipH="1">
            <a:off x="-2965359" y="3011662"/>
            <a:ext cx="6862664" cy="9319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591469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1" name="Google Shape;681;p76"/>
          <p:cNvPicPr preferRelativeResize="0"/>
          <p:nvPr/>
        </p:nvPicPr>
        <p:blipFill rotWithShape="1">
          <a:blip r:embed="rId2">
            <a:alphaModFix/>
          </a:blip>
          <a:srcRect l="391" r="68546"/>
          <a:stretch/>
        </p:blipFill>
        <p:spPr>
          <a:xfrm rot="5400000">
            <a:off x="1574699" y="-1596599"/>
            <a:ext cx="6909003" cy="1005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2" name="Google Shape;682;p76"/>
          <p:cNvPicPr preferRelativeResize="0"/>
          <p:nvPr/>
        </p:nvPicPr>
        <p:blipFill rotWithShape="1">
          <a:blip r:embed="rId3">
            <a:alphaModFix amt="50000"/>
          </a:blip>
          <a:srcRect l="10399" t="7568" r="28318" b="-125054"/>
          <a:stretch/>
        </p:blipFill>
        <p:spPr>
          <a:xfrm rot="5400000">
            <a:off x="1603785" y="-1600184"/>
            <a:ext cx="6850833" cy="10058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58662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890" y="2130925"/>
            <a:ext cx="8550622" cy="147004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9067" y="3886779"/>
            <a:ext cx="7040389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39109" indent="0" algn="ctr">
              <a:buNone/>
              <a:defRPr/>
            </a:lvl2pPr>
            <a:lvl3pPr marL="678215" indent="0" algn="ctr">
              <a:buNone/>
              <a:defRPr/>
            </a:lvl3pPr>
            <a:lvl4pPr marL="1017321" indent="0" algn="ctr">
              <a:buNone/>
              <a:defRPr/>
            </a:lvl4pPr>
            <a:lvl5pPr marL="1356430" indent="0" algn="ctr">
              <a:buNone/>
              <a:defRPr/>
            </a:lvl5pPr>
            <a:lvl6pPr marL="1695518" indent="0" algn="ctr">
              <a:buNone/>
              <a:defRPr/>
            </a:lvl6pPr>
            <a:lvl7pPr marL="2034643" indent="0" algn="ctr">
              <a:buNone/>
              <a:defRPr/>
            </a:lvl7pPr>
            <a:lvl8pPr marL="2373725" indent="0" algn="ctr">
              <a:buNone/>
              <a:defRPr/>
            </a:lvl8pPr>
            <a:lvl9pPr marL="2712855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38934462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0429607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408" y="4406879"/>
            <a:ext cx="8549394" cy="1361777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408" y="2906613"/>
            <a:ext cx="8549394" cy="1500188"/>
          </a:xfrm>
        </p:spPr>
        <p:txBody>
          <a:bodyPr anchor="b"/>
          <a:lstStyle>
            <a:lvl1pPr marL="0" indent="0">
              <a:buNone/>
              <a:defRPr sz="1500"/>
            </a:lvl1pPr>
            <a:lvl2pPr marL="339109" indent="0">
              <a:buNone/>
              <a:defRPr sz="1300"/>
            </a:lvl2pPr>
            <a:lvl3pPr marL="678215" indent="0">
              <a:buNone/>
              <a:defRPr sz="1200"/>
            </a:lvl3pPr>
            <a:lvl4pPr marL="1017321" indent="0">
              <a:buNone/>
              <a:defRPr sz="1000"/>
            </a:lvl4pPr>
            <a:lvl5pPr marL="1356430" indent="0">
              <a:buNone/>
              <a:defRPr sz="1000"/>
            </a:lvl5pPr>
            <a:lvl6pPr marL="1695518" indent="0">
              <a:buNone/>
              <a:defRPr sz="1000"/>
            </a:lvl6pPr>
            <a:lvl7pPr marL="2034643" indent="0">
              <a:buNone/>
              <a:defRPr sz="1000"/>
            </a:lvl7pPr>
            <a:lvl8pPr marL="2373725" indent="0">
              <a:buNone/>
              <a:defRPr sz="1000"/>
            </a:lvl8pPr>
            <a:lvl9pPr marL="2712855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600357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386" y="1806106"/>
            <a:ext cx="4130427" cy="505420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5684" y="1806106"/>
            <a:ext cx="4130427" cy="505420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2228182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12" y="274588"/>
            <a:ext cx="905157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419" y="1534791"/>
            <a:ext cx="4443525" cy="639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9109" indent="0">
              <a:buNone/>
              <a:defRPr sz="1500" b="1"/>
            </a:lvl2pPr>
            <a:lvl3pPr marL="678215" indent="0">
              <a:buNone/>
              <a:defRPr sz="1300" b="1"/>
            </a:lvl3pPr>
            <a:lvl4pPr marL="1017321" indent="0">
              <a:buNone/>
              <a:defRPr sz="1200" b="1"/>
            </a:lvl4pPr>
            <a:lvl5pPr marL="1356430" indent="0">
              <a:buNone/>
              <a:defRPr sz="1200" b="1"/>
            </a:lvl5pPr>
            <a:lvl6pPr marL="1695518" indent="0">
              <a:buNone/>
              <a:defRPr sz="1200" b="1"/>
            </a:lvl6pPr>
            <a:lvl7pPr marL="2034643" indent="0">
              <a:buNone/>
              <a:defRPr sz="1200" b="1"/>
            </a:lvl7pPr>
            <a:lvl8pPr marL="2373725" indent="0">
              <a:buNone/>
              <a:defRPr sz="1200" b="1"/>
            </a:lvl8pPr>
            <a:lvl9pPr marL="2712855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419" y="2174382"/>
            <a:ext cx="4443525" cy="39513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054" y="1534791"/>
            <a:ext cx="4445979" cy="6395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39109" indent="0">
              <a:buNone/>
              <a:defRPr sz="1500" b="1"/>
            </a:lvl2pPr>
            <a:lvl3pPr marL="678215" indent="0">
              <a:buNone/>
              <a:defRPr sz="1300" b="1"/>
            </a:lvl3pPr>
            <a:lvl4pPr marL="1017321" indent="0">
              <a:buNone/>
              <a:defRPr sz="1200" b="1"/>
            </a:lvl4pPr>
            <a:lvl5pPr marL="1356430" indent="0">
              <a:buNone/>
              <a:defRPr sz="1200" b="1"/>
            </a:lvl5pPr>
            <a:lvl6pPr marL="1695518" indent="0">
              <a:buNone/>
              <a:defRPr sz="1200" b="1"/>
            </a:lvl6pPr>
            <a:lvl7pPr marL="2034643" indent="0">
              <a:buNone/>
              <a:defRPr sz="1200" b="1"/>
            </a:lvl7pPr>
            <a:lvl8pPr marL="2373725" indent="0">
              <a:buNone/>
              <a:defRPr sz="1200" b="1"/>
            </a:lvl8pPr>
            <a:lvl9pPr marL="2712855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054" y="2174382"/>
            <a:ext cx="4445979" cy="395138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3144143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2988276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394329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54685" y="125463"/>
            <a:ext cx="692853" cy="61483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" y="125463"/>
            <a:ext cx="7391401" cy="61483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72123C-EBDC-E7D5-12EA-24A4F90D379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J.P. Chen,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23FDC-D0DA-D33F-905E-6A15BF16156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F4BD9F-D56F-3D4F-A7B9-10A11491101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6730769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11" y="273605"/>
            <a:ext cx="3309008" cy="116197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752" y="273473"/>
            <a:ext cx="5622242" cy="585229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11" y="1435448"/>
            <a:ext cx="3309008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39109" indent="0">
              <a:buNone/>
              <a:defRPr sz="900"/>
            </a:lvl2pPr>
            <a:lvl3pPr marL="678215" indent="0">
              <a:buNone/>
              <a:defRPr sz="700"/>
            </a:lvl3pPr>
            <a:lvl4pPr marL="1017321" indent="0">
              <a:buNone/>
              <a:defRPr sz="700"/>
            </a:lvl4pPr>
            <a:lvl5pPr marL="1356430" indent="0">
              <a:buNone/>
              <a:defRPr sz="700"/>
            </a:lvl5pPr>
            <a:lvl6pPr marL="1695518" indent="0">
              <a:buNone/>
              <a:defRPr sz="700"/>
            </a:lvl6pPr>
            <a:lvl7pPr marL="2034643" indent="0">
              <a:buNone/>
              <a:defRPr sz="700"/>
            </a:lvl7pPr>
            <a:lvl8pPr marL="2373725" indent="0">
              <a:buNone/>
              <a:defRPr sz="700"/>
            </a:lvl8pPr>
            <a:lvl9pPr marL="2712855" indent="0">
              <a:buNone/>
              <a:defRPr sz="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2286515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997" y="4800901"/>
            <a:ext cx="6034795" cy="56703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997" y="612800"/>
            <a:ext cx="6034795" cy="4114354"/>
          </a:xfrm>
        </p:spPr>
        <p:txBody>
          <a:bodyPr/>
          <a:lstStyle>
            <a:lvl1pPr marL="0" indent="0">
              <a:buNone/>
              <a:defRPr sz="2400"/>
            </a:lvl1pPr>
            <a:lvl2pPr marL="339109" indent="0">
              <a:buNone/>
              <a:defRPr sz="2100"/>
            </a:lvl2pPr>
            <a:lvl3pPr marL="678215" indent="0">
              <a:buNone/>
              <a:defRPr sz="1800"/>
            </a:lvl3pPr>
            <a:lvl4pPr marL="1017321" indent="0">
              <a:buNone/>
              <a:defRPr sz="1500"/>
            </a:lvl4pPr>
            <a:lvl5pPr marL="1356430" indent="0">
              <a:buNone/>
              <a:defRPr sz="1500"/>
            </a:lvl5pPr>
            <a:lvl6pPr marL="1695518" indent="0">
              <a:buNone/>
              <a:defRPr sz="1500"/>
            </a:lvl6pPr>
            <a:lvl7pPr marL="2034643" indent="0">
              <a:buNone/>
              <a:defRPr sz="1500"/>
            </a:lvl7pPr>
            <a:lvl8pPr marL="2373725" indent="0">
              <a:buNone/>
              <a:defRPr sz="1500"/>
            </a:lvl8pPr>
            <a:lvl9pPr marL="2712855" indent="0">
              <a:buNone/>
              <a:defRPr sz="1500"/>
            </a:lvl9pPr>
          </a:lstStyle>
          <a:p>
            <a:pPr lvl="0"/>
            <a:endParaRPr lang="en-US" noProof="0">
              <a:sym typeface="Times New Roman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997" y="5367860"/>
            <a:ext cx="6034795" cy="804788"/>
          </a:xfrm>
        </p:spPr>
        <p:txBody>
          <a:bodyPr/>
          <a:lstStyle>
            <a:lvl1pPr marL="0" indent="0">
              <a:buNone/>
              <a:defRPr sz="1000"/>
            </a:lvl1pPr>
            <a:lvl2pPr marL="339109" indent="0">
              <a:buNone/>
              <a:defRPr sz="900"/>
            </a:lvl2pPr>
            <a:lvl3pPr marL="678215" indent="0">
              <a:buNone/>
              <a:defRPr sz="700"/>
            </a:lvl3pPr>
            <a:lvl4pPr marL="1017321" indent="0">
              <a:buNone/>
              <a:defRPr sz="700"/>
            </a:lvl4pPr>
            <a:lvl5pPr marL="1356430" indent="0">
              <a:buNone/>
              <a:defRPr sz="700"/>
            </a:lvl5pPr>
            <a:lvl6pPr marL="1695518" indent="0">
              <a:buNone/>
              <a:defRPr sz="700"/>
            </a:lvl6pPr>
            <a:lvl7pPr marL="2034643" indent="0">
              <a:buNone/>
              <a:defRPr sz="700"/>
            </a:lvl7pPr>
            <a:lvl8pPr marL="2373725" indent="0">
              <a:buNone/>
              <a:defRPr sz="700"/>
            </a:lvl8pPr>
            <a:lvl9pPr marL="2712855" indent="0">
              <a:buNone/>
              <a:defRPr sz="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8890404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59704969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1467" y="454298"/>
            <a:ext cx="2094681" cy="640593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382" y="454298"/>
            <a:ext cx="6166172" cy="64059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18316943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7A7DC50-E4ED-B4FF-0ACE-84C8065DDD2E}"/>
              </a:ext>
            </a:extLst>
          </p:cNvPr>
          <p:cNvSpPr/>
          <p:nvPr/>
        </p:nvSpPr>
        <p:spPr>
          <a:xfrm>
            <a:off x="9901238" y="4846638"/>
            <a:ext cx="157162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8DF7613-BE5A-014C-9D0A-1442E5E8F13C}"/>
              </a:ext>
            </a:extLst>
          </p:cNvPr>
          <p:cNvSpPr/>
          <p:nvPr/>
        </p:nvSpPr>
        <p:spPr>
          <a:xfrm>
            <a:off x="9901238" y="0"/>
            <a:ext cx="157162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228601"/>
            <a:ext cx="854964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" y="4800600"/>
            <a:ext cx="75438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C7C080D7-1F1B-8537-2C53-7645A44F6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CA0DAD6C-30E7-3249-B5F5-53A83A2374B3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7F0F3F4-0E5A-49F7-1E0F-06FB2ECCE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0F1E631-F947-17DA-9C61-C3DA0497A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FDFFEB52-61EE-384B-B7A7-6B51CE402C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968780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1D81A6-FCBB-1699-7180-689D67C0F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8F4EC610-D7D9-6645-BA8B-DAA6BC3AC698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481D1-13AA-8BCA-667F-32F21E382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DDEBB6-7975-4EB1-CD8E-2A7C674ED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52C97B66-A646-7D48-A6DF-0BBCCA62CE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324680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1447801"/>
            <a:ext cx="854964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28601"/>
            <a:ext cx="854964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0D4043C0-DE27-9EAC-65A3-F8D45EB0A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69AE7527-B800-2C48-9988-301A3EAACAB2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58E6A2B-77A4-9EE8-858E-2A07A9C497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85227761-58A1-4940-A5FF-5A3AB47DFFE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212010D-C8AE-7998-717B-41D4FE9645F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68732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748" y="1574800"/>
            <a:ext cx="362102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9176" y="1574800"/>
            <a:ext cx="362102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CE1923-A5D6-62A7-D3F0-EEB949EC9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DADE1282-3F75-CC44-B3BF-FA47E27BE961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64A506-1B36-0674-4BE7-847664902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D05C47-7D7C-D080-2A36-2DA3E32D6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94DCE738-13CA-BC46-9DEC-7FF901781B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82791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0395" y="1572768"/>
            <a:ext cx="3621024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0395" y="2259366"/>
            <a:ext cx="3621024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02529" y="1572768"/>
            <a:ext cx="3621024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02529" y="2259366"/>
            <a:ext cx="3621024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DB92F1-CE4D-91B0-6103-47AA3A934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EAAC2D49-2D2A-7349-B675-EC3559C5C1B0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62A1F5-0E69-2702-EFDA-65C9EEC9A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7778D6-A544-382A-8437-0AF9E141B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4523155D-437E-BB4D-860B-C446C4BB65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214018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B55D87-7C68-EADE-6387-A220C7B6F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79802A42-5F8C-B14B-A872-2424DFCC198C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49CA8B-C4B5-4970-C5FC-B50FB0A6B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75DEF0-2DA3-1793-728D-0F48F32CB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B698A87B-6B02-024D-9B88-D098335635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6803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itle Text"/>
          <p:cNvSpPr txBox="1">
            <a:spLocks noGrp="1"/>
          </p:cNvSpPr>
          <p:nvPr>
            <p:ph type="title"/>
          </p:nvPr>
        </p:nvSpPr>
        <p:spPr>
          <a:xfrm>
            <a:off x="982266" y="2462218"/>
            <a:ext cx="8093869" cy="1011431"/>
          </a:xfrm>
          <a:prstGeom prst="rect">
            <a:avLst/>
          </a:prstGeom>
        </p:spPr>
        <p:txBody>
          <a:bodyPr lIns="50800" tIns="50800" rIns="50800" bIns="50800" anchor="b"/>
          <a:lstStyle>
            <a:lvl1pPr defTabSz="410751">
              <a:lnSpc>
                <a:spcPct val="100000"/>
              </a:lnSpc>
              <a:defRPr sz="5906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82266" y="3536156"/>
            <a:ext cx="8093869" cy="794742"/>
          </a:xfrm>
          <a:prstGeom prst="rect">
            <a:avLst/>
          </a:prstGeom>
        </p:spPr>
        <p:txBody>
          <a:bodyPr lIns="50800" tIns="50800" rIns="50800" bIns="50800"/>
          <a:lstStyle>
            <a:lvl1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2531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defRPr sz="2531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defRPr sz="2531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2531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891683" y="6509742"/>
            <a:ext cx="265212" cy="258961"/>
          </a:xfrm>
          <a:prstGeom prst="rect">
            <a:avLst/>
          </a:prstGeom>
        </p:spPr>
        <p:txBody>
          <a:bodyPr anchor="b"/>
          <a:lstStyle>
            <a:lvl1pPr defTabSz="410751">
              <a:defRPr sz="1266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13850345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55BF5C-AC06-2A2F-76B2-E20857B71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344C58F8-0EA3-1742-9986-8C95A0EE2CD1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CC9EBC-E51F-7F12-171B-EA91281B9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9FF22-EA89-97B7-062E-E26DE0DAC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9AB58508-BB9E-4444-BB32-86112D0D4A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7561398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1600200"/>
            <a:ext cx="5622925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00200"/>
            <a:ext cx="3309144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F6014156-0F1F-707F-5BE6-8CF291EC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4D4129B1-7666-AD46-8C52-A2D515AC5D58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2C49C7F1-145D-88D9-FAA3-D9D5856BE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1B538DCC-03C6-5470-57CF-D9792114E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979A7AD5-76E4-1C4D-B128-A58E433B9F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248713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70895DC-C09B-D3B8-2885-02DADA4898D3}"/>
              </a:ext>
            </a:extLst>
          </p:cNvPr>
          <p:cNvSpPr/>
          <p:nvPr/>
        </p:nvSpPr>
        <p:spPr>
          <a:xfrm>
            <a:off x="9901238" y="4846638"/>
            <a:ext cx="157162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F3B57B-FDCD-7D24-C693-EC1755CFCFE5}"/>
              </a:ext>
            </a:extLst>
          </p:cNvPr>
          <p:cNvSpPr/>
          <p:nvPr/>
        </p:nvSpPr>
        <p:spPr>
          <a:xfrm>
            <a:off x="9901238" y="0"/>
            <a:ext cx="157162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900965" cy="484632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" y="5715000"/>
            <a:ext cx="896874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02920" y="4953000"/>
            <a:ext cx="8968740" cy="7620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3F63ADB4-3A17-B019-0F06-0C3011865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69C24013-8F34-9C4A-B291-D6F735450793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66A54A76-282D-B757-0715-D85A528DD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BDE3C271-5FB7-B697-0217-CBDCDF244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8538EECD-3330-D346-B1C5-3D173E2292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313734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201E43-BF3C-26B3-8B21-BD35AF353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99722ADC-B482-BA4A-B066-BAE5B97EB386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7D6EC-90AD-8179-C988-73A11B432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7B0B7D-6236-A992-3E2F-6FA034FF4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3E7FD46F-BFC2-E641-8349-83BAE8AD44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324444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274639"/>
            <a:ext cx="226314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274639"/>
            <a:ext cx="662178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76C99F-28DC-7BA7-CA0B-08FDC844B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19F9A897-0B20-C440-B1B4-206B2D9F2F2B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EDEEFF-7BF3-9DCC-44EC-6A6BE04ED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8F51E4-8101-64A3-C0B1-F9058633C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45B32EF8-D2B4-244F-B43C-E72C3BECC1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9319698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94" y="2569117"/>
            <a:ext cx="8550275" cy="5926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56" y="3886200"/>
            <a:ext cx="7042151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25" indent="0" algn="ctr">
              <a:buNone/>
              <a:defRPr/>
            </a:lvl2pPr>
            <a:lvl3pPr marL="914050" indent="0" algn="ctr">
              <a:buNone/>
              <a:defRPr/>
            </a:lvl3pPr>
            <a:lvl4pPr marL="1371071" indent="0" algn="ctr">
              <a:buNone/>
              <a:defRPr/>
            </a:lvl4pPr>
            <a:lvl5pPr marL="1828097" indent="0" algn="ctr">
              <a:buNone/>
              <a:defRPr/>
            </a:lvl5pPr>
            <a:lvl6pPr marL="2285120" indent="0" algn="ctr">
              <a:buNone/>
              <a:defRPr/>
            </a:lvl6pPr>
            <a:lvl7pPr marL="2742144" indent="0" algn="ctr">
              <a:buNone/>
              <a:defRPr/>
            </a:lvl7pPr>
            <a:lvl8pPr marL="3199170" indent="0" algn="ctr">
              <a:buNone/>
              <a:defRPr/>
            </a:lvl8pPr>
            <a:lvl9pPr marL="365619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623CE1-8782-CF1C-4CCA-82612436FA4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J.P. Chen,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865589-17FA-3B20-7692-011F8C047F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A9268A4-94F3-4D4D-BC03-0F6DB8AE51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5058148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781A96-8DA0-0BF4-DD38-EF4E21E32A1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J.P. Chen,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90BBD5-6749-7E70-5EE9-DD7FE836384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699F14-8C7A-6847-ACF5-4722074D08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1907189"/>
      </p:ext>
    </p:extLst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44" y="4406943"/>
            <a:ext cx="8548687" cy="133131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44" y="2906723"/>
            <a:ext cx="85486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25" indent="0">
              <a:buNone/>
              <a:defRPr sz="1800"/>
            </a:lvl2pPr>
            <a:lvl3pPr marL="914050" indent="0">
              <a:buNone/>
              <a:defRPr sz="1600"/>
            </a:lvl3pPr>
            <a:lvl4pPr marL="1371071" indent="0">
              <a:buNone/>
              <a:defRPr sz="1400"/>
            </a:lvl4pPr>
            <a:lvl5pPr marL="1828097" indent="0">
              <a:buNone/>
              <a:defRPr sz="1400"/>
            </a:lvl5pPr>
            <a:lvl6pPr marL="2285120" indent="0">
              <a:buNone/>
              <a:defRPr sz="1400"/>
            </a:lvl6pPr>
            <a:lvl7pPr marL="2742144" indent="0">
              <a:buNone/>
              <a:defRPr sz="1400"/>
            </a:lvl7pPr>
            <a:lvl8pPr marL="3199170" indent="0">
              <a:buNone/>
              <a:defRPr sz="1400"/>
            </a:lvl8pPr>
            <a:lvl9pPr marL="3656192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DA1CA6-BBED-AD02-B772-E4DD203A4B1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J.P. Chen,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0A603-85E4-68BD-B250-1D81A6DBD7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D12407-A930-0C4D-B265-18E3F3BC51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5241223"/>
      </p:ext>
    </p:extLst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031887"/>
            <a:ext cx="4953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6" y="1031887"/>
            <a:ext cx="4953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4EE845-2D8A-96B5-E748-C84265D0541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J.P. Chen,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5C1D52-ACB2-AAE4-E573-A6B4E15D50D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744C57-0CEE-ED45-9AF6-50A8E1607C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0653323"/>
      </p:ext>
    </p:extLst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69" y="549816"/>
            <a:ext cx="9051925" cy="59264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535113"/>
            <a:ext cx="44434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25" indent="0">
              <a:buNone/>
              <a:defRPr sz="2000" b="1"/>
            </a:lvl2pPr>
            <a:lvl3pPr marL="914050" indent="0">
              <a:buNone/>
              <a:defRPr sz="1800" b="1"/>
            </a:lvl3pPr>
            <a:lvl4pPr marL="1371071" indent="0">
              <a:buNone/>
              <a:defRPr sz="1600" b="1"/>
            </a:lvl4pPr>
            <a:lvl5pPr marL="1828097" indent="0">
              <a:buNone/>
              <a:defRPr sz="1600" b="1"/>
            </a:lvl5pPr>
            <a:lvl6pPr marL="2285120" indent="0">
              <a:buNone/>
              <a:defRPr sz="1600" b="1"/>
            </a:lvl6pPr>
            <a:lvl7pPr marL="2742144" indent="0">
              <a:buNone/>
              <a:defRPr sz="1600" b="1"/>
            </a:lvl7pPr>
            <a:lvl8pPr marL="3199170" indent="0">
              <a:buNone/>
              <a:defRPr sz="1600" b="1"/>
            </a:lvl8pPr>
            <a:lvl9pPr marL="365619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174875"/>
            <a:ext cx="44434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7" y="1535113"/>
            <a:ext cx="4445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25" indent="0">
              <a:buNone/>
              <a:defRPr sz="2000" b="1"/>
            </a:lvl2pPr>
            <a:lvl3pPr marL="914050" indent="0">
              <a:buNone/>
              <a:defRPr sz="1800" b="1"/>
            </a:lvl3pPr>
            <a:lvl4pPr marL="1371071" indent="0">
              <a:buNone/>
              <a:defRPr sz="1600" b="1"/>
            </a:lvl4pPr>
            <a:lvl5pPr marL="1828097" indent="0">
              <a:buNone/>
              <a:defRPr sz="1600" b="1"/>
            </a:lvl5pPr>
            <a:lvl6pPr marL="2285120" indent="0">
              <a:buNone/>
              <a:defRPr sz="1600" b="1"/>
            </a:lvl6pPr>
            <a:lvl7pPr marL="2742144" indent="0">
              <a:buNone/>
              <a:defRPr sz="1600" b="1"/>
            </a:lvl7pPr>
            <a:lvl8pPr marL="3199170" indent="0">
              <a:buNone/>
              <a:defRPr sz="1600" b="1"/>
            </a:lvl8pPr>
            <a:lvl9pPr marL="365619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7" y="2174875"/>
            <a:ext cx="4445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BAF4BA-6A81-7CBF-07FB-EB7BE395ABA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J.P. Chen, Overview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2754972-0561-0BB7-0F45-ABBF860B252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E40529-34A5-8743-9C27-A5141A01D9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456878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94" y="2569117"/>
            <a:ext cx="8550275" cy="5926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56" y="3886200"/>
            <a:ext cx="7042151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25" indent="0" algn="ctr">
              <a:buNone/>
              <a:defRPr/>
            </a:lvl2pPr>
            <a:lvl3pPr marL="914050" indent="0" algn="ctr">
              <a:buNone/>
              <a:defRPr/>
            </a:lvl3pPr>
            <a:lvl4pPr marL="1371071" indent="0" algn="ctr">
              <a:buNone/>
              <a:defRPr/>
            </a:lvl4pPr>
            <a:lvl5pPr marL="1828097" indent="0" algn="ctr">
              <a:buNone/>
              <a:defRPr/>
            </a:lvl5pPr>
            <a:lvl6pPr marL="2285120" indent="0" algn="ctr">
              <a:buNone/>
              <a:defRPr/>
            </a:lvl6pPr>
            <a:lvl7pPr marL="2742144" indent="0" algn="ctr">
              <a:buNone/>
              <a:defRPr/>
            </a:lvl7pPr>
            <a:lvl8pPr marL="3199170" indent="0" algn="ctr">
              <a:buNone/>
              <a:defRPr/>
            </a:lvl8pPr>
            <a:lvl9pPr marL="365619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6A24C03-58A2-2E7D-5963-5626BA17BC6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 Chen, USTC, 2007</a:t>
            </a:r>
          </a:p>
        </p:txBody>
      </p:sp>
    </p:spTree>
    <p:extLst>
      <p:ext uri="{BB962C8B-B14F-4D97-AF65-F5344CB8AC3E}">
        <p14:creationId xmlns:p14="http://schemas.microsoft.com/office/powerpoint/2010/main" val="232225652"/>
      </p:ext>
    </p:extLst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2970BD-3B7C-13B7-E001-DBBE956CFE6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J.P. Chen,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F3E27-0E8A-19E0-53AA-F8BB9B93502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B38F9B-1E66-0545-8952-77F690E5E1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355349"/>
      </p:ext>
    </p:extLst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339CA22-FAA7-8159-0EDE-2FE8DF07FCE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J.P. Chen, Overview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6DED5F-4FF6-F71B-E745-E597C067AC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422617-E97D-3342-A84A-1AC6E3898B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4611543"/>
      </p:ext>
    </p:extLst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45" y="719379"/>
            <a:ext cx="3308350" cy="71575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40" y="273100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45" y="1435103"/>
            <a:ext cx="33083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25" indent="0">
              <a:buNone/>
              <a:defRPr sz="1200"/>
            </a:lvl2pPr>
            <a:lvl3pPr marL="914050" indent="0">
              <a:buNone/>
              <a:defRPr sz="1000"/>
            </a:lvl3pPr>
            <a:lvl4pPr marL="1371071" indent="0">
              <a:buNone/>
              <a:defRPr sz="900"/>
            </a:lvl4pPr>
            <a:lvl5pPr marL="1828097" indent="0">
              <a:buNone/>
              <a:defRPr sz="900"/>
            </a:lvl5pPr>
            <a:lvl6pPr marL="2285120" indent="0">
              <a:buNone/>
              <a:defRPr sz="900"/>
            </a:lvl6pPr>
            <a:lvl7pPr marL="2742144" indent="0">
              <a:buNone/>
              <a:defRPr sz="900"/>
            </a:lvl7pPr>
            <a:lvl8pPr marL="3199170" indent="0">
              <a:buNone/>
              <a:defRPr sz="900"/>
            </a:lvl8pPr>
            <a:lvl9pPr marL="365619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6FFDD-F234-B3E1-BC49-F22C4F4F4B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J.P. Chen,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930C2-9F90-8F20-89C4-AFF0FA74157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DC79DC-307D-284B-A574-3DECF31A9D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7449254"/>
      </p:ext>
    </p:extLst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706" y="4959357"/>
            <a:ext cx="6035675" cy="4079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706" y="612775"/>
            <a:ext cx="60356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25" indent="0">
              <a:buNone/>
              <a:defRPr sz="2800"/>
            </a:lvl2pPr>
            <a:lvl3pPr marL="914050" indent="0">
              <a:buNone/>
              <a:defRPr sz="2400"/>
            </a:lvl3pPr>
            <a:lvl4pPr marL="1371071" indent="0">
              <a:buNone/>
              <a:defRPr sz="2000"/>
            </a:lvl4pPr>
            <a:lvl5pPr marL="1828097" indent="0">
              <a:buNone/>
              <a:defRPr sz="2000"/>
            </a:lvl5pPr>
            <a:lvl6pPr marL="2285120" indent="0">
              <a:buNone/>
              <a:defRPr sz="2000"/>
            </a:lvl6pPr>
            <a:lvl7pPr marL="2742144" indent="0">
              <a:buNone/>
              <a:defRPr sz="2000"/>
            </a:lvl7pPr>
            <a:lvl8pPr marL="3199170" indent="0">
              <a:buNone/>
              <a:defRPr sz="2000"/>
            </a:lvl8pPr>
            <a:lvl9pPr marL="365619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706" y="5367338"/>
            <a:ext cx="60356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25" indent="0">
              <a:buNone/>
              <a:defRPr sz="1200"/>
            </a:lvl2pPr>
            <a:lvl3pPr marL="914050" indent="0">
              <a:buNone/>
              <a:defRPr sz="1000"/>
            </a:lvl3pPr>
            <a:lvl4pPr marL="1371071" indent="0">
              <a:buNone/>
              <a:defRPr sz="900"/>
            </a:lvl4pPr>
            <a:lvl5pPr marL="1828097" indent="0">
              <a:buNone/>
              <a:defRPr sz="900"/>
            </a:lvl5pPr>
            <a:lvl6pPr marL="2285120" indent="0">
              <a:buNone/>
              <a:defRPr sz="900"/>
            </a:lvl6pPr>
            <a:lvl7pPr marL="2742144" indent="0">
              <a:buNone/>
              <a:defRPr sz="900"/>
            </a:lvl7pPr>
            <a:lvl8pPr marL="3199170" indent="0">
              <a:buNone/>
              <a:defRPr sz="900"/>
            </a:lvl8pPr>
            <a:lvl9pPr marL="365619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CC845F-6445-E16A-A519-E22D991DCE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J.P. Chen,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1AAF0-0053-A371-948D-941A6CE5B1F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6AC0344-F48D-2B4E-809F-EB3729B35A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7747259"/>
      </p:ext>
    </p:extLst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7ACA57-8A73-B08F-EA30-F6FD78757A8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J.P. Chen,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0E4E1D-7C31-7EE6-8A5B-1F7FF9AE50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B51278-D58A-B04F-BD5C-6D05257C2A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835394"/>
      </p:ext>
    </p:extLst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54685" y="125463"/>
            <a:ext cx="692853" cy="61483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" y="125463"/>
            <a:ext cx="7391401" cy="61483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14AA2F-99FD-C7B0-89B4-D73A8439FAB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J.P. Chen,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AD2BF1-6F49-B54B-105E-32AB4F2C65F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BFC131-69A6-E641-AF91-B38FC80A76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638429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AF30139-8A44-C446-9881-44760858EB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 Chen, USTC, 2007</a:t>
            </a:r>
          </a:p>
        </p:txBody>
      </p:sp>
    </p:spTree>
    <p:extLst>
      <p:ext uri="{BB962C8B-B14F-4D97-AF65-F5344CB8AC3E}">
        <p14:creationId xmlns:p14="http://schemas.microsoft.com/office/powerpoint/2010/main" val="2251318570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44" y="4406943"/>
            <a:ext cx="8548687" cy="133131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44" y="2906723"/>
            <a:ext cx="85486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25" indent="0">
              <a:buNone/>
              <a:defRPr sz="1800"/>
            </a:lvl2pPr>
            <a:lvl3pPr marL="914050" indent="0">
              <a:buNone/>
              <a:defRPr sz="1600"/>
            </a:lvl3pPr>
            <a:lvl4pPr marL="1371071" indent="0">
              <a:buNone/>
              <a:defRPr sz="1400"/>
            </a:lvl4pPr>
            <a:lvl5pPr marL="1828097" indent="0">
              <a:buNone/>
              <a:defRPr sz="1400"/>
            </a:lvl5pPr>
            <a:lvl6pPr marL="2285120" indent="0">
              <a:buNone/>
              <a:defRPr sz="1400"/>
            </a:lvl6pPr>
            <a:lvl7pPr marL="2742144" indent="0">
              <a:buNone/>
              <a:defRPr sz="1400"/>
            </a:lvl7pPr>
            <a:lvl8pPr marL="3199170" indent="0">
              <a:buNone/>
              <a:defRPr sz="1400"/>
            </a:lvl8pPr>
            <a:lvl9pPr marL="3656192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35CAEDB-A541-D4E3-0E72-5B5940F975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 Chen, USTC, 2007</a:t>
            </a:r>
          </a:p>
        </p:txBody>
      </p:sp>
    </p:spTree>
    <p:extLst>
      <p:ext uri="{BB962C8B-B14F-4D97-AF65-F5344CB8AC3E}">
        <p14:creationId xmlns:p14="http://schemas.microsoft.com/office/powerpoint/2010/main" val="1563512511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031887"/>
            <a:ext cx="4953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6" y="1031887"/>
            <a:ext cx="4953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9CA9F2-5F88-F75B-0FF5-BF3365AF22B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 Chen, USTC, 2007</a:t>
            </a:r>
          </a:p>
        </p:txBody>
      </p:sp>
    </p:spTree>
    <p:extLst>
      <p:ext uri="{BB962C8B-B14F-4D97-AF65-F5344CB8AC3E}">
        <p14:creationId xmlns:p14="http://schemas.microsoft.com/office/powerpoint/2010/main" val="77791549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69" y="549816"/>
            <a:ext cx="9051925" cy="59264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535113"/>
            <a:ext cx="44434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25" indent="0">
              <a:buNone/>
              <a:defRPr sz="2000" b="1"/>
            </a:lvl2pPr>
            <a:lvl3pPr marL="914050" indent="0">
              <a:buNone/>
              <a:defRPr sz="1800" b="1"/>
            </a:lvl3pPr>
            <a:lvl4pPr marL="1371071" indent="0">
              <a:buNone/>
              <a:defRPr sz="1600" b="1"/>
            </a:lvl4pPr>
            <a:lvl5pPr marL="1828097" indent="0">
              <a:buNone/>
              <a:defRPr sz="1600" b="1"/>
            </a:lvl5pPr>
            <a:lvl6pPr marL="2285120" indent="0">
              <a:buNone/>
              <a:defRPr sz="1600" b="1"/>
            </a:lvl6pPr>
            <a:lvl7pPr marL="2742144" indent="0">
              <a:buNone/>
              <a:defRPr sz="1600" b="1"/>
            </a:lvl7pPr>
            <a:lvl8pPr marL="3199170" indent="0">
              <a:buNone/>
              <a:defRPr sz="1600" b="1"/>
            </a:lvl8pPr>
            <a:lvl9pPr marL="365619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174875"/>
            <a:ext cx="44434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7" y="1535113"/>
            <a:ext cx="4445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25" indent="0">
              <a:buNone/>
              <a:defRPr sz="2000" b="1"/>
            </a:lvl2pPr>
            <a:lvl3pPr marL="914050" indent="0">
              <a:buNone/>
              <a:defRPr sz="1800" b="1"/>
            </a:lvl3pPr>
            <a:lvl4pPr marL="1371071" indent="0">
              <a:buNone/>
              <a:defRPr sz="1600" b="1"/>
            </a:lvl4pPr>
            <a:lvl5pPr marL="1828097" indent="0">
              <a:buNone/>
              <a:defRPr sz="1600" b="1"/>
            </a:lvl5pPr>
            <a:lvl6pPr marL="2285120" indent="0">
              <a:buNone/>
              <a:defRPr sz="1600" b="1"/>
            </a:lvl6pPr>
            <a:lvl7pPr marL="2742144" indent="0">
              <a:buNone/>
              <a:defRPr sz="1600" b="1"/>
            </a:lvl7pPr>
            <a:lvl8pPr marL="3199170" indent="0">
              <a:buNone/>
              <a:defRPr sz="1600" b="1"/>
            </a:lvl8pPr>
            <a:lvl9pPr marL="365619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7" y="2174875"/>
            <a:ext cx="4445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0694A94-C46F-09B3-323F-969D97DE1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 Chen, USTC, 2007</a:t>
            </a:r>
          </a:p>
        </p:txBody>
      </p:sp>
    </p:spTree>
    <p:extLst>
      <p:ext uri="{BB962C8B-B14F-4D97-AF65-F5344CB8AC3E}">
        <p14:creationId xmlns:p14="http://schemas.microsoft.com/office/powerpoint/2010/main" val="90836164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E76A90B-AEC1-BC32-CFC9-7F45FCB282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 Chen, USTC, 2007</a:t>
            </a:r>
          </a:p>
        </p:txBody>
      </p:sp>
    </p:spTree>
    <p:extLst>
      <p:ext uri="{BB962C8B-B14F-4D97-AF65-F5344CB8AC3E}">
        <p14:creationId xmlns:p14="http://schemas.microsoft.com/office/powerpoint/2010/main" val="399724728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F61F51F1-E474-5AB0-0502-1604EB37EB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 Chen, USTC, 2007</a:t>
            </a:r>
          </a:p>
        </p:txBody>
      </p:sp>
    </p:spTree>
    <p:extLst>
      <p:ext uri="{BB962C8B-B14F-4D97-AF65-F5344CB8AC3E}">
        <p14:creationId xmlns:p14="http://schemas.microsoft.com/office/powerpoint/2010/main" val="412184859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468330-D845-8D97-5E05-A8E9E6445B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J.P. Chen,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07A4D5-0E4E-E230-5F9A-FF8F8CC90AC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F5A95D-1E4C-624A-8145-477B80E215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217228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45" y="719379"/>
            <a:ext cx="3308350" cy="71575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40" y="273100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45" y="1435103"/>
            <a:ext cx="33083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25" indent="0">
              <a:buNone/>
              <a:defRPr sz="1200"/>
            </a:lvl2pPr>
            <a:lvl3pPr marL="914050" indent="0">
              <a:buNone/>
              <a:defRPr sz="1000"/>
            </a:lvl3pPr>
            <a:lvl4pPr marL="1371071" indent="0">
              <a:buNone/>
              <a:defRPr sz="900"/>
            </a:lvl4pPr>
            <a:lvl5pPr marL="1828097" indent="0">
              <a:buNone/>
              <a:defRPr sz="900"/>
            </a:lvl5pPr>
            <a:lvl6pPr marL="2285120" indent="0">
              <a:buNone/>
              <a:defRPr sz="900"/>
            </a:lvl6pPr>
            <a:lvl7pPr marL="2742144" indent="0">
              <a:buNone/>
              <a:defRPr sz="900"/>
            </a:lvl7pPr>
            <a:lvl8pPr marL="3199170" indent="0">
              <a:buNone/>
              <a:defRPr sz="900"/>
            </a:lvl8pPr>
            <a:lvl9pPr marL="365619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28391-D960-6445-6BF3-A2F60CE99E2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 Chen, USTC, 2007</a:t>
            </a:r>
          </a:p>
        </p:txBody>
      </p:sp>
    </p:spTree>
    <p:extLst>
      <p:ext uri="{BB962C8B-B14F-4D97-AF65-F5344CB8AC3E}">
        <p14:creationId xmlns:p14="http://schemas.microsoft.com/office/powerpoint/2010/main" val="1135036878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706" y="4959357"/>
            <a:ext cx="6035675" cy="4079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706" y="612775"/>
            <a:ext cx="60356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25" indent="0">
              <a:buNone/>
              <a:defRPr sz="2800"/>
            </a:lvl2pPr>
            <a:lvl3pPr marL="914050" indent="0">
              <a:buNone/>
              <a:defRPr sz="2400"/>
            </a:lvl3pPr>
            <a:lvl4pPr marL="1371071" indent="0">
              <a:buNone/>
              <a:defRPr sz="2000"/>
            </a:lvl4pPr>
            <a:lvl5pPr marL="1828097" indent="0">
              <a:buNone/>
              <a:defRPr sz="2000"/>
            </a:lvl5pPr>
            <a:lvl6pPr marL="2285120" indent="0">
              <a:buNone/>
              <a:defRPr sz="2000"/>
            </a:lvl6pPr>
            <a:lvl7pPr marL="2742144" indent="0">
              <a:buNone/>
              <a:defRPr sz="2000"/>
            </a:lvl7pPr>
            <a:lvl8pPr marL="3199170" indent="0">
              <a:buNone/>
              <a:defRPr sz="2000"/>
            </a:lvl8pPr>
            <a:lvl9pPr marL="365619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706" y="5367338"/>
            <a:ext cx="60356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25" indent="0">
              <a:buNone/>
              <a:defRPr sz="1200"/>
            </a:lvl2pPr>
            <a:lvl3pPr marL="914050" indent="0">
              <a:buNone/>
              <a:defRPr sz="1000"/>
            </a:lvl3pPr>
            <a:lvl4pPr marL="1371071" indent="0">
              <a:buNone/>
              <a:defRPr sz="900"/>
            </a:lvl4pPr>
            <a:lvl5pPr marL="1828097" indent="0">
              <a:buNone/>
              <a:defRPr sz="900"/>
            </a:lvl5pPr>
            <a:lvl6pPr marL="2285120" indent="0">
              <a:buNone/>
              <a:defRPr sz="900"/>
            </a:lvl6pPr>
            <a:lvl7pPr marL="2742144" indent="0">
              <a:buNone/>
              <a:defRPr sz="900"/>
            </a:lvl7pPr>
            <a:lvl8pPr marL="3199170" indent="0">
              <a:buNone/>
              <a:defRPr sz="900"/>
            </a:lvl8pPr>
            <a:lvl9pPr marL="365619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A802C8-2D57-A23F-1A49-2C657F34920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 Chen, USTC, 2007</a:t>
            </a:r>
          </a:p>
        </p:txBody>
      </p:sp>
    </p:spTree>
    <p:extLst>
      <p:ext uri="{BB962C8B-B14F-4D97-AF65-F5344CB8AC3E}">
        <p14:creationId xmlns:p14="http://schemas.microsoft.com/office/powerpoint/2010/main" val="3705771555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2FB36E0-9CC1-7D1B-4836-E8B7CF202A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 Chen, USTC, 2007</a:t>
            </a:r>
          </a:p>
        </p:txBody>
      </p:sp>
    </p:spTree>
    <p:extLst>
      <p:ext uri="{BB962C8B-B14F-4D97-AF65-F5344CB8AC3E}">
        <p14:creationId xmlns:p14="http://schemas.microsoft.com/office/powerpoint/2010/main" val="392506564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54685" y="125463"/>
            <a:ext cx="692853" cy="61483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" y="125463"/>
            <a:ext cx="7391401" cy="61483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5416682-9E3C-D8BF-BFBB-50971B27FC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 Chen, USTC, 2007</a:t>
            </a:r>
          </a:p>
        </p:txBody>
      </p:sp>
    </p:spTree>
    <p:extLst>
      <p:ext uri="{BB962C8B-B14F-4D97-AF65-F5344CB8AC3E}">
        <p14:creationId xmlns:p14="http://schemas.microsoft.com/office/powerpoint/2010/main" val="241984682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767569D-D34F-45D6-58F9-6DBFFAB6DED8}"/>
              </a:ext>
            </a:extLst>
          </p:cNvPr>
          <p:cNvSpPr/>
          <p:nvPr/>
        </p:nvSpPr>
        <p:spPr>
          <a:xfrm>
            <a:off x="9901238" y="4846638"/>
            <a:ext cx="157162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766ED31-D88D-4970-F839-7792A899C927}"/>
              </a:ext>
            </a:extLst>
          </p:cNvPr>
          <p:cNvSpPr/>
          <p:nvPr/>
        </p:nvSpPr>
        <p:spPr>
          <a:xfrm>
            <a:off x="9901238" y="0"/>
            <a:ext cx="157162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228601"/>
            <a:ext cx="854964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" y="4800600"/>
            <a:ext cx="75438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C5DDDCBD-AF00-94A3-6B85-922364B2E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AE23A4CC-9224-DF4A-85D0-7D22B9213ED3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48A8608-CFEB-C4B7-35C5-7DAE4EE44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C3A81090-FF89-67E5-FE11-1D3A9AC6F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A2523D3F-05B1-C443-91A0-2242C6299B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91584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75A48F-095F-5C26-8D44-538E231EC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252191EB-633A-CE4F-B95E-12E2C6F14EB4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59150E-D39D-A43F-8B36-02F56BF1A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496E8B-9D94-3A1F-8566-2D6E36F71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DB1BDB97-612A-F64B-80AB-224AEB5F6E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95873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1447801"/>
            <a:ext cx="854964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28601"/>
            <a:ext cx="854964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934B0F33-8817-56C0-5EC0-A10E6CFE1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70368510-2694-014B-BE70-607D9E388E2F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3B6AF46B-E165-2DF1-65C9-59BF7884D67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DC62D0A1-FDFC-504F-AD4D-0100EEC0B99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482B931E-E86A-A618-7AAC-66C6D7F7367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4445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748" y="1574800"/>
            <a:ext cx="362102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9176" y="1574800"/>
            <a:ext cx="362102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FA8555-BF03-CE73-30EE-4CDF00FD6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50ECC6F6-F473-644A-B937-B0C81C6D5991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771D5F-B8E7-C653-48BC-B638D2EB4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BA2D52-EB37-78E2-20FC-9EFA7AC06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8EAB0F55-5BF5-CC49-BC78-40FE85899C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56169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0395" y="1572768"/>
            <a:ext cx="3621024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0395" y="2259366"/>
            <a:ext cx="3621024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02529" y="1572768"/>
            <a:ext cx="3621024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02529" y="2259366"/>
            <a:ext cx="3621024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213278-D898-5116-056E-44BE484DB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114AC4C3-20A6-7B49-BADE-0FF6AB7177E9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B2DFB2-C891-D840-B2D1-1C1F762A2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295463-3A7F-1DD5-E952-9291F1540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F65C0DD2-7E08-B64A-97DE-6A666DA09A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500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2365E8-82FA-2920-179E-104F3CFB6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7F9BAD03-9DF0-CC40-B83C-B8652088DF82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CA4A18-EF6A-75E3-809F-E7977C00D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3A057F-F015-EC5A-DA1E-25F9CC8FC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D913F696-F6C7-DA42-9C12-1FF37448E0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4129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44" y="4406943"/>
            <a:ext cx="8548687" cy="133131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44" y="2906723"/>
            <a:ext cx="85486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25" indent="0">
              <a:buNone/>
              <a:defRPr sz="1800"/>
            </a:lvl2pPr>
            <a:lvl3pPr marL="914050" indent="0">
              <a:buNone/>
              <a:defRPr sz="1600"/>
            </a:lvl3pPr>
            <a:lvl4pPr marL="1371071" indent="0">
              <a:buNone/>
              <a:defRPr sz="1400"/>
            </a:lvl4pPr>
            <a:lvl5pPr marL="1828097" indent="0">
              <a:buNone/>
              <a:defRPr sz="1400"/>
            </a:lvl5pPr>
            <a:lvl6pPr marL="2285120" indent="0">
              <a:buNone/>
              <a:defRPr sz="1400"/>
            </a:lvl6pPr>
            <a:lvl7pPr marL="2742144" indent="0">
              <a:buNone/>
              <a:defRPr sz="1400"/>
            </a:lvl7pPr>
            <a:lvl8pPr marL="3199170" indent="0">
              <a:buNone/>
              <a:defRPr sz="1400"/>
            </a:lvl8pPr>
            <a:lvl9pPr marL="3656192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42E8BB-2CEA-13D4-30AC-8FEC17E6F5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J.P. Chen,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82B830-8582-6FA1-BFB0-CFC9ACA6FB4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83E8DC5-15CE-8B49-B8E3-517C058EDC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433190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6DFCA9-3F29-DF53-07DD-643D7152B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1306EA5B-D65B-114F-8CD1-CFF8EAB4DF2E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A01751-B9E8-74ED-D7F9-1480ED181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7FAE2C-0883-336B-9BCC-D090C05E2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A8E4D5EC-6B87-944E-BD4D-7F0BFD5E3D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11154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1600200"/>
            <a:ext cx="5622925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00200"/>
            <a:ext cx="3309144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A1CEB422-D065-47A8-F6FF-ABD80A999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1FEFB867-5745-C043-9A11-B97D6F1BFFF6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AE9993A-8707-E235-7311-EFD054672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2A4872CA-E8DE-A2A0-2FB2-CE9714C4E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694C76AD-6E9D-E94D-8A2E-C4BE99AFBB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018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F9A368-6A53-D564-DD4B-F6EF438F0E88}"/>
              </a:ext>
            </a:extLst>
          </p:cNvPr>
          <p:cNvSpPr/>
          <p:nvPr/>
        </p:nvSpPr>
        <p:spPr>
          <a:xfrm>
            <a:off x="9901238" y="4846638"/>
            <a:ext cx="157162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B82FF9-0A89-283A-2308-8D9D3358E59A}"/>
              </a:ext>
            </a:extLst>
          </p:cNvPr>
          <p:cNvSpPr/>
          <p:nvPr/>
        </p:nvSpPr>
        <p:spPr>
          <a:xfrm>
            <a:off x="9901238" y="0"/>
            <a:ext cx="157162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900965" cy="484632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" y="5715000"/>
            <a:ext cx="896874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02920" y="4953000"/>
            <a:ext cx="8968740" cy="7620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CEC584A0-4E27-7E9D-C7E9-6C76FC4F2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778125AD-2BEA-E44E-B453-528EB2B120CA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49DC04A-6396-7BA0-01FB-45404F3A1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77284F17-224B-CE7A-7410-4A31E67C1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F6184A4F-21CF-2046-99CC-27DA76B835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3018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C672A8-7123-001E-F034-D4D6F8CA3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823122AF-FE3E-A742-932F-386AC591BAAE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F1598-4514-4946-9D40-CF1E41156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3ED3E-531D-D90A-7008-1C59184F3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3CED58D8-6D07-DC49-BD63-D1F37EC212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60341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274639"/>
            <a:ext cx="226314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274639"/>
            <a:ext cx="662178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FDED1-641A-02CA-965F-8D6496DC5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E1A8E972-CE99-F942-9B0C-60C26F5FBD00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B0EEA-D45B-C110-75EB-E161590AC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FA7F4-B17F-4042-F266-6BE02C4BC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E322D456-B0CE-3A43-90A8-DBEA18A314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87727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1FE099A-8C73-519A-304B-1B086431A7B4}"/>
              </a:ext>
            </a:extLst>
          </p:cNvPr>
          <p:cNvSpPr/>
          <p:nvPr/>
        </p:nvSpPr>
        <p:spPr>
          <a:xfrm>
            <a:off x="9901238" y="4846638"/>
            <a:ext cx="157162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532AA0-1409-BE7E-0097-EB440D550568}"/>
              </a:ext>
            </a:extLst>
          </p:cNvPr>
          <p:cNvSpPr/>
          <p:nvPr/>
        </p:nvSpPr>
        <p:spPr>
          <a:xfrm>
            <a:off x="9901238" y="0"/>
            <a:ext cx="157162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920" y="228601"/>
            <a:ext cx="854964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" y="4800600"/>
            <a:ext cx="75438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5006869-3577-75A8-F3F7-101D2259D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1CF7AF6F-AB3B-B54F-A22D-D18D6DABD3E6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77D7A60-FF55-39F6-D24E-0C2F3AA5A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AC44CCA-4A48-501E-9F98-C2FABD599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7706034A-2059-4243-BFAF-DC7A6B496F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76461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E0E5E-D3F2-C7B8-A2B0-957F308B2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E532AB8B-6A6D-3148-865E-54588409181C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CF2F33-38C5-2418-1BE2-33595DD07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7695E7-D32B-F560-A70B-89BB785D8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86B4ADA0-FB9E-9043-AA7B-49E23AA13F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99723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1447801"/>
            <a:ext cx="854964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28601"/>
            <a:ext cx="854964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B3AB3AA9-1CA0-FBE0-AC81-C95057311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370AA8A6-B0D5-D44C-9B99-E258188355D4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5BA7418A-13C7-EBD2-E5DE-170BB9B2B5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A30A7D3D-C89C-D749-B047-E779F7A6AC0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29AC0887-7315-066C-0978-FF21BA4601B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1307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748" y="1574800"/>
            <a:ext cx="362102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9176" y="1574800"/>
            <a:ext cx="362102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76E971-92FF-FC45-5F3C-85E71DCAF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C526E6C7-FD62-B441-9CA0-3ED1D4A459D2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F18610-4757-10FE-9F1E-96A2BD8AD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2176BD-B9B2-8291-939E-D4A4F1768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577C5B0B-3E14-F04B-8CF7-80B8DAE478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3796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0395" y="1572768"/>
            <a:ext cx="3621024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0395" y="2259366"/>
            <a:ext cx="3621024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02529" y="1572768"/>
            <a:ext cx="3621024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02529" y="2259366"/>
            <a:ext cx="3621024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81872F-1BD8-2A95-8490-8A63A00F0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028173DA-B46A-C541-B8B2-A3B8E43D37B5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E375E7-6C00-163E-82B7-F551140BE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B8FFE3-5F96-1F70-B9C0-B5F2F85B4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3EA8F390-85AA-9C49-BDCF-4D351897E7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0873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031887"/>
            <a:ext cx="4953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6" y="1031887"/>
            <a:ext cx="4953000" cy="524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C590A-2CF7-E59B-C8C1-452CE6B0BE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J.P. Chen,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93817D-C5B6-AF6D-04D3-DA7CF52EDA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AAC58A-34D3-E749-9A8C-E8860E9F75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4998101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5C9158-A641-58C1-EB2B-FE668C4CB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32F673FB-5E7F-814F-BFC8-4A5B97B0AE85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D9B8E-22D1-070D-01FE-093BFBFE5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399785-DF26-2BD7-FACE-2DCA5FFC7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433898F1-6135-524F-AE73-2E48BB661F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24412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9721CE-DFD2-C3C1-3A70-0B6B6B174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58171089-496D-2240-B8DF-CCF98F09DC3C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7D3F17-6E3F-133D-6D87-CE347CF26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7690C0-A381-FE4B-C335-A8D8A8331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85768F7F-9D52-F44A-8036-3D2517A908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37328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1600200"/>
            <a:ext cx="5622925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00200"/>
            <a:ext cx="3309144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54083A74-8B46-6A1A-BB98-CE93D3934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3C969472-105D-D144-A40A-426A74BCF622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93BD9187-3D21-048B-0682-B91DF70C4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CAD9C13D-25D2-007F-3A8A-D6EA5A08B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C515E9A1-475F-1149-9CA4-4D2210729A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02017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E8E6F8B-7008-AE79-DFB5-A70C75667DB2}"/>
              </a:ext>
            </a:extLst>
          </p:cNvPr>
          <p:cNvSpPr/>
          <p:nvPr/>
        </p:nvSpPr>
        <p:spPr>
          <a:xfrm>
            <a:off x="9901238" y="4846638"/>
            <a:ext cx="157162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EC9ED54-ACC9-8864-537C-3EB7EDA12C3A}"/>
              </a:ext>
            </a:extLst>
          </p:cNvPr>
          <p:cNvSpPr/>
          <p:nvPr/>
        </p:nvSpPr>
        <p:spPr>
          <a:xfrm>
            <a:off x="9901238" y="0"/>
            <a:ext cx="157162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900965" cy="484632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" y="5715000"/>
            <a:ext cx="896874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02920" y="4953000"/>
            <a:ext cx="8968740" cy="7620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1DFDF233-62F1-AF45-3AA7-9A2E1ABCE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78D2538B-C9B9-F849-B4FA-1EA16D9E3716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79954011-C66A-0B1E-2077-902DD27ED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C89C4171-F9F5-46B9-FED8-5F4A7CACD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FA4E813E-7BE2-2446-9D5F-1D4DDF7DED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09447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4F1CFA-3472-208A-D54C-8E08BA50E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65142DBC-A105-FD46-9E47-844BED532AA4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B1236C-A366-D0D9-096C-8BCD2905A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436E9E-4709-FDEA-D516-B140F5427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3B107CC0-1D93-A146-BD7E-60872D6A0E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970761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274639"/>
            <a:ext cx="226314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274639"/>
            <a:ext cx="662178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7778B-EC63-4B86-A9D9-1AAC88CB1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2069EEDE-C138-C347-B331-730B607CE715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B78EE9-1EE7-6663-15A0-A03347CBF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 i="1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DE31E9-2875-0E82-1732-64834B01E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i="1">
                <a:latin typeface="Times New Roman" panose="02020603050405020304" pitchFamily="18" charset="0"/>
              </a:defRPr>
            </a:lvl1pPr>
          </a:lstStyle>
          <a:p>
            <a:fld id="{EA3B1AA1-8310-274B-A6CC-ACFC2946D3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107129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86761" y="1371600"/>
            <a:ext cx="8636813" cy="1828800"/>
          </a:xfrm>
          <a:ln>
            <a:noFill/>
          </a:ln>
        </p:spPr>
        <p:txBody>
          <a:bodyPr tIns="0" rIns="18287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86740" y="3228536"/>
            <a:ext cx="8640166" cy="1752600"/>
          </a:xfrm>
        </p:spPr>
        <p:txBody>
          <a:bodyPr lIns="0" rIns="18287"/>
          <a:lstStyle>
            <a:lvl1pPr marL="0" marR="45683" indent="0" algn="r">
              <a:buNone/>
              <a:defRPr>
                <a:solidFill>
                  <a:schemeClr val="tx1"/>
                </a:solidFill>
              </a:defRPr>
            </a:lvl1pPr>
            <a:lvl2pPr marL="456852" indent="0" algn="ctr">
              <a:buNone/>
            </a:lvl2pPr>
            <a:lvl3pPr marL="913698" indent="0" algn="ctr">
              <a:buNone/>
            </a:lvl3pPr>
            <a:lvl4pPr marL="1370544" indent="0" algn="ctr">
              <a:buNone/>
            </a:lvl4pPr>
            <a:lvl5pPr marL="1827395" indent="0" algn="ctr">
              <a:buNone/>
            </a:lvl5pPr>
            <a:lvl6pPr marL="2284240" indent="0" algn="ctr">
              <a:buNone/>
            </a:lvl6pPr>
            <a:lvl7pPr marL="2741090" indent="0" algn="ctr">
              <a:buNone/>
            </a:lvl7pPr>
            <a:lvl8pPr marL="3197939" indent="0" algn="ctr">
              <a:buNone/>
            </a:lvl8pPr>
            <a:lvl9pPr marL="3654783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" name="Date Placeholder 29">
            <a:extLst>
              <a:ext uri="{FF2B5EF4-FFF2-40B4-BE49-F238E27FC236}">
                <a16:creationId xmlns:a16="http://schemas.microsoft.com/office/drawing/2014/main" id="{44B8A81C-7ED8-986D-4EF7-5B127FBE0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>
                <a:solidFill>
                  <a:srgbClr val="D1EAEE"/>
                </a:solidFill>
              </a:defRPr>
            </a:lvl1pPr>
          </a:lstStyle>
          <a:p>
            <a:fld id="{B3F865C9-48ED-8C44-A955-88A824196DF0}" type="datetimeFigureOut">
              <a:rPr lang="en-US" altLang="en-US"/>
              <a:pPr/>
              <a:t>9/12/24</a:t>
            </a:fld>
            <a:endParaRPr lang="en-US" altLang="en-US"/>
          </a:p>
        </p:txBody>
      </p:sp>
      <p:sp>
        <p:nvSpPr>
          <p:cNvPr id="3" name="Footer Placeholder 18">
            <a:extLst>
              <a:ext uri="{FF2B5EF4-FFF2-40B4-BE49-F238E27FC236}">
                <a16:creationId xmlns:a16="http://schemas.microsoft.com/office/drawing/2014/main" id="{9C91A9B4-1619-89D7-0990-62A0638EF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 i="1">
                <a:solidFill>
                  <a:srgbClr val="DBF5F9">
                    <a:shade val="90000"/>
                  </a:srgb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6">
            <a:extLst>
              <a:ext uri="{FF2B5EF4-FFF2-40B4-BE49-F238E27FC236}">
                <a16:creationId xmlns:a16="http://schemas.microsoft.com/office/drawing/2014/main" id="{0DA430E8-CC49-550C-9233-4AE27AEBB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>
                <a:solidFill>
                  <a:srgbClr val="D1EAEE"/>
                </a:solidFill>
              </a:defRPr>
            </a:lvl1pPr>
          </a:lstStyle>
          <a:p>
            <a:fld id="{9A66F24D-DE56-9B40-A44B-3C70992E32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5779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9F988-D6ED-F199-598D-8F621F0BA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/>
            </a:lvl1pPr>
          </a:lstStyle>
          <a:p>
            <a:fld id="{9D3E9664-05EA-B749-9ED9-72F696DE676F}" type="datetimeFigureOut">
              <a:rPr lang="en-US" altLang="en-US"/>
              <a:pPr/>
              <a:t>9/12/24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B7CAC-C88E-D804-55AF-F7624A2D5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 i="1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85157-1E91-9A75-6BF1-679D66E52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EAFEBEB4-FC29-824B-B407-97CD39ACD6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106036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3387" y="1316736"/>
            <a:ext cx="854964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3387" y="2704664"/>
            <a:ext cx="8549640" cy="1509712"/>
          </a:xfrm>
        </p:spPr>
        <p:txBody>
          <a:bodyPr lIns="45683" rIns="45683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2AA68-CC21-10F5-5231-81927A8FE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>
                <a:solidFill>
                  <a:srgbClr val="D1EAEE"/>
                </a:solidFill>
              </a:defRPr>
            </a:lvl1pPr>
          </a:lstStyle>
          <a:p>
            <a:fld id="{013F005D-A18D-FB4A-84F3-9E67CC2C3C6E}" type="datetimeFigureOut">
              <a:rPr lang="en-US" altLang="en-US"/>
              <a:pPr/>
              <a:t>9/12/24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B79818-1A32-89E4-A401-EE7BCDD09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 i="1">
                <a:solidFill>
                  <a:srgbClr val="DBF5F9">
                    <a:shade val="90000"/>
                  </a:srgb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D96494-D782-548B-C6FA-FE1F31BF3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>
                <a:solidFill>
                  <a:srgbClr val="D1EAEE"/>
                </a:solidFill>
              </a:defRPr>
            </a:lvl1pPr>
          </a:lstStyle>
          <a:p>
            <a:fld id="{9E437984-6D52-1941-9CBF-DD2C02D6E5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74295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704088"/>
            <a:ext cx="905256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1" y="1920085"/>
            <a:ext cx="444246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920085"/>
            <a:ext cx="444246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1BC351-2251-AFAA-BA5D-122BCF016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/>
            </a:lvl1pPr>
          </a:lstStyle>
          <a:p>
            <a:fld id="{4BA0C463-FB5D-894D-8C51-5559B980BEE9}" type="datetimeFigureOut">
              <a:rPr lang="en-US" altLang="en-US"/>
              <a:pPr/>
              <a:t>9/12/24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57A9B6-D9E6-6696-4943-B601CB0D6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 i="1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BBBA43-45C4-082B-A7E5-25752A251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5894BBF4-55BA-B749-83B1-42D56FEA2B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280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69" y="549816"/>
            <a:ext cx="9051925" cy="59264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535113"/>
            <a:ext cx="44434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25" indent="0">
              <a:buNone/>
              <a:defRPr sz="2000" b="1"/>
            </a:lvl2pPr>
            <a:lvl3pPr marL="914050" indent="0">
              <a:buNone/>
              <a:defRPr sz="1800" b="1"/>
            </a:lvl3pPr>
            <a:lvl4pPr marL="1371071" indent="0">
              <a:buNone/>
              <a:defRPr sz="1600" b="1"/>
            </a:lvl4pPr>
            <a:lvl5pPr marL="1828097" indent="0">
              <a:buNone/>
              <a:defRPr sz="1600" b="1"/>
            </a:lvl5pPr>
            <a:lvl6pPr marL="2285120" indent="0">
              <a:buNone/>
              <a:defRPr sz="1600" b="1"/>
            </a:lvl6pPr>
            <a:lvl7pPr marL="2742144" indent="0">
              <a:buNone/>
              <a:defRPr sz="1600" b="1"/>
            </a:lvl7pPr>
            <a:lvl8pPr marL="3199170" indent="0">
              <a:buNone/>
              <a:defRPr sz="1600" b="1"/>
            </a:lvl8pPr>
            <a:lvl9pPr marL="365619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174875"/>
            <a:ext cx="44434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7" y="1535113"/>
            <a:ext cx="4445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25" indent="0">
              <a:buNone/>
              <a:defRPr sz="2000" b="1"/>
            </a:lvl2pPr>
            <a:lvl3pPr marL="914050" indent="0">
              <a:buNone/>
              <a:defRPr sz="1800" b="1"/>
            </a:lvl3pPr>
            <a:lvl4pPr marL="1371071" indent="0">
              <a:buNone/>
              <a:defRPr sz="1600" b="1"/>
            </a:lvl4pPr>
            <a:lvl5pPr marL="1828097" indent="0">
              <a:buNone/>
              <a:defRPr sz="1600" b="1"/>
            </a:lvl5pPr>
            <a:lvl6pPr marL="2285120" indent="0">
              <a:buNone/>
              <a:defRPr sz="1600" b="1"/>
            </a:lvl6pPr>
            <a:lvl7pPr marL="2742144" indent="0">
              <a:buNone/>
              <a:defRPr sz="1600" b="1"/>
            </a:lvl7pPr>
            <a:lvl8pPr marL="3199170" indent="0">
              <a:buNone/>
              <a:defRPr sz="1600" b="1"/>
            </a:lvl8pPr>
            <a:lvl9pPr marL="365619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7" y="2174875"/>
            <a:ext cx="4445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9FAEFCE-4768-D839-BF67-C253607BD2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J.P. Chen, Overview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F5BC01C-2AEA-A97A-3161-56D235BDEB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CDDD14E-E8B9-B54E-BC4A-7B2F7E7609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9967552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704088"/>
            <a:ext cx="905256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41" y="1855248"/>
            <a:ext cx="4444207" cy="659352"/>
          </a:xfrm>
        </p:spPr>
        <p:txBody>
          <a:bodyPr lIns="45683" tIns="0" rIns="45683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109559" y="1859780"/>
            <a:ext cx="4445953" cy="654843"/>
          </a:xfrm>
        </p:spPr>
        <p:txBody>
          <a:bodyPr lIns="45683" tIns="0" rIns="45683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2941" y="2514600"/>
            <a:ext cx="444420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59" y="2514600"/>
            <a:ext cx="444595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A7B04C-C6EA-9574-AEBA-89BD6DCEC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/>
            </a:lvl1pPr>
          </a:lstStyle>
          <a:p>
            <a:fld id="{E163B647-115B-4F4B-9840-9136E297B1C3}" type="datetimeFigureOut">
              <a:rPr lang="en-US" altLang="en-US"/>
              <a:pPr/>
              <a:t>9/12/24</a:t>
            </a:fld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122CA4-AE2F-7C6D-734B-61C8CE200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 i="1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9EDFC9-797E-9709-4903-F7D1F57DA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CEE17CBB-2720-D047-BE9C-FED876DAD1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021234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704088"/>
            <a:ext cx="913638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C254B6-F2F8-1AC0-2E48-2BC9EA8E2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/>
            </a:lvl1pPr>
          </a:lstStyle>
          <a:p>
            <a:fld id="{B628900E-D945-0A4B-9368-F6323E26919D}" type="datetimeFigureOut">
              <a:rPr lang="en-US" altLang="en-US"/>
              <a:pPr/>
              <a:t>9/12/24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F58EF3-9717-1EA0-F788-3C53EF1DE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 i="1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F03E20-52EF-49A0-25BA-BB5BD8E74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926A070C-0F35-714C-A78B-308378D353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949141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9F4D29-4002-B19D-0C20-0C6426221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/>
            </a:lvl1pPr>
          </a:lstStyle>
          <a:p>
            <a:fld id="{B1BAE8C3-39CB-8347-8230-2120327B252C}" type="datetimeFigureOut">
              <a:rPr lang="en-US" altLang="en-US"/>
              <a:pPr/>
              <a:t>9/12/24</a:t>
            </a:fld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46FE24-CB4B-01C9-CB57-6BD18149F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 i="1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2D6B19-170F-408C-961D-07A7C982E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015BB748-95B0-394C-8A29-F242D411C3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254782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80" y="514352"/>
            <a:ext cx="301752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54380" y="1676400"/>
            <a:ext cx="3017520" cy="4572000"/>
          </a:xfrm>
        </p:spPr>
        <p:txBody>
          <a:bodyPr lIns="18287" rIns="18287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32555" y="1676400"/>
            <a:ext cx="5622925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EC9E6F-C931-E004-4BBB-B567A30C7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/>
            </a:lvl1pPr>
          </a:lstStyle>
          <a:p>
            <a:fld id="{533086FF-1475-BB49-8864-CA759C80F337}" type="datetimeFigureOut">
              <a:rPr lang="en-US" altLang="en-US"/>
              <a:pPr/>
              <a:t>9/12/24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D3A212-633C-24A0-AAA4-D2F0324F7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 i="1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E7DCFC-933D-DCBA-5F69-D29C8A08F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718FD076-128F-DB49-86EA-A788BEDC8E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817175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>
            <a:extLst>
              <a:ext uri="{FF2B5EF4-FFF2-40B4-BE49-F238E27FC236}">
                <a16:creationId xmlns:a16="http://schemas.microsoft.com/office/drawing/2014/main" id="{EA41274A-3F6C-0687-F53C-1BD05FA71F71}"/>
              </a:ext>
            </a:extLst>
          </p:cNvPr>
          <p:cNvSpPr>
            <a:spLocks/>
          </p:cNvSpPr>
          <p:nvPr/>
        </p:nvSpPr>
        <p:spPr bwMode="auto">
          <a:xfrm rot="420000" flipV="1">
            <a:off x="3482975" y="1108075"/>
            <a:ext cx="5783263" cy="4114800"/>
          </a:xfrm>
          <a:custGeom>
            <a:avLst/>
            <a:gdLst>
              <a:gd name="T0" fmla="*/ 0 w 5783263"/>
              <a:gd name="T1" fmla="*/ 0 h 4114800"/>
              <a:gd name="T2" fmla="*/ 5633237 w 5783263"/>
              <a:gd name="T3" fmla="*/ 0 h 4114800"/>
              <a:gd name="T4" fmla="*/ 5783263 w 5783263"/>
              <a:gd name="T5" fmla="*/ 150026 h 4114800"/>
              <a:gd name="T6" fmla="*/ 5783263 w 5783263"/>
              <a:gd name="T7" fmla="*/ 4114800 h 4114800"/>
              <a:gd name="T8" fmla="*/ 0 w 5783263"/>
              <a:gd name="T9" fmla="*/ 4114800 h 4114800"/>
              <a:gd name="T10" fmla="*/ 0 w 5783263"/>
              <a:gd name="T11" fmla="*/ 0 h 4114800"/>
              <a:gd name="T12" fmla="*/ 0 w 5783263"/>
              <a:gd name="T13" fmla="*/ 0 h 41148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783263" h="4114800">
                <a:moveTo>
                  <a:pt x="0" y="0"/>
                </a:moveTo>
                <a:lnTo>
                  <a:pt x="5633237" y="0"/>
                </a:lnTo>
                <a:lnTo>
                  <a:pt x="5783263" y="150026"/>
                </a:lnTo>
                <a:lnTo>
                  <a:pt x="5783263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175" cap="rnd" cmpd="sng">
            <a:solidFill>
              <a:srgbClr val="C0C0C0"/>
            </a:solidFill>
            <a:prstDash val="solid"/>
            <a:round/>
            <a:headEnd/>
            <a:tailEnd/>
          </a:ln>
          <a:effectLst>
            <a:outerShdw blurRad="63500" dist="38500" dir="7500041" sx="98500" sy="100079" kx="99984" algn="tl" rotWithShape="0">
              <a:srgbClr val="000000">
                <a:alpha val="25000"/>
              </a:srgbClr>
            </a:outerShdw>
          </a:effectLst>
        </p:spPr>
        <p:txBody>
          <a:bodyPr lIns="91377" tIns="45683" rIns="91377" bIns="45683" anchor="ctr"/>
          <a:lstStyle/>
          <a:p>
            <a:endParaRPr lang="en-US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44B7B2E3-7051-A0DC-44F6-1F2CCD056931}"/>
              </a:ext>
            </a:extLst>
          </p:cNvPr>
          <p:cNvSpPr>
            <a:spLocks noChangeArrowheads="1"/>
          </p:cNvSpPr>
          <p:nvPr/>
        </p:nvSpPr>
        <p:spPr bwMode="auto">
          <a:xfrm rot="420000" flipV="1">
            <a:off x="8804275" y="5359400"/>
            <a:ext cx="171450" cy="155575"/>
          </a:xfrm>
          <a:prstGeom prst="rtTriangle">
            <a:avLst/>
          </a:prstGeom>
          <a:solidFill>
            <a:srgbClr val="FFFFFF"/>
          </a:solidFill>
          <a:ln w="12700">
            <a:solidFill>
              <a:srgbClr val="FFFFFF"/>
            </a:solidFill>
            <a:bevel/>
            <a:headEnd/>
            <a:tailEnd/>
          </a:ln>
          <a:effectLst>
            <a:outerShdw blurRad="19685" dist="6350" dir="12899787" algn="tl" rotWithShape="0">
              <a:srgbClr val="808080">
                <a:alpha val="46999"/>
              </a:srgbClr>
            </a:outerShdw>
          </a:effectLst>
        </p:spPr>
        <p:txBody>
          <a:bodyPr lIns="91377" tIns="45683" rIns="91377" bIns="45683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prstClr val="white"/>
              </a:solidFill>
              <a:latin typeface="Constantia"/>
              <a:ea typeface="+mn-ea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CE40AAA6-3E4D-3B04-ACB6-112B252D4C67}"/>
              </a:ext>
            </a:extLst>
          </p:cNvPr>
          <p:cNvSpPr>
            <a:spLocks/>
          </p:cNvSpPr>
          <p:nvPr/>
        </p:nvSpPr>
        <p:spPr bwMode="auto">
          <a:xfrm flipV="1">
            <a:off x="-11113" y="5816600"/>
            <a:ext cx="10080626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377" tIns="45683" rIns="91377" bIns="45683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prstClr val="black"/>
              </a:solidFill>
              <a:latin typeface="Constantia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BB75E853-FE2A-2A91-EA57-FBD6054C76DB}"/>
              </a:ext>
            </a:extLst>
          </p:cNvPr>
          <p:cNvSpPr>
            <a:spLocks/>
          </p:cNvSpPr>
          <p:nvPr/>
        </p:nvSpPr>
        <p:spPr bwMode="auto">
          <a:xfrm flipV="1">
            <a:off x="4819650" y="6219825"/>
            <a:ext cx="523875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377" tIns="45683" rIns="91377" bIns="45683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prstClr val="black"/>
              </a:solidFill>
              <a:latin typeface="Constantia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3" y="1177022"/>
            <a:ext cx="2434133" cy="1582621"/>
          </a:xfrm>
        </p:spPr>
        <p:txBody>
          <a:bodyPr lIns="45683" rIns="45683" bIns="45683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0562" y="2828785"/>
            <a:ext cx="2430780" cy="2179320"/>
          </a:xfrm>
        </p:spPr>
        <p:txBody>
          <a:bodyPr lIns="63951" rIns="45683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834372" y="1199517"/>
            <a:ext cx="5079492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330C26D5-7D51-CDB5-05F3-52F4A8680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/>
            </a:lvl1pPr>
          </a:lstStyle>
          <a:p>
            <a:fld id="{A110A463-F5F9-7E40-A7B0-C2874982A9D8}" type="datetimeFigureOut">
              <a:rPr lang="en-US" altLang="en-US"/>
              <a:pPr/>
              <a:t>9/12/24</a:t>
            </a:fld>
            <a:endParaRPr lang="en-US" alt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A027F536-987D-8256-3096-AE9B7E7FA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 i="1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F2A9EBE5-098F-7C81-A61B-DCECE2065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85238" y="6356350"/>
            <a:ext cx="669925" cy="365125"/>
          </a:xfrm>
        </p:spPr>
        <p:txBody>
          <a:bodyPr/>
          <a:lstStyle>
            <a:lvl1pPr>
              <a:defRPr b="1" i="1"/>
            </a:lvl1pPr>
          </a:lstStyle>
          <a:p>
            <a:fld id="{1D03EC17-03A1-7943-ADC6-A5DE094BD2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824786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BFFEC-7404-BCBB-61CC-15D9900F0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/>
            </a:lvl1pPr>
          </a:lstStyle>
          <a:p>
            <a:fld id="{30186ECA-021D-6E41-A47A-577C236CC11A}" type="datetimeFigureOut">
              <a:rPr lang="en-US" altLang="en-US"/>
              <a:pPr/>
              <a:t>9/12/24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C7CDAF-66CE-783F-C15A-4B9A5F0E3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 i="1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6AEA3-4122-8E68-825D-BE69B2B6B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0C94F1F3-8FB5-3B4C-B15D-5E15AE162B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9604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914430"/>
            <a:ext cx="226314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914430"/>
            <a:ext cx="662178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C3B22E-E42E-DC63-8F26-126BC868E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i="1"/>
            </a:lvl1pPr>
          </a:lstStyle>
          <a:p>
            <a:fld id="{BBAC549E-F099-7A40-A408-034794B749BF}" type="datetimeFigureOut">
              <a:rPr lang="en-US" altLang="en-US"/>
              <a:pPr/>
              <a:t>9/12/24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590B9B-D8F3-8A38-3D98-0A63F6B07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 i="1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B77F4-67FD-0223-E494-C3B017C17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i="1"/>
            </a:lvl1pPr>
          </a:lstStyle>
          <a:p>
            <a:fld id="{052CE146-E193-CA40-88A4-E4A7320015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25602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0847821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9175921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366104" indent="-366104">
              <a:buSzTx/>
              <a:buFont typeface="Times New Roman"/>
              <a:buNone/>
            </a:lvl1pPr>
            <a:lvl2pPr marL="785854" indent="-303668">
              <a:buSzTx/>
              <a:buFont typeface="Times New Roman"/>
              <a:buNone/>
            </a:lvl2pPr>
            <a:lvl3pPr marL="1205465" indent="-241093">
              <a:buSzTx/>
              <a:buFont typeface="Times New Roman"/>
              <a:buNone/>
            </a:lvl3pPr>
            <a:lvl4pPr marL="1696580" indent="-250022">
              <a:buSzTx/>
              <a:buFont typeface="Times New Roman"/>
              <a:buNone/>
            </a:lvl4pPr>
            <a:lvl5pPr marL="2178766" indent="-241093">
              <a:buSzTx/>
              <a:buFont typeface="Times New Roman"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010231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4499A1-3E67-5605-DFF8-F4CC4FB0DE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J.P. Chen,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F44A66-F1DE-5B44-1959-961A64835E0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5C320A-82D8-B143-B143-F85730EED7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615704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366104" indent="-366104">
              <a:buSzTx/>
              <a:buFont typeface="Times New Roman"/>
              <a:buNone/>
            </a:lvl1pPr>
            <a:lvl2pPr marL="785854" indent="-303668">
              <a:buSzTx/>
              <a:buFont typeface="Times New Roman"/>
              <a:buNone/>
            </a:lvl2pPr>
            <a:lvl3pPr marL="1205465" indent="-241093">
              <a:buSzTx/>
              <a:buFont typeface="Times New Roman"/>
              <a:buNone/>
            </a:lvl3pPr>
            <a:lvl4pPr marL="1696580" indent="-250022">
              <a:buSzTx/>
              <a:buFont typeface="Times New Roman"/>
              <a:buNone/>
            </a:lvl4pPr>
            <a:lvl5pPr marL="2178766" indent="-241093">
              <a:buSzTx/>
              <a:buFont typeface="Times New Roman"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9703931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366104" indent="-366104">
              <a:buSzTx/>
              <a:buFont typeface="Times New Roman"/>
              <a:buNone/>
            </a:lvl1pPr>
            <a:lvl2pPr marL="785854" indent="-303668">
              <a:buSzTx/>
              <a:buFont typeface="Times New Roman"/>
              <a:buNone/>
            </a:lvl2pPr>
            <a:lvl3pPr marL="1205465" indent="-241093">
              <a:buSzTx/>
              <a:buFont typeface="Times New Roman"/>
              <a:buNone/>
            </a:lvl3pPr>
            <a:lvl4pPr marL="1696580" indent="-250022">
              <a:buSzTx/>
              <a:buFont typeface="Times New Roman"/>
              <a:buNone/>
            </a:lvl4pPr>
            <a:lvl5pPr marL="2178766" indent="-241093">
              <a:buSzTx/>
              <a:buFont typeface="Times New Roman"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6698904"/>
      </p:ext>
    </p:extLst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056271" y="1014196"/>
            <a:ext cx="7950786" cy="1211136"/>
          </a:xfrm>
          <a:prstGeom prst="rect">
            <a:avLst/>
          </a:prstGeom>
        </p:spPr>
        <p:txBody>
          <a:bodyPr/>
          <a:lstStyle>
            <a:lvl1pPr defTabSz="475206"/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xfrm>
            <a:off x="1056271" y="2225331"/>
            <a:ext cx="7950786" cy="4253163"/>
          </a:xfrm>
          <a:prstGeom prst="rect">
            <a:avLst/>
          </a:prstGeom>
        </p:spPr>
        <p:txBody>
          <a:bodyPr/>
          <a:lstStyle>
            <a:lvl1pPr marL="362702" indent="-362702" defTabSz="475206">
              <a:buSzTx/>
              <a:buFont typeface="Times New Roman"/>
              <a:buNone/>
            </a:lvl1pPr>
            <a:lvl2pPr marL="785854" indent="-302251" defTabSz="475206">
              <a:buSzTx/>
              <a:buFont typeface="Times New Roman"/>
              <a:buNone/>
            </a:lvl2pPr>
            <a:lvl3pPr marL="1209006" indent="-241801" defTabSz="475206">
              <a:buSzTx/>
              <a:buFont typeface="Times New Roman"/>
              <a:buNone/>
            </a:lvl3pPr>
            <a:lvl4pPr marL="1692609" indent="-241801" defTabSz="475206">
              <a:buSzTx/>
              <a:buFont typeface="Times New Roman"/>
              <a:buNone/>
            </a:lvl4pPr>
            <a:lvl5pPr marL="2176212" indent="-241801" defTabSz="475206">
              <a:buSzTx/>
              <a:buFont typeface="Times New Roman"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772219" y="6036451"/>
            <a:ext cx="513964" cy="526723"/>
          </a:xfrm>
          <a:prstGeom prst="rect">
            <a:avLst/>
          </a:prstGeom>
        </p:spPr>
        <p:txBody>
          <a:bodyPr lIns="67965" tIns="67965" rIns="67965" bIns="67965"/>
          <a:lstStyle>
            <a:lvl1pPr defTabSz="617936"/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0793673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itle Text"/>
          <p:cNvSpPr txBox="1">
            <a:spLocks noGrp="1"/>
          </p:cNvSpPr>
          <p:nvPr>
            <p:ph type="title"/>
          </p:nvPr>
        </p:nvSpPr>
        <p:spPr>
          <a:xfrm>
            <a:off x="982266" y="1151930"/>
            <a:ext cx="8093869" cy="2321719"/>
          </a:xfrm>
          <a:prstGeom prst="rect">
            <a:avLst/>
          </a:prstGeom>
        </p:spPr>
        <p:txBody>
          <a:bodyPr lIns="50800" tIns="50800" rIns="50800" bIns="50800" anchor="b">
            <a:normAutofit/>
          </a:bodyPr>
          <a:lstStyle>
            <a:lvl1pPr defTabSz="410751">
              <a:lnSpc>
                <a:spcPct val="100000"/>
              </a:lnSpc>
              <a:defRPr sz="5625"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82266" y="3545086"/>
            <a:ext cx="8093869" cy="794742"/>
          </a:xfrm>
          <a:prstGeom prst="rect">
            <a:avLst/>
          </a:prstGeom>
        </p:spPr>
        <p:txBody>
          <a:bodyPr lIns="50800" tIns="50800" rIns="50800" bIns="50800">
            <a:normAutofit/>
          </a:bodyPr>
          <a:lstStyle>
            <a:lvl1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2601"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defRPr sz="2601"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2601"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defRPr sz="2601"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2601"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898341" y="6536531"/>
            <a:ext cx="256480" cy="275717"/>
          </a:xfrm>
          <a:prstGeom prst="rect">
            <a:avLst/>
          </a:prstGeom>
        </p:spPr>
        <p:txBody>
          <a:bodyPr/>
          <a:lstStyle>
            <a:lvl1pPr defTabSz="410751">
              <a:defRPr sz="1125">
                <a:uFillTx/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6196475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BADF27E-6730-65C5-EC8F-FBA44A7C06A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J.P. Chen, USTC, 2007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EA1F4D1-4816-4100-8FB4-F203D23B681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844423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89266742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5434639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366104" indent="-366104">
              <a:buSzTx/>
              <a:buFont typeface="Times New Roman"/>
              <a:buNone/>
            </a:lvl1pPr>
            <a:lvl2pPr marL="785854" indent="-303668">
              <a:buSzTx/>
              <a:buFont typeface="Times New Roman"/>
              <a:buNone/>
            </a:lvl2pPr>
            <a:lvl3pPr marL="1205465" indent="-241093">
              <a:buSzTx/>
              <a:buFont typeface="Times New Roman"/>
              <a:buNone/>
            </a:lvl3pPr>
            <a:lvl4pPr marL="1696580" indent="-250022">
              <a:buSzTx/>
              <a:buFont typeface="Times New Roman"/>
              <a:buNone/>
            </a:lvl4pPr>
            <a:lvl5pPr marL="2178766" indent="-241093">
              <a:buSzTx/>
              <a:buFont typeface="Times New Roman"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7153044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366104" indent="-366104">
              <a:buSzTx/>
              <a:buFont typeface="Times New Roman"/>
              <a:buNone/>
            </a:lvl1pPr>
            <a:lvl2pPr marL="785854" indent="-303668">
              <a:buSzTx/>
              <a:buFont typeface="Times New Roman"/>
              <a:buNone/>
            </a:lvl2pPr>
            <a:lvl3pPr marL="1205465" indent="-241093">
              <a:buSzTx/>
              <a:buFont typeface="Times New Roman"/>
              <a:buNone/>
            </a:lvl3pPr>
            <a:lvl4pPr marL="1696580" indent="-250022">
              <a:buSzTx/>
              <a:buFont typeface="Times New Roman"/>
              <a:buNone/>
            </a:lvl4pPr>
            <a:lvl5pPr marL="2178766" indent="-241093">
              <a:buSzTx/>
              <a:buFont typeface="Times New Roman"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3363468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366104" indent="-366104">
              <a:buSzTx/>
              <a:buFont typeface="Times New Roman"/>
              <a:buNone/>
            </a:lvl1pPr>
            <a:lvl2pPr marL="785854" indent="-303668">
              <a:buSzTx/>
              <a:buFont typeface="Times New Roman"/>
              <a:buNone/>
            </a:lvl2pPr>
            <a:lvl3pPr marL="1205465" indent="-241093">
              <a:buSzTx/>
              <a:buFont typeface="Times New Roman"/>
              <a:buNone/>
            </a:lvl3pPr>
            <a:lvl4pPr marL="1696580" indent="-250022">
              <a:buSzTx/>
              <a:buFont typeface="Times New Roman"/>
              <a:buNone/>
            </a:lvl4pPr>
            <a:lvl5pPr marL="2178766" indent="-241093">
              <a:buSzTx/>
              <a:buFont typeface="Times New Roman"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679651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A4ADF0E-66C8-CDE7-F8A0-C56D3F30489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J.P. Chen, Overview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2ECA50-90AD-28DA-6669-0249BD1A3B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AEE10B-DD86-F343-A099-D9E74065C8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069342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056271" y="1014196"/>
            <a:ext cx="7950786" cy="1211136"/>
          </a:xfrm>
          <a:prstGeom prst="rect">
            <a:avLst/>
          </a:prstGeom>
        </p:spPr>
        <p:txBody>
          <a:bodyPr/>
          <a:lstStyle>
            <a:lvl1pPr defTabSz="475206"/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xfrm>
            <a:off x="1056271" y="2225331"/>
            <a:ext cx="7950786" cy="4253163"/>
          </a:xfrm>
          <a:prstGeom prst="rect">
            <a:avLst/>
          </a:prstGeom>
        </p:spPr>
        <p:txBody>
          <a:bodyPr/>
          <a:lstStyle>
            <a:lvl1pPr marL="362702" indent="-362702" defTabSz="475206">
              <a:buSzTx/>
              <a:buFont typeface="Times New Roman"/>
              <a:buNone/>
            </a:lvl1pPr>
            <a:lvl2pPr marL="785854" indent="-302251" defTabSz="475206">
              <a:buSzTx/>
              <a:buFont typeface="Times New Roman"/>
              <a:buNone/>
            </a:lvl2pPr>
            <a:lvl3pPr marL="1209006" indent="-241801" defTabSz="475206">
              <a:buSzTx/>
              <a:buFont typeface="Times New Roman"/>
              <a:buNone/>
            </a:lvl3pPr>
            <a:lvl4pPr marL="1692609" indent="-241801" defTabSz="475206">
              <a:buSzTx/>
              <a:buFont typeface="Times New Roman"/>
              <a:buNone/>
            </a:lvl4pPr>
            <a:lvl5pPr marL="2176212" indent="-241801" defTabSz="475206">
              <a:buSzTx/>
              <a:buFont typeface="Times New Roman"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772219" y="6036451"/>
            <a:ext cx="513964" cy="526723"/>
          </a:xfrm>
          <a:prstGeom prst="rect">
            <a:avLst/>
          </a:prstGeom>
        </p:spPr>
        <p:txBody>
          <a:bodyPr lIns="67965" tIns="67965" rIns="67965" bIns="67965"/>
          <a:lstStyle>
            <a:lvl1pPr defTabSz="617936"/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039529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itle Text"/>
          <p:cNvSpPr txBox="1">
            <a:spLocks noGrp="1"/>
          </p:cNvSpPr>
          <p:nvPr>
            <p:ph type="title"/>
          </p:nvPr>
        </p:nvSpPr>
        <p:spPr>
          <a:xfrm>
            <a:off x="982266" y="1151930"/>
            <a:ext cx="8093869" cy="2321719"/>
          </a:xfrm>
          <a:prstGeom prst="rect">
            <a:avLst/>
          </a:prstGeom>
        </p:spPr>
        <p:txBody>
          <a:bodyPr lIns="50800" tIns="50800" rIns="50800" bIns="50800" anchor="b">
            <a:normAutofit/>
          </a:bodyPr>
          <a:lstStyle>
            <a:lvl1pPr defTabSz="410751">
              <a:lnSpc>
                <a:spcPct val="100000"/>
              </a:lnSpc>
              <a:defRPr sz="5625"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82266" y="3545086"/>
            <a:ext cx="8093869" cy="794742"/>
          </a:xfrm>
          <a:prstGeom prst="rect">
            <a:avLst/>
          </a:prstGeom>
        </p:spPr>
        <p:txBody>
          <a:bodyPr lIns="50800" tIns="50800" rIns="50800" bIns="50800">
            <a:normAutofit/>
          </a:bodyPr>
          <a:lstStyle>
            <a:lvl1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2601"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defRPr sz="2601"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2601"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defRPr sz="2601"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2601"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898341" y="6536531"/>
            <a:ext cx="256480" cy="275717"/>
          </a:xfrm>
          <a:prstGeom prst="rect">
            <a:avLst/>
          </a:prstGeom>
        </p:spPr>
        <p:txBody>
          <a:bodyPr/>
          <a:lstStyle>
            <a:lvl1pPr defTabSz="410751">
              <a:defRPr sz="1125">
                <a:uFillTx/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870576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itle Text"/>
          <p:cNvSpPr txBox="1">
            <a:spLocks noGrp="1"/>
          </p:cNvSpPr>
          <p:nvPr>
            <p:ph type="title"/>
          </p:nvPr>
        </p:nvSpPr>
        <p:spPr>
          <a:xfrm>
            <a:off x="982266" y="1151930"/>
            <a:ext cx="8093869" cy="2321719"/>
          </a:xfrm>
          <a:prstGeom prst="rect">
            <a:avLst/>
          </a:prstGeom>
        </p:spPr>
        <p:txBody>
          <a:bodyPr lIns="50800" tIns="50800" rIns="50800" bIns="50800" anchor="b"/>
          <a:lstStyle>
            <a:lvl1pPr defTabSz="410751">
              <a:lnSpc>
                <a:spcPct val="100000"/>
              </a:lnSpc>
              <a:defRPr sz="5906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82266" y="3536156"/>
            <a:ext cx="8093869" cy="794742"/>
          </a:xfrm>
          <a:prstGeom prst="rect">
            <a:avLst/>
          </a:prstGeom>
        </p:spPr>
        <p:txBody>
          <a:bodyPr lIns="50800" tIns="50800" rIns="50800" bIns="50800"/>
          <a:lstStyle>
            <a:lvl1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2531"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defRPr sz="2531"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defRPr sz="2531"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10751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2531"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860783" y="6471314"/>
            <a:ext cx="327013" cy="297389"/>
          </a:xfrm>
          <a:prstGeom prst="rect">
            <a:avLst/>
          </a:prstGeom>
        </p:spPr>
        <p:txBody>
          <a:bodyPr anchor="b"/>
          <a:lstStyle>
            <a:lvl1pPr defTabSz="410751">
              <a:defRPr sz="1266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5314700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Google Shape;373;p46"/>
          <p:cNvPicPr preferRelativeResize="0"/>
          <p:nvPr/>
        </p:nvPicPr>
        <p:blipFill rotWithShape="1">
          <a:blip r:embed="rId2">
            <a:alphaModFix/>
          </a:blip>
          <a:srcRect l="237" r="997"/>
          <a:stretch/>
        </p:blipFill>
        <p:spPr>
          <a:xfrm rot="10800000" flipH="1">
            <a:off x="0" y="-9298"/>
            <a:ext cx="10081060" cy="6865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46"/>
          <p:cNvPicPr preferRelativeResize="0"/>
          <p:nvPr/>
        </p:nvPicPr>
        <p:blipFill rotWithShape="1">
          <a:blip r:embed="rId3">
            <a:alphaModFix amt="50000"/>
          </a:blip>
          <a:srcRect l="771" r="6256"/>
          <a:stretch/>
        </p:blipFill>
        <p:spPr>
          <a:xfrm rot="10800000" flipH="1">
            <a:off x="-64129" y="-9298"/>
            <a:ext cx="10207121" cy="6950265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46"/>
          <p:cNvSpPr txBox="1">
            <a:spLocks noGrp="1"/>
          </p:cNvSpPr>
          <p:nvPr>
            <p:ph type="ctrTitle"/>
          </p:nvPr>
        </p:nvSpPr>
        <p:spPr>
          <a:xfrm>
            <a:off x="2154240" y="1857067"/>
            <a:ext cx="5749920" cy="2115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44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720">
                <a:solidFill>
                  <a:srgbClr val="19191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720">
                <a:solidFill>
                  <a:srgbClr val="19191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720">
                <a:solidFill>
                  <a:srgbClr val="19191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720">
                <a:solidFill>
                  <a:srgbClr val="19191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720">
                <a:solidFill>
                  <a:srgbClr val="19191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720">
                <a:solidFill>
                  <a:srgbClr val="19191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720">
                <a:solidFill>
                  <a:srgbClr val="19191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72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376" name="Google Shape;376;p46"/>
          <p:cNvSpPr txBox="1">
            <a:spLocks noGrp="1"/>
          </p:cNvSpPr>
          <p:nvPr>
            <p:ph type="subTitle" idx="1"/>
          </p:nvPr>
        </p:nvSpPr>
        <p:spPr>
          <a:xfrm>
            <a:off x="2154240" y="4275733"/>
            <a:ext cx="5749920" cy="725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Actor"/>
              <a:buNone/>
              <a:defRPr sz="176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8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8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8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8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8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8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8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98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010941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" name="Google Shape;378;p47"/>
          <p:cNvPicPr preferRelativeResize="0"/>
          <p:nvPr/>
        </p:nvPicPr>
        <p:blipFill rotWithShape="1">
          <a:blip r:embed="rId2">
            <a:alphaModFix/>
          </a:blip>
          <a:srcRect l="239" r="59"/>
          <a:stretch/>
        </p:blipFill>
        <p:spPr>
          <a:xfrm rot="10800000">
            <a:off x="-2199" y="-9300"/>
            <a:ext cx="10058403" cy="686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Google Shape;379;p47"/>
          <p:cNvPicPr preferRelativeResize="0"/>
          <p:nvPr/>
        </p:nvPicPr>
        <p:blipFill rotWithShape="1">
          <a:blip r:embed="rId3">
            <a:alphaModFix amt="50000"/>
          </a:blip>
          <a:srcRect l="1159" r="6102"/>
          <a:stretch/>
        </p:blipFill>
        <p:spPr>
          <a:xfrm rot="10800000">
            <a:off x="1" y="-9300"/>
            <a:ext cx="10058403" cy="6865920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47"/>
          <p:cNvSpPr txBox="1">
            <a:spLocks noGrp="1"/>
          </p:cNvSpPr>
          <p:nvPr>
            <p:ph type="title"/>
          </p:nvPr>
        </p:nvSpPr>
        <p:spPr>
          <a:xfrm>
            <a:off x="784548" y="3129667"/>
            <a:ext cx="4807770" cy="1740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4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96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96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96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96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96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96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96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960"/>
            </a:lvl9pPr>
          </a:lstStyle>
          <a:p>
            <a:endParaRPr/>
          </a:p>
        </p:txBody>
      </p:sp>
      <p:sp>
        <p:nvSpPr>
          <p:cNvPr id="381" name="Google Shape;381;p47"/>
          <p:cNvSpPr txBox="1">
            <a:spLocks noGrp="1"/>
          </p:cNvSpPr>
          <p:nvPr>
            <p:ph type="title" idx="2" hasCustomPrompt="1"/>
          </p:nvPr>
        </p:nvSpPr>
        <p:spPr>
          <a:xfrm>
            <a:off x="784547" y="1069567"/>
            <a:ext cx="1952940" cy="164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600"/>
            </a:lvl9pPr>
          </a:lstStyle>
          <a:p>
            <a:r>
              <a:t>xx%</a:t>
            </a:r>
          </a:p>
        </p:txBody>
      </p:sp>
      <p:sp>
        <p:nvSpPr>
          <p:cNvPr id="382" name="Google Shape;382;p47"/>
          <p:cNvSpPr txBox="1">
            <a:spLocks noGrp="1"/>
          </p:cNvSpPr>
          <p:nvPr>
            <p:ph type="subTitle" idx="1"/>
          </p:nvPr>
        </p:nvSpPr>
        <p:spPr>
          <a:xfrm>
            <a:off x="784548" y="5280933"/>
            <a:ext cx="4807770" cy="51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6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6729999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" name="Google Shape;384;p48"/>
          <p:cNvPicPr preferRelativeResize="0"/>
          <p:nvPr/>
        </p:nvPicPr>
        <p:blipFill rotWithShape="1">
          <a:blip r:embed="rId2">
            <a:alphaModFix/>
          </a:blip>
          <a:srcRect l="239" r="59"/>
          <a:stretch/>
        </p:blipFill>
        <p:spPr>
          <a:xfrm rot="10800000">
            <a:off x="-2199" y="-9300"/>
            <a:ext cx="10058403" cy="686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Google Shape;385;p48"/>
          <p:cNvPicPr preferRelativeResize="0"/>
          <p:nvPr/>
        </p:nvPicPr>
        <p:blipFill rotWithShape="1">
          <a:blip r:embed="rId3">
            <a:alphaModFix amt="50000"/>
          </a:blip>
          <a:srcRect l="28403" r="7263"/>
          <a:stretch/>
        </p:blipFill>
        <p:spPr>
          <a:xfrm rot="10800000">
            <a:off x="3086049" y="-9298"/>
            <a:ext cx="6977604" cy="6865932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48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387" name="Google Shape;387;p48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388" name="Google Shape;388;p48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389" name="Google Shape;389;p48"/>
          <p:cNvSpPr/>
          <p:nvPr/>
        </p:nvSpPr>
        <p:spPr>
          <a:xfrm>
            <a:off x="8330432" y="4725095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390" name="Google Shape;390;p48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391" name="Google Shape;391;p48"/>
          <p:cNvSpPr/>
          <p:nvPr/>
        </p:nvSpPr>
        <p:spPr>
          <a:xfrm>
            <a:off x="8298791" y="4718263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392" name="Google Shape;392;p48"/>
          <p:cNvSpPr/>
          <p:nvPr/>
        </p:nvSpPr>
        <p:spPr>
          <a:xfrm>
            <a:off x="8324405" y="4727050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393" name="Google Shape;393;p48"/>
          <p:cNvSpPr/>
          <p:nvPr/>
        </p:nvSpPr>
        <p:spPr>
          <a:xfrm>
            <a:off x="8330445" y="4729978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394" name="Google Shape;394;p48"/>
          <p:cNvSpPr txBox="1">
            <a:spLocks noGrp="1"/>
          </p:cNvSpPr>
          <p:nvPr>
            <p:ph type="title"/>
          </p:nvPr>
        </p:nvSpPr>
        <p:spPr>
          <a:xfrm>
            <a:off x="792000" y="593367"/>
            <a:ext cx="8474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95" name="Google Shape;395;p48"/>
          <p:cNvSpPr txBox="1">
            <a:spLocks noGrp="1"/>
          </p:cNvSpPr>
          <p:nvPr>
            <p:ph type="body" idx="1"/>
          </p:nvPr>
        </p:nvSpPr>
        <p:spPr>
          <a:xfrm>
            <a:off x="799260" y="1356967"/>
            <a:ext cx="8474400" cy="47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502920" lvl="0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latin typeface="DM Sans"/>
                <a:ea typeface="DM Sans"/>
                <a:cs typeface="DM Sans"/>
                <a:sym typeface="DM Sans"/>
              </a:defRPr>
            </a:lvl1pPr>
            <a:lvl2pPr marL="1005840" lvl="1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508760" lvl="2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011680" lvl="3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514600" lvl="4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017520" lvl="5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520440" lvl="6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023360" lvl="7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526280" lvl="8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4298256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" name="Google Shape;397;p49"/>
          <p:cNvPicPr preferRelativeResize="0"/>
          <p:nvPr/>
        </p:nvPicPr>
        <p:blipFill rotWithShape="1">
          <a:blip r:embed="rId2">
            <a:alphaModFix/>
          </a:blip>
          <a:srcRect l="415" r="682"/>
          <a:stretch/>
        </p:blipFill>
        <p:spPr>
          <a:xfrm rot="5400000" flipH="1">
            <a:off x="1574866" y="-1586365"/>
            <a:ext cx="69182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p49"/>
          <p:cNvPicPr preferRelativeResize="0"/>
          <p:nvPr/>
        </p:nvPicPr>
        <p:blipFill rotWithShape="1">
          <a:blip r:embed="rId3">
            <a:alphaModFix amt="50000"/>
          </a:blip>
          <a:srcRect l="15471" t="51396" r="5794" b="-7604"/>
          <a:stretch/>
        </p:blipFill>
        <p:spPr>
          <a:xfrm>
            <a:off x="0" y="-92200"/>
            <a:ext cx="8539959" cy="3859400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p49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00" name="Google Shape;400;p49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01" name="Google Shape;401;p49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02" name="Google Shape;402;p49"/>
          <p:cNvSpPr/>
          <p:nvPr/>
        </p:nvSpPr>
        <p:spPr>
          <a:xfrm>
            <a:off x="8330432" y="4725095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03" name="Google Shape;403;p49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04" name="Google Shape;404;p49"/>
          <p:cNvSpPr/>
          <p:nvPr/>
        </p:nvSpPr>
        <p:spPr>
          <a:xfrm>
            <a:off x="8298791" y="4718263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05" name="Google Shape;405;p49"/>
          <p:cNvSpPr/>
          <p:nvPr/>
        </p:nvSpPr>
        <p:spPr>
          <a:xfrm>
            <a:off x="8324405" y="4727050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06" name="Google Shape;406;p49"/>
          <p:cNvSpPr/>
          <p:nvPr/>
        </p:nvSpPr>
        <p:spPr>
          <a:xfrm>
            <a:off x="8330445" y="4729978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07" name="Google Shape;407;p49"/>
          <p:cNvSpPr txBox="1">
            <a:spLocks noGrp="1"/>
          </p:cNvSpPr>
          <p:nvPr>
            <p:ph type="title"/>
          </p:nvPr>
        </p:nvSpPr>
        <p:spPr>
          <a:xfrm>
            <a:off x="792000" y="593367"/>
            <a:ext cx="8474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08" name="Google Shape;408;p49"/>
          <p:cNvSpPr txBox="1">
            <a:spLocks noGrp="1"/>
          </p:cNvSpPr>
          <p:nvPr>
            <p:ph type="subTitle" idx="1"/>
          </p:nvPr>
        </p:nvSpPr>
        <p:spPr>
          <a:xfrm>
            <a:off x="7387875" y="3706333"/>
            <a:ext cx="1626570" cy="140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9" name="Google Shape;409;p49"/>
          <p:cNvSpPr txBox="1">
            <a:spLocks noGrp="1"/>
          </p:cNvSpPr>
          <p:nvPr>
            <p:ph type="subTitle" idx="2"/>
          </p:nvPr>
        </p:nvSpPr>
        <p:spPr>
          <a:xfrm>
            <a:off x="3339263" y="3706333"/>
            <a:ext cx="1626570" cy="140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0" name="Google Shape;410;p49"/>
          <p:cNvSpPr txBox="1">
            <a:spLocks noGrp="1"/>
          </p:cNvSpPr>
          <p:nvPr>
            <p:ph type="subTitle" idx="3"/>
          </p:nvPr>
        </p:nvSpPr>
        <p:spPr>
          <a:xfrm>
            <a:off x="7387875" y="2594733"/>
            <a:ext cx="1626570" cy="111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411" name="Google Shape;411;p49"/>
          <p:cNvSpPr txBox="1">
            <a:spLocks noGrp="1"/>
          </p:cNvSpPr>
          <p:nvPr>
            <p:ph type="subTitle" idx="4"/>
          </p:nvPr>
        </p:nvSpPr>
        <p:spPr>
          <a:xfrm>
            <a:off x="3339105" y="2594733"/>
            <a:ext cx="1626570" cy="111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6277270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3" name="Google Shape;413;p50"/>
          <p:cNvPicPr preferRelativeResize="0"/>
          <p:nvPr/>
        </p:nvPicPr>
        <p:blipFill rotWithShape="1">
          <a:blip r:embed="rId2">
            <a:alphaModFix/>
          </a:blip>
          <a:srcRect l="421" r="-671"/>
          <a:stretch/>
        </p:blipFill>
        <p:spPr>
          <a:xfrm rot="5400000" flipH="1">
            <a:off x="1538350" y="-1622881"/>
            <a:ext cx="6991299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4" name="Google Shape;414;p50"/>
          <p:cNvPicPr preferRelativeResize="0"/>
          <p:nvPr/>
        </p:nvPicPr>
        <p:blipFill rotWithShape="1">
          <a:blip r:embed="rId3">
            <a:alphaModFix amt="50000"/>
          </a:blip>
          <a:srcRect l="1158" r="46640" b="83865"/>
          <a:stretch/>
        </p:blipFill>
        <p:spPr>
          <a:xfrm rot="-5400000">
            <a:off x="6184787" y="3020668"/>
            <a:ext cx="6862664" cy="913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5" name="Google Shape;415;p50"/>
          <p:cNvPicPr preferRelativeResize="0"/>
          <p:nvPr/>
        </p:nvPicPr>
        <p:blipFill rotWithShape="1">
          <a:blip r:embed="rId3">
            <a:alphaModFix amt="50000"/>
          </a:blip>
          <a:srcRect l="15471" t="60448" r="5794" b="-7606"/>
          <a:stretch/>
        </p:blipFill>
        <p:spPr>
          <a:xfrm>
            <a:off x="0" y="1"/>
            <a:ext cx="8539959" cy="3238033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50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17" name="Google Shape;417;p50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18" name="Google Shape;418;p50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19" name="Google Shape;419;p50"/>
          <p:cNvSpPr txBox="1">
            <a:spLocks noGrp="1"/>
          </p:cNvSpPr>
          <p:nvPr>
            <p:ph type="title"/>
          </p:nvPr>
        </p:nvSpPr>
        <p:spPr>
          <a:xfrm>
            <a:off x="792000" y="593367"/>
            <a:ext cx="8474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8128981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1" name="Google Shape;421;p51"/>
          <p:cNvPicPr preferRelativeResize="0"/>
          <p:nvPr/>
        </p:nvPicPr>
        <p:blipFill rotWithShape="1">
          <a:blip r:embed="rId2">
            <a:alphaModFix/>
          </a:blip>
          <a:srcRect l="2006" t="1597" r="1085" b="1597"/>
          <a:stretch/>
        </p:blipFill>
        <p:spPr>
          <a:xfrm rot="5400000" flipH="1">
            <a:off x="1574866" y="-1607198"/>
            <a:ext cx="6918267" cy="10072396"/>
          </a:xfrm>
          <a:prstGeom prst="rect">
            <a:avLst/>
          </a:prstGeom>
          <a:noFill/>
          <a:ln>
            <a:noFill/>
          </a:ln>
        </p:spPr>
      </p:pic>
      <p:sp>
        <p:nvSpPr>
          <p:cNvPr id="422" name="Google Shape;422;p51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23" name="Google Shape;423;p51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24" name="Google Shape;424;p51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25" name="Google Shape;425;p51"/>
          <p:cNvSpPr/>
          <p:nvPr/>
        </p:nvSpPr>
        <p:spPr>
          <a:xfrm>
            <a:off x="8330432" y="4725095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26" name="Google Shape;426;p51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27" name="Google Shape;427;p51"/>
          <p:cNvSpPr/>
          <p:nvPr/>
        </p:nvSpPr>
        <p:spPr>
          <a:xfrm>
            <a:off x="8298791" y="4718263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28" name="Google Shape;428;p51"/>
          <p:cNvSpPr/>
          <p:nvPr/>
        </p:nvSpPr>
        <p:spPr>
          <a:xfrm>
            <a:off x="8324405" y="4727050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29" name="Google Shape;429;p51"/>
          <p:cNvSpPr/>
          <p:nvPr/>
        </p:nvSpPr>
        <p:spPr>
          <a:xfrm>
            <a:off x="8330445" y="4729978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30" name="Google Shape;430;p51"/>
          <p:cNvSpPr txBox="1">
            <a:spLocks noGrp="1"/>
          </p:cNvSpPr>
          <p:nvPr>
            <p:ph type="title"/>
          </p:nvPr>
        </p:nvSpPr>
        <p:spPr>
          <a:xfrm>
            <a:off x="784548" y="593367"/>
            <a:ext cx="3259410" cy="16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31" name="Google Shape;431;p51"/>
          <p:cNvSpPr txBox="1">
            <a:spLocks noGrp="1"/>
          </p:cNvSpPr>
          <p:nvPr>
            <p:ph type="body" idx="1"/>
          </p:nvPr>
        </p:nvSpPr>
        <p:spPr>
          <a:xfrm>
            <a:off x="784548" y="2541133"/>
            <a:ext cx="4464570" cy="289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502920" lvl="0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1005840" lvl="1" indent="-34925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508760" lvl="2" indent="-34925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011680" lvl="3" indent="-34925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514600" lvl="4" indent="-34925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017520" lvl="5" indent="-34925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520440" lvl="6" indent="-34925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023360" lvl="7" indent="-34925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526280" lvl="8" indent="-34925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432" name="Google Shape;432;p51"/>
          <p:cNvPicPr preferRelativeResize="0"/>
          <p:nvPr/>
        </p:nvPicPr>
        <p:blipFill rotWithShape="1">
          <a:blip r:embed="rId3">
            <a:alphaModFix amt="50000"/>
          </a:blip>
          <a:srcRect l="1158" t="764" r="46640" b="79211"/>
          <a:stretch/>
        </p:blipFill>
        <p:spPr>
          <a:xfrm rot="-5400000">
            <a:off x="6080135" y="2882825"/>
            <a:ext cx="6918103" cy="1134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p51"/>
          <p:cNvPicPr preferRelativeResize="0"/>
          <p:nvPr/>
        </p:nvPicPr>
        <p:blipFill rotWithShape="1">
          <a:blip r:embed="rId3">
            <a:alphaModFix amt="50000"/>
          </a:blip>
          <a:srcRect l="15472" t="60312" r="7163" b="-7604"/>
          <a:stretch/>
        </p:blipFill>
        <p:spPr>
          <a:xfrm>
            <a:off x="0" y="-9133"/>
            <a:ext cx="8390909" cy="32471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1933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" name="Google Shape;435;p52"/>
          <p:cNvPicPr preferRelativeResize="0"/>
          <p:nvPr/>
        </p:nvPicPr>
        <p:blipFill rotWithShape="1">
          <a:blip r:embed="rId2">
            <a:alphaModFix/>
          </a:blip>
          <a:srcRect l="10977" r="57915" b="-361"/>
          <a:stretch/>
        </p:blipFill>
        <p:spPr>
          <a:xfrm rot="-5400000" flipH="1">
            <a:off x="1597052" y="-1610218"/>
            <a:ext cx="6900265" cy="10094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6" name="Google Shape;436;p52"/>
          <p:cNvPicPr preferRelativeResize="0"/>
          <p:nvPr/>
        </p:nvPicPr>
        <p:blipFill rotWithShape="1">
          <a:blip r:embed="rId3">
            <a:alphaModFix amt="50000"/>
          </a:blip>
          <a:srcRect l="7181" t="26478" r="31013" b="-92178"/>
          <a:stretch/>
        </p:blipFill>
        <p:spPr>
          <a:xfrm rot="-5400000" flipH="1">
            <a:off x="377590" y="-377589"/>
            <a:ext cx="6916799" cy="7671978"/>
          </a:xfrm>
          <a:prstGeom prst="rect">
            <a:avLst/>
          </a:prstGeom>
          <a:noFill/>
          <a:ln>
            <a:noFill/>
          </a:ln>
        </p:spPr>
      </p:pic>
      <p:sp>
        <p:nvSpPr>
          <p:cNvPr id="437" name="Google Shape;437;p52"/>
          <p:cNvSpPr txBox="1">
            <a:spLocks noGrp="1"/>
          </p:cNvSpPr>
          <p:nvPr>
            <p:ph type="title"/>
          </p:nvPr>
        </p:nvSpPr>
        <p:spPr>
          <a:xfrm>
            <a:off x="1946863" y="2209800"/>
            <a:ext cx="6164400" cy="2438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6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528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528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528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528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528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528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528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528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45690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45" y="719379"/>
            <a:ext cx="3308350" cy="71575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40" y="273100"/>
            <a:ext cx="5622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45" y="1435103"/>
            <a:ext cx="33083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25" indent="0">
              <a:buNone/>
              <a:defRPr sz="1200"/>
            </a:lvl2pPr>
            <a:lvl3pPr marL="914050" indent="0">
              <a:buNone/>
              <a:defRPr sz="1000"/>
            </a:lvl3pPr>
            <a:lvl4pPr marL="1371071" indent="0">
              <a:buNone/>
              <a:defRPr sz="900"/>
            </a:lvl4pPr>
            <a:lvl5pPr marL="1828097" indent="0">
              <a:buNone/>
              <a:defRPr sz="900"/>
            </a:lvl5pPr>
            <a:lvl6pPr marL="2285120" indent="0">
              <a:buNone/>
              <a:defRPr sz="900"/>
            </a:lvl6pPr>
            <a:lvl7pPr marL="2742144" indent="0">
              <a:buNone/>
              <a:defRPr sz="900"/>
            </a:lvl7pPr>
            <a:lvl8pPr marL="3199170" indent="0">
              <a:buNone/>
              <a:defRPr sz="900"/>
            </a:lvl8pPr>
            <a:lvl9pPr marL="365619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06A93-4C82-8E2A-4767-CD17480644E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J.P. Chen,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17E23-7898-F7CE-8B21-AF098A4A789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55C475-C3E6-B641-9D28-8599C752A6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355886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9" name="Google Shape;439;p53"/>
          <p:cNvPicPr preferRelativeResize="0"/>
          <p:nvPr/>
        </p:nvPicPr>
        <p:blipFill rotWithShape="1">
          <a:blip r:embed="rId2">
            <a:alphaModFix/>
          </a:blip>
          <a:srcRect l="133" r="68732"/>
          <a:stretch/>
        </p:blipFill>
        <p:spPr>
          <a:xfrm rot="5400000">
            <a:off x="1576150" y="-1595149"/>
            <a:ext cx="6906101" cy="1005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" name="Google Shape;440;p53"/>
          <p:cNvPicPr preferRelativeResize="0"/>
          <p:nvPr/>
        </p:nvPicPr>
        <p:blipFill rotWithShape="1">
          <a:blip r:embed="rId3">
            <a:alphaModFix amt="50000"/>
          </a:blip>
          <a:srcRect l="10083" t="7568" r="28317" b="-125054"/>
          <a:stretch/>
        </p:blipFill>
        <p:spPr>
          <a:xfrm rot="5400000">
            <a:off x="2370583" y="-1595151"/>
            <a:ext cx="6886332" cy="10058400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53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42" name="Google Shape;442;p53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43" name="Google Shape;443;p53"/>
          <p:cNvSpPr txBox="1">
            <a:spLocks noGrp="1"/>
          </p:cNvSpPr>
          <p:nvPr>
            <p:ph type="title"/>
          </p:nvPr>
        </p:nvSpPr>
        <p:spPr>
          <a:xfrm>
            <a:off x="1735511" y="1907084"/>
            <a:ext cx="3984090" cy="1490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6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44" name="Google Shape;444;p53"/>
          <p:cNvSpPr txBox="1">
            <a:spLocks noGrp="1"/>
          </p:cNvSpPr>
          <p:nvPr>
            <p:ph type="subTitle" idx="1"/>
          </p:nvPr>
        </p:nvSpPr>
        <p:spPr>
          <a:xfrm>
            <a:off x="1735498" y="3494351"/>
            <a:ext cx="3984090" cy="1490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6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8455438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54"/>
          <p:cNvSpPr>
            <a:spLocks noGrp="1"/>
          </p:cNvSpPr>
          <p:nvPr>
            <p:ph type="pic" idx="2"/>
          </p:nvPr>
        </p:nvSpPr>
        <p:spPr>
          <a:xfrm>
            <a:off x="0" y="-9300"/>
            <a:ext cx="10058400" cy="6864400"/>
          </a:xfrm>
          <a:prstGeom prst="rect">
            <a:avLst/>
          </a:prstGeom>
          <a:noFill/>
          <a:ln>
            <a:noFill/>
          </a:ln>
        </p:spPr>
      </p:sp>
      <p:sp>
        <p:nvSpPr>
          <p:cNvPr id="447" name="Google Shape;447;p54"/>
          <p:cNvSpPr txBox="1">
            <a:spLocks noGrp="1"/>
          </p:cNvSpPr>
          <p:nvPr>
            <p:ph type="title"/>
          </p:nvPr>
        </p:nvSpPr>
        <p:spPr>
          <a:xfrm>
            <a:off x="4253865" y="4437067"/>
            <a:ext cx="5019630" cy="170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598732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9" name="Google Shape;449;p55"/>
          <p:cNvPicPr preferRelativeResize="0"/>
          <p:nvPr/>
        </p:nvPicPr>
        <p:blipFill rotWithShape="1">
          <a:blip r:embed="rId2">
            <a:alphaModFix/>
          </a:blip>
          <a:srcRect l="420" r="-520"/>
          <a:stretch/>
        </p:blipFill>
        <p:spPr>
          <a:xfrm rot="-5400000" flipH="1">
            <a:off x="1577066" y="-1586365"/>
            <a:ext cx="69182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50" name="Google Shape;450;p55"/>
          <p:cNvPicPr preferRelativeResize="0"/>
          <p:nvPr/>
        </p:nvPicPr>
        <p:blipFill rotWithShape="1">
          <a:blip r:embed="rId3">
            <a:alphaModFix amt="50000"/>
          </a:blip>
          <a:srcRect l="1158" r="46640" b="51453"/>
          <a:stretch/>
        </p:blipFill>
        <p:spPr>
          <a:xfrm rot="5400000">
            <a:off x="-2058599" y="2047102"/>
            <a:ext cx="6862664" cy="2749863"/>
          </a:xfrm>
          <a:prstGeom prst="rect">
            <a:avLst/>
          </a:prstGeom>
          <a:noFill/>
          <a:ln>
            <a:noFill/>
          </a:ln>
        </p:spPr>
      </p:pic>
      <p:sp>
        <p:nvSpPr>
          <p:cNvPr id="451" name="Google Shape;451;p55"/>
          <p:cNvSpPr txBox="1">
            <a:spLocks noGrp="1"/>
          </p:cNvSpPr>
          <p:nvPr>
            <p:ph type="title" hasCustomPrompt="1"/>
          </p:nvPr>
        </p:nvSpPr>
        <p:spPr>
          <a:xfrm>
            <a:off x="2305050" y="2226284"/>
            <a:ext cx="5448300" cy="14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6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1056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1056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1056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1056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1056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1056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1056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10560"/>
            </a:lvl9pPr>
          </a:lstStyle>
          <a:p>
            <a:r>
              <a:t>xx%</a:t>
            </a:r>
          </a:p>
        </p:txBody>
      </p:sp>
      <p:sp>
        <p:nvSpPr>
          <p:cNvPr id="452" name="Google Shape;452;p55"/>
          <p:cNvSpPr txBox="1">
            <a:spLocks noGrp="1"/>
          </p:cNvSpPr>
          <p:nvPr>
            <p:ph type="subTitle" idx="1"/>
          </p:nvPr>
        </p:nvSpPr>
        <p:spPr>
          <a:xfrm>
            <a:off x="2305050" y="3968917"/>
            <a:ext cx="5448300" cy="662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76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76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76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76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76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76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76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76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76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5245306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5" name="Google Shape;455;p57"/>
          <p:cNvPicPr preferRelativeResize="0"/>
          <p:nvPr/>
        </p:nvPicPr>
        <p:blipFill rotWithShape="1">
          <a:blip r:embed="rId2">
            <a:alphaModFix/>
          </a:blip>
          <a:srcRect l="420" r="-520"/>
          <a:stretch/>
        </p:blipFill>
        <p:spPr>
          <a:xfrm rot="5400000">
            <a:off x="1574866" y="-1586365"/>
            <a:ext cx="69182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56" name="Google Shape;456;p57"/>
          <p:cNvPicPr preferRelativeResize="0"/>
          <p:nvPr/>
        </p:nvPicPr>
        <p:blipFill rotWithShape="1">
          <a:blip r:embed="rId3">
            <a:alphaModFix amt="50000"/>
          </a:blip>
          <a:srcRect l="1158" r="46640" b="51453"/>
          <a:stretch/>
        </p:blipFill>
        <p:spPr>
          <a:xfrm rot="5400000">
            <a:off x="-2065063" y="2047102"/>
            <a:ext cx="6862664" cy="2749863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57"/>
          <p:cNvSpPr txBox="1">
            <a:spLocks noGrp="1"/>
          </p:cNvSpPr>
          <p:nvPr>
            <p:ph type="title"/>
          </p:nvPr>
        </p:nvSpPr>
        <p:spPr>
          <a:xfrm>
            <a:off x="1123183" y="593367"/>
            <a:ext cx="752202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58" name="Google Shape;458;p57"/>
          <p:cNvSpPr txBox="1">
            <a:spLocks noGrp="1"/>
          </p:cNvSpPr>
          <p:nvPr>
            <p:ph type="subTitle" idx="1"/>
          </p:nvPr>
        </p:nvSpPr>
        <p:spPr>
          <a:xfrm flipH="1">
            <a:off x="2757632" y="4485300"/>
            <a:ext cx="6085200" cy="433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9" name="Google Shape;459;p57"/>
          <p:cNvSpPr txBox="1">
            <a:spLocks noGrp="1"/>
          </p:cNvSpPr>
          <p:nvPr>
            <p:ph type="subTitle" idx="2"/>
          </p:nvPr>
        </p:nvSpPr>
        <p:spPr>
          <a:xfrm>
            <a:off x="2757632" y="2171433"/>
            <a:ext cx="6085200" cy="433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0" name="Google Shape;460;p57"/>
          <p:cNvSpPr txBox="1">
            <a:spLocks noGrp="1"/>
          </p:cNvSpPr>
          <p:nvPr>
            <p:ph type="subTitle" idx="3"/>
          </p:nvPr>
        </p:nvSpPr>
        <p:spPr>
          <a:xfrm flipH="1">
            <a:off x="2757632" y="5642233"/>
            <a:ext cx="6085200" cy="433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1" name="Google Shape;461;p57"/>
          <p:cNvSpPr txBox="1">
            <a:spLocks noGrp="1"/>
          </p:cNvSpPr>
          <p:nvPr>
            <p:ph type="subTitle" idx="4"/>
          </p:nvPr>
        </p:nvSpPr>
        <p:spPr>
          <a:xfrm>
            <a:off x="2757632" y="3328367"/>
            <a:ext cx="6085200" cy="433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2" name="Google Shape;462;p57"/>
          <p:cNvSpPr txBox="1">
            <a:spLocks noGrp="1"/>
          </p:cNvSpPr>
          <p:nvPr>
            <p:ph type="title" idx="5" hasCustomPrompt="1"/>
          </p:nvPr>
        </p:nvSpPr>
        <p:spPr>
          <a:xfrm flipH="1">
            <a:off x="1215431" y="4019233"/>
            <a:ext cx="1261260" cy="899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9pPr>
          </a:lstStyle>
          <a:p>
            <a:r>
              <a:t>xx%</a:t>
            </a:r>
          </a:p>
        </p:txBody>
      </p:sp>
      <p:sp>
        <p:nvSpPr>
          <p:cNvPr id="463" name="Google Shape;463;p57"/>
          <p:cNvSpPr txBox="1">
            <a:spLocks noGrp="1"/>
          </p:cNvSpPr>
          <p:nvPr>
            <p:ph type="title" idx="6" hasCustomPrompt="1"/>
          </p:nvPr>
        </p:nvSpPr>
        <p:spPr>
          <a:xfrm flipH="1">
            <a:off x="1215431" y="5176167"/>
            <a:ext cx="1261260" cy="899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9pPr>
          </a:lstStyle>
          <a:p>
            <a:r>
              <a:t>xx%</a:t>
            </a:r>
          </a:p>
        </p:txBody>
      </p:sp>
      <p:sp>
        <p:nvSpPr>
          <p:cNvPr id="464" name="Google Shape;464;p57"/>
          <p:cNvSpPr txBox="1">
            <a:spLocks noGrp="1"/>
          </p:cNvSpPr>
          <p:nvPr>
            <p:ph type="title" idx="7" hasCustomPrompt="1"/>
          </p:nvPr>
        </p:nvSpPr>
        <p:spPr>
          <a:xfrm>
            <a:off x="1215458" y="1705367"/>
            <a:ext cx="1261260" cy="899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9pPr>
          </a:lstStyle>
          <a:p>
            <a:r>
              <a:t>xx%</a:t>
            </a:r>
          </a:p>
        </p:txBody>
      </p:sp>
      <p:sp>
        <p:nvSpPr>
          <p:cNvPr id="465" name="Google Shape;465;p57"/>
          <p:cNvSpPr txBox="1">
            <a:spLocks noGrp="1"/>
          </p:cNvSpPr>
          <p:nvPr>
            <p:ph type="title" idx="8" hasCustomPrompt="1"/>
          </p:nvPr>
        </p:nvSpPr>
        <p:spPr>
          <a:xfrm>
            <a:off x="1215458" y="2862300"/>
            <a:ext cx="1261260" cy="899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9pPr>
          </a:lstStyle>
          <a:p>
            <a:r>
              <a:t>xx%</a:t>
            </a:r>
          </a:p>
        </p:txBody>
      </p:sp>
      <p:sp>
        <p:nvSpPr>
          <p:cNvPr id="466" name="Google Shape;466;p57"/>
          <p:cNvSpPr txBox="1">
            <a:spLocks noGrp="1"/>
          </p:cNvSpPr>
          <p:nvPr>
            <p:ph type="subTitle" idx="9"/>
          </p:nvPr>
        </p:nvSpPr>
        <p:spPr>
          <a:xfrm flipH="1">
            <a:off x="2757632" y="4019233"/>
            <a:ext cx="6085200" cy="582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9pPr>
          </a:lstStyle>
          <a:p>
            <a:endParaRPr/>
          </a:p>
        </p:txBody>
      </p:sp>
      <p:sp>
        <p:nvSpPr>
          <p:cNvPr id="467" name="Google Shape;467;p57"/>
          <p:cNvSpPr txBox="1">
            <a:spLocks noGrp="1"/>
          </p:cNvSpPr>
          <p:nvPr>
            <p:ph type="subTitle" idx="13"/>
          </p:nvPr>
        </p:nvSpPr>
        <p:spPr>
          <a:xfrm>
            <a:off x="2757632" y="1705367"/>
            <a:ext cx="6085200" cy="582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9pPr>
          </a:lstStyle>
          <a:p>
            <a:endParaRPr/>
          </a:p>
        </p:txBody>
      </p:sp>
      <p:sp>
        <p:nvSpPr>
          <p:cNvPr id="468" name="Google Shape;468;p57"/>
          <p:cNvSpPr txBox="1">
            <a:spLocks noGrp="1"/>
          </p:cNvSpPr>
          <p:nvPr>
            <p:ph type="subTitle" idx="14"/>
          </p:nvPr>
        </p:nvSpPr>
        <p:spPr>
          <a:xfrm flipH="1">
            <a:off x="2757632" y="5176167"/>
            <a:ext cx="6085200" cy="582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9pPr>
          </a:lstStyle>
          <a:p>
            <a:endParaRPr/>
          </a:p>
        </p:txBody>
      </p:sp>
      <p:sp>
        <p:nvSpPr>
          <p:cNvPr id="469" name="Google Shape;469;p57"/>
          <p:cNvSpPr txBox="1">
            <a:spLocks noGrp="1"/>
          </p:cNvSpPr>
          <p:nvPr>
            <p:ph type="subTitle" idx="15"/>
          </p:nvPr>
        </p:nvSpPr>
        <p:spPr>
          <a:xfrm>
            <a:off x="2757632" y="2862300"/>
            <a:ext cx="6085200" cy="582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apey"/>
              <a:buNone/>
              <a:defRPr sz="2640">
                <a:latin typeface="Arapey"/>
                <a:ea typeface="Arapey"/>
                <a:cs typeface="Arapey"/>
                <a:sym typeface="Arapey"/>
              </a:defRPr>
            </a:lvl9pPr>
          </a:lstStyle>
          <a:p>
            <a:endParaRPr/>
          </a:p>
        </p:txBody>
      </p:sp>
      <p:sp>
        <p:nvSpPr>
          <p:cNvPr id="470" name="Google Shape;470;p57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71" name="Google Shape;471;p57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72" name="Google Shape;472;p57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73" name="Google Shape;473;p57"/>
          <p:cNvSpPr/>
          <p:nvPr/>
        </p:nvSpPr>
        <p:spPr>
          <a:xfrm>
            <a:off x="8330432" y="4725095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74" name="Google Shape;474;p57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75" name="Google Shape;475;p57"/>
          <p:cNvSpPr/>
          <p:nvPr/>
        </p:nvSpPr>
        <p:spPr>
          <a:xfrm>
            <a:off x="8298791" y="4718263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76" name="Google Shape;476;p57"/>
          <p:cNvSpPr/>
          <p:nvPr/>
        </p:nvSpPr>
        <p:spPr>
          <a:xfrm>
            <a:off x="8324405" y="4727050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77" name="Google Shape;477;p57"/>
          <p:cNvSpPr/>
          <p:nvPr/>
        </p:nvSpPr>
        <p:spPr>
          <a:xfrm>
            <a:off x="8330445" y="4729978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</p:spTree>
    <p:extLst>
      <p:ext uri="{BB962C8B-B14F-4D97-AF65-F5344CB8AC3E}">
        <p14:creationId xmlns:p14="http://schemas.microsoft.com/office/powerpoint/2010/main" val="211208758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9" name="Google Shape;479;p58"/>
          <p:cNvPicPr preferRelativeResize="0"/>
          <p:nvPr/>
        </p:nvPicPr>
        <p:blipFill rotWithShape="1">
          <a:blip r:embed="rId2">
            <a:alphaModFix/>
          </a:blip>
          <a:srcRect l="420" r="-520"/>
          <a:stretch/>
        </p:blipFill>
        <p:spPr>
          <a:xfrm rot="-5400000" flipH="1">
            <a:off x="1577066" y="-1586365"/>
            <a:ext cx="69182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" name="Google Shape;480;p58"/>
          <p:cNvPicPr preferRelativeResize="0"/>
          <p:nvPr/>
        </p:nvPicPr>
        <p:blipFill rotWithShape="1">
          <a:blip r:embed="rId3">
            <a:alphaModFix amt="50000"/>
          </a:blip>
          <a:srcRect l="1158" r="46640" b="51453"/>
          <a:stretch/>
        </p:blipFill>
        <p:spPr>
          <a:xfrm rot="-5400000" flipH="1">
            <a:off x="5266136" y="2047102"/>
            <a:ext cx="6862664" cy="2749863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p58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82" name="Google Shape;482;p58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83" name="Google Shape;483;p58"/>
          <p:cNvSpPr txBox="1">
            <a:spLocks noGrp="1"/>
          </p:cNvSpPr>
          <p:nvPr>
            <p:ph type="title"/>
          </p:nvPr>
        </p:nvSpPr>
        <p:spPr>
          <a:xfrm>
            <a:off x="1347719" y="4965567"/>
            <a:ext cx="7362630" cy="709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9pPr>
          </a:lstStyle>
          <a:p>
            <a:endParaRPr/>
          </a:p>
        </p:txBody>
      </p:sp>
      <p:sp>
        <p:nvSpPr>
          <p:cNvPr id="484" name="Google Shape;484;p58"/>
          <p:cNvSpPr txBox="1">
            <a:spLocks noGrp="1"/>
          </p:cNvSpPr>
          <p:nvPr>
            <p:ph type="subTitle" idx="1"/>
          </p:nvPr>
        </p:nvSpPr>
        <p:spPr>
          <a:xfrm>
            <a:off x="1348051" y="1247733"/>
            <a:ext cx="7362630" cy="341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85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3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1518709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 header 1"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6" name="Google Shape;486;p59"/>
          <p:cNvPicPr preferRelativeResize="0"/>
          <p:nvPr/>
        </p:nvPicPr>
        <p:blipFill rotWithShape="1">
          <a:blip r:embed="rId2">
            <a:alphaModFix/>
          </a:blip>
          <a:srcRect l="2211" t="1564" r="2039" b="2428"/>
          <a:stretch/>
        </p:blipFill>
        <p:spPr>
          <a:xfrm rot="10800000" flipH="1">
            <a:off x="-39050" y="-8033"/>
            <a:ext cx="10147005" cy="6937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87" name="Google Shape;487;p59"/>
          <p:cNvPicPr preferRelativeResize="0"/>
          <p:nvPr/>
        </p:nvPicPr>
        <p:blipFill rotWithShape="1">
          <a:blip r:embed="rId3">
            <a:alphaModFix amt="50000"/>
          </a:blip>
          <a:srcRect l="28403" r="7263"/>
          <a:stretch/>
        </p:blipFill>
        <p:spPr>
          <a:xfrm rot="10800000" flipH="1">
            <a:off x="0" y="-3965"/>
            <a:ext cx="6977604" cy="6865932"/>
          </a:xfrm>
          <a:prstGeom prst="rect">
            <a:avLst/>
          </a:prstGeom>
          <a:noFill/>
          <a:ln>
            <a:noFill/>
          </a:ln>
        </p:spPr>
      </p:pic>
      <p:sp>
        <p:nvSpPr>
          <p:cNvPr id="488" name="Google Shape;488;p59"/>
          <p:cNvSpPr txBox="1">
            <a:spLocks noGrp="1"/>
          </p:cNvSpPr>
          <p:nvPr>
            <p:ph type="title"/>
          </p:nvPr>
        </p:nvSpPr>
        <p:spPr>
          <a:xfrm>
            <a:off x="1938255" y="2962733"/>
            <a:ext cx="6181890" cy="1894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4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96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96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96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96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96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96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96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96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89" name="Google Shape;489;p59"/>
          <p:cNvSpPr txBox="1">
            <a:spLocks noGrp="1"/>
          </p:cNvSpPr>
          <p:nvPr>
            <p:ph type="title" idx="2" hasCustomPrompt="1"/>
          </p:nvPr>
        </p:nvSpPr>
        <p:spPr>
          <a:xfrm>
            <a:off x="4103550" y="1371600"/>
            <a:ext cx="1851300" cy="1383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6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6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6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6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6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6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6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6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90" name="Google Shape;490;p59"/>
          <p:cNvSpPr txBox="1">
            <a:spLocks noGrp="1"/>
          </p:cNvSpPr>
          <p:nvPr>
            <p:ph type="subTitle" idx="1"/>
          </p:nvPr>
        </p:nvSpPr>
        <p:spPr>
          <a:xfrm>
            <a:off x="1938255" y="5065067"/>
            <a:ext cx="6181890" cy="5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76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1614988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Title and text"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2" name="Google Shape;492;p60"/>
          <p:cNvPicPr preferRelativeResize="0"/>
          <p:nvPr/>
        </p:nvPicPr>
        <p:blipFill rotWithShape="1">
          <a:blip r:embed="rId2">
            <a:alphaModFix/>
          </a:blip>
          <a:srcRect l="2069" t="1287" r="67855" b="1189"/>
          <a:stretch/>
        </p:blipFill>
        <p:spPr>
          <a:xfrm rot="5400000">
            <a:off x="1568831" y="-1649276"/>
            <a:ext cx="6911031" cy="10161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93" name="Google Shape;493;p60"/>
          <p:cNvPicPr preferRelativeResize="0"/>
          <p:nvPr/>
        </p:nvPicPr>
        <p:blipFill rotWithShape="1">
          <a:blip r:embed="rId3">
            <a:alphaModFix amt="50000"/>
          </a:blip>
          <a:srcRect l="10399" t="7568" r="28318" b="-125054"/>
          <a:stretch/>
        </p:blipFill>
        <p:spPr>
          <a:xfrm rot="5400000">
            <a:off x="1798155" y="-1600033"/>
            <a:ext cx="6850833" cy="10058400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Google Shape;494;p60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95" name="Google Shape;495;p60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96" name="Google Shape;496;p60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97" name="Google Shape;497;p60"/>
          <p:cNvSpPr/>
          <p:nvPr/>
        </p:nvSpPr>
        <p:spPr>
          <a:xfrm>
            <a:off x="8330432" y="4725095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98" name="Google Shape;498;p60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499" name="Google Shape;499;p60"/>
          <p:cNvSpPr/>
          <p:nvPr/>
        </p:nvSpPr>
        <p:spPr>
          <a:xfrm>
            <a:off x="8298791" y="4718263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00" name="Google Shape;500;p60"/>
          <p:cNvSpPr/>
          <p:nvPr/>
        </p:nvSpPr>
        <p:spPr>
          <a:xfrm>
            <a:off x="8324405" y="4727050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01" name="Google Shape;501;p60"/>
          <p:cNvSpPr/>
          <p:nvPr/>
        </p:nvSpPr>
        <p:spPr>
          <a:xfrm>
            <a:off x="8330445" y="4729978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02" name="Google Shape;502;p60"/>
          <p:cNvSpPr txBox="1">
            <a:spLocks noGrp="1"/>
          </p:cNvSpPr>
          <p:nvPr>
            <p:ph type="title"/>
          </p:nvPr>
        </p:nvSpPr>
        <p:spPr>
          <a:xfrm>
            <a:off x="1116802" y="1155700"/>
            <a:ext cx="3744840" cy="289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03" name="Google Shape;503;p60"/>
          <p:cNvSpPr txBox="1">
            <a:spLocks noGrp="1"/>
          </p:cNvSpPr>
          <p:nvPr>
            <p:ph type="subTitle" idx="1"/>
          </p:nvPr>
        </p:nvSpPr>
        <p:spPr>
          <a:xfrm>
            <a:off x="1116802" y="4104200"/>
            <a:ext cx="3064050" cy="148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4" name="Google Shape;504;p60"/>
          <p:cNvSpPr>
            <a:spLocks noGrp="1"/>
          </p:cNvSpPr>
          <p:nvPr>
            <p:ph type="pic" idx="2"/>
          </p:nvPr>
        </p:nvSpPr>
        <p:spPr>
          <a:xfrm>
            <a:off x="5921273" y="906567"/>
            <a:ext cx="3096060" cy="5045200"/>
          </a:xfrm>
          <a:prstGeom prst="ellipse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lt1">
                <a:alpha val="50000"/>
              </a:schemeClr>
            </a:outerShdw>
          </a:effectLst>
        </p:spPr>
      </p:sp>
    </p:spTree>
    <p:extLst>
      <p:ext uri="{BB962C8B-B14F-4D97-AF65-F5344CB8AC3E}">
        <p14:creationId xmlns:p14="http://schemas.microsoft.com/office/powerpoint/2010/main" val="408123602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Title and text 1"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6" name="Google Shape;506;p61"/>
          <p:cNvPicPr preferRelativeResize="0"/>
          <p:nvPr/>
        </p:nvPicPr>
        <p:blipFill rotWithShape="1">
          <a:blip r:embed="rId2">
            <a:alphaModFix amt="80000"/>
          </a:blip>
          <a:srcRect l="3846"/>
          <a:stretch/>
        </p:blipFill>
        <p:spPr>
          <a:xfrm rot="5400000">
            <a:off x="1588666" y="-1600165"/>
            <a:ext cx="68906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07" name="Google Shape;507;p61"/>
          <p:cNvPicPr preferRelativeResize="0"/>
          <p:nvPr/>
        </p:nvPicPr>
        <p:blipFill rotWithShape="1">
          <a:blip r:embed="rId3">
            <a:alphaModFix amt="50000"/>
          </a:blip>
          <a:srcRect l="1158" r="46640" b="74696"/>
          <a:stretch/>
        </p:blipFill>
        <p:spPr>
          <a:xfrm rot="-5400000" flipH="1">
            <a:off x="5928542" y="2705382"/>
            <a:ext cx="6862664" cy="1433301"/>
          </a:xfrm>
          <a:prstGeom prst="rect">
            <a:avLst/>
          </a:prstGeom>
          <a:noFill/>
          <a:ln>
            <a:noFill/>
          </a:ln>
        </p:spPr>
      </p:pic>
      <p:sp>
        <p:nvSpPr>
          <p:cNvPr id="508" name="Google Shape;508;p61"/>
          <p:cNvSpPr txBox="1">
            <a:spLocks noGrp="1"/>
          </p:cNvSpPr>
          <p:nvPr>
            <p:ph type="title"/>
          </p:nvPr>
        </p:nvSpPr>
        <p:spPr>
          <a:xfrm>
            <a:off x="1158712" y="1778000"/>
            <a:ext cx="3042930" cy="163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09" name="Google Shape;509;p61"/>
          <p:cNvSpPr txBox="1">
            <a:spLocks noGrp="1"/>
          </p:cNvSpPr>
          <p:nvPr>
            <p:ph type="subTitle" idx="1"/>
          </p:nvPr>
        </p:nvSpPr>
        <p:spPr>
          <a:xfrm>
            <a:off x="1158712" y="3408100"/>
            <a:ext cx="3042930" cy="16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250308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 and text 2"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1" name="Google Shape;511;p62"/>
          <p:cNvPicPr preferRelativeResize="0"/>
          <p:nvPr/>
        </p:nvPicPr>
        <p:blipFill rotWithShape="1">
          <a:blip r:embed="rId2">
            <a:alphaModFix/>
          </a:blip>
          <a:srcRect l="420" r="-520"/>
          <a:stretch/>
        </p:blipFill>
        <p:spPr>
          <a:xfrm rot="5400000" flipH="1">
            <a:off x="1533650" y="-1627581"/>
            <a:ext cx="7000699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" name="Google Shape;512;p62"/>
          <p:cNvPicPr preferRelativeResize="0"/>
          <p:nvPr/>
        </p:nvPicPr>
        <p:blipFill rotWithShape="1">
          <a:blip r:embed="rId3">
            <a:alphaModFix amt="50000"/>
          </a:blip>
          <a:srcRect l="15471" t="51396" r="5794" b="-7604"/>
          <a:stretch/>
        </p:blipFill>
        <p:spPr>
          <a:xfrm>
            <a:off x="0" y="-92200"/>
            <a:ext cx="8539959" cy="3859400"/>
          </a:xfrm>
          <a:prstGeom prst="rect">
            <a:avLst/>
          </a:prstGeom>
          <a:noFill/>
          <a:ln>
            <a:noFill/>
          </a:ln>
        </p:spPr>
      </p:pic>
      <p:sp>
        <p:nvSpPr>
          <p:cNvPr id="513" name="Google Shape;513;p62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14" name="Google Shape;514;p62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15" name="Google Shape;515;p62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16" name="Google Shape;516;p62"/>
          <p:cNvSpPr/>
          <p:nvPr/>
        </p:nvSpPr>
        <p:spPr>
          <a:xfrm>
            <a:off x="8330432" y="4725095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17" name="Google Shape;517;p62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18" name="Google Shape;518;p62"/>
          <p:cNvSpPr/>
          <p:nvPr/>
        </p:nvSpPr>
        <p:spPr>
          <a:xfrm>
            <a:off x="8298791" y="4718263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19" name="Google Shape;519;p62"/>
          <p:cNvSpPr/>
          <p:nvPr/>
        </p:nvSpPr>
        <p:spPr>
          <a:xfrm>
            <a:off x="8324405" y="4727050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20" name="Google Shape;520;p62"/>
          <p:cNvSpPr/>
          <p:nvPr/>
        </p:nvSpPr>
        <p:spPr>
          <a:xfrm>
            <a:off x="8330445" y="4729978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21" name="Google Shape;521;p62"/>
          <p:cNvSpPr txBox="1">
            <a:spLocks noGrp="1"/>
          </p:cNvSpPr>
          <p:nvPr>
            <p:ph type="title"/>
          </p:nvPr>
        </p:nvSpPr>
        <p:spPr>
          <a:xfrm>
            <a:off x="5753000" y="1881051"/>
            <a:ext cx="2893440" cy="165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22" name="Google Shape;522;p62"/>
          <p:cNvSpPr txBox="1">
            <a:spLocks noGrp="1"/>
          </p:cNvSpPr>
          <p:nvPr>
            <p:ph type="subTitle" idx="1"/>
          </p:nvPr>
        </p:nvSpPr>
        <p:spPr>
          <a:xfrm>
            <a:off x="5753138" y="3536569"/>
            <a:ext cx="2893440" cy="171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6545990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Title and text 3"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4" name="Google Shape;524;p63"/>
          <p:cNvPicPr preferRelativeResize="0"/>
          <p:nvPr/>
        </p:nvPicPr>
        <p:blipFill rotWithShape="1">
          <a:blip r:embed="rId2">
            <a:alphaModFix/>
          </a:blip>
          <a:srcRect l="420" r="-520"/>
          <a:stretch/>
        </p:blipFill>
        <p:spPr>
          <a:xfrm rot="-5400000" flipH="1">
            <a:off x="1574866" y="-1586365"/>
            <a:ext cx="69182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25" name="Google Shape;525;p63"/>
          <p:cNvPicPr preferRelativeResize="0"/>
          <p:nvPr/>
        </p:nvPicPr>
        <p:blipFill rotWithShape="1">
          <a:blip r:embed="rId3">
            <a:alphaModFix amt="50000"/>
          </a:blip>
          <a:srcRect l="1158" r="46640" b="74953"/>
          <a:stretch/>
        </p:blipFill>
        <p:spPr>
          <a:xfrm rot="5400000">
            <a:off x="-2715933" y="2712655"/>
            <a:ext cx="6862664" cy="1418754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Google Shape;526;p63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27" name="Google Shape;527;p63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28" name="Google Shape;528;p63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29" name="Google Shape;529;p63"/>
          <p:cNvSpPr txBox="1">
            <a:spLocks noGrp="1"/>
          </p:cNvSpPr>
          <p:nvPr>
            <p:ph type="title"/>
          </p:nvPr>
        </p:nvSpPr>
        <p:spPr>
          <a:xfrm>
            <a:off x="792000" y="593367"/>
            <a:ext cx="8474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30" name="Google Shape;530;p63"/>
          <p:cNvSpPr txBox="1">
            <a:spLocks noGrp="1"/>
          </p:cNvSpPr>
          <p:nvPr>
            <p:ph type="body" idx="1"/>
          </p:nvPr>
        </p:nvSpPr>
        <p:spPr>
          <a:xfrm>
            <a:off x="799260" y="1356967"/>
            <a:ext cx="8474400" cy="167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502920" lvl="0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1005840" lvl="1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508760" lvl="2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011680" lvl="3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514600" lvl="4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017520" lvl="5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520440" lvl="6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023360" lvl="7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526280" lvl="8" indent="-3492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9365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706" y="4959357"/>
            <a:ext cx="6035675" cy="4079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706" y="612775"/>
            <a:ext cx="60356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25" indent="0">
              <a:buNone/>
              <a:defRPr sz="2800"/>
            </a:lvl2pPr>
            <a:lvl3pPr marL="914050" indent="0">
              <a:buNone/>
              <a:defRPr sz="2400"/>
            </a:lvl3pPr>
            <a:lvl4pPr marL="1371071" indent="0">
              <a:buNone/>
              <a:defRPr sz="2000"/>
            </a:lvl4pPr>
            <a:lvl5pPr marL="1828097" indent="0">
              <a:buNone/>
              <a:defRPr sz="2000"/>
            </a:lvl5pPr>
            <a:lvl6pPr marL="2285120" indent="0">
              <a:buNone/>
              <a:defRPr sz="2000"/>
            </a:lvl6pPr>
            <a:lvl7pPr marL="2742144" indent="0">
              <a:buNone/>
              <a:defRPr sz="2000"/>
            </a:lvl7pPr>
            <a:lvl8pPr marL="3199170" indent="0">
              <a:buNone/>
              <a:defRPr sz="2000"/>
            </a:lvl8pPr>
            <a:lvl9pPr marL="365619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706" y="5367338"/>
            <a:ext cx="60356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25" indent="0">
              <a:buNone/>
              <a:defRPr sz="1200"/>
            </a:lvl2pPr>
            <a:lvl3pPr marL="914050" indent="0">
              <a:buNone/>
              <a:defRPr sz="1000"/>
            </a:lvl3pPr>
            <a:lvl4pPr marL="1371071" indent="0">
              <a:buNone/>
              <a:defRPr sz="900"/>
            </a:lvl4pPr>
            <a:lvl5pPr marL="1828097" indent="0">
              <a:buNone/>
              <a:defRPr sz="900"/>
            </a:lvl5pPr>
            <a:lvl6pPr marL="2285120" indent="0">
              <a:buNone/>
              <a:defRPr sz="900"/>
            </a:lvl6pPr>
            <a:lvl7pPr marL="2742144" indent="0">
              <a:buNone/>
              <a:defRPr sz="900"/>
            </a:lvl7pPr>
            <a:lvl8pPr marL="3199170" indent="0">
              <a:buNone/>
              <a:defRPr sz="900"/>
            </a:lvl8pPr>
            <a:lvl9pPr marL="365619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1BB1D-3F7F-699C-F076-54188DD54EA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7269163" y="6629400"/>
            <a:ext cx="1852612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J.P. Chen,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C66D5-A82E-5A30-C755-655E47893CB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FE55135-DB24-D440-A7BB-7CB26BAFD4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5957761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" name="Google Shape;532;p64"/>
          <p:cNvPicPr preferRelativeResize="0"/>
          <p:nvPr/>
        </p:nvPicPr>
        <p:blipFill rotWithShape="1">
          <a:blip r:embed="rId2">
            <a:alphaModFix/>
          </a:blip>
          <a:srcRect l="420" r="-520"/>
          <a:stretch/>
        </p:blipFill>
        <p:spPr>
          <a:xfrm rot="5400000">
            <a:off x="1574866" y="-1586365"/>
            <a:ext cx="69182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33" name="Google Shape;533;p64"/>
          <p:cNvPicPr preferRelativeResize="0"/>
          <p:nvPr/>
        </p:nvPicPr>
        <p:blipFill rotWithShape="1">
          <a:blip r:embed="rId3">
            <a:alphaModFix amt="50000"/>
          </a:blip>
          <a:srcRect l="1158" r="46640" b="74953"/>
          <a:stretch/>
        </p:blipFill>
        <p:spPr>
          <a:xfrm rot="-5400000" flipH="1">
            <a:off x="5921267" y="2712655"/>
            <a:ext cx="6862664" cy="1418754"/>
          </a:xfrm>
          <a:prstGeom prst="rect">
            <a:avLst/>
          </a:prstGeom>
          <a:noFill/>
          <a:ln>
            <a:noFill/>
          </a:ln>
        </p:spPr>
      </p:pic>
      <p:sp>
        <p:nvSpPr>
          <p:cNvPr id="534" name="Google Shape;534;p64"/>
          <p:cNvSpPr txBox="1">
            <a:spLocks noGrp="1"/>
          </p:cNvSpPr>
          <p:nvPr>
            <p:ph type="title"/>
          </p:nvPr>
        </p:nvSpPr>
        <p:spPr>
          <a:xfrm>
            <a:off x="792000" y="593367"/>
            <a:ext cx="8474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35" name="Google Shape;535;p64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36" name="Google Shape;536;p64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37" name="Google Shape;537;p64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38" name="Google Shape;538;p64"/>
          <p:cNvSpPr/>
          <p:nvPr/>
        </p:nvSpPr>
        <p:spPr>
          <a:xfrm>
            <a:off x="8330432" y="4725095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39" name="Google Shape;539;p64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40" name="Google Shape;540;p64"/>
          <p:cNvSpPr/>
          <p:nvPr/>
        </p:nvSpPr>
        <p:spPr>
          <a:xfrm>
            <a:off x="8298791" y="4718263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41" name="Google Shape;541;p64"/>
          <p:cNvSpPr/>
          <p:nvPr/>
        </p:nvSpPr>
        <p:spPr>
          <a:xfrm>
            <a:off x="8324405" y="4727050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42" name="Google Shape;542;p64"/>
          <p:cNvSpPr/>
          <p:nvPr/>
        </p:nvSpPr>
        <p:spPr>
          <a:xfrm>
            <a:off x="8330445" y="4729978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</p:spTree>
    <p:extLst>
      <p:ext uri="{BB962C8B-B14F-4D97-AF65-F5344CB8AC3E}">
        <p14:creationId xmlns:p14="http://schemas.microsoft.com/office/powerpoint/2010/main" val="332038500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 only 2"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4" name="Google Shape;544;p65"/>
          <p:cNvPicPr preferRelativeResize="0"/>
          <p:nvPr/>
        </p:nvPicPr>
        <p:blipFill rotWithShape="1">
          <a:blip r:embed="rId2">
            <a:alphaModFix/>
          </a:blip>
          <a:srcRect l="411" r="1539"/>
          <a:stretch/>
        </p:blipFill>
        <p:spPr>
          <a:xfrm rot="5400000" flipH="1">
            <a:off x="1574866" y="-1586365"/>
            <a:ext cx="69182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45" name="Google Shape;545;p65"/>
          <p:cNvPicPr preferRelativeResize="0"/>
          <p:nvPr/>
        </p:nvPicPr>
        <p:blipFill rotWithShape="1">
          <a:blip r:embed="rId3">
            <a:alphaModFix amt="50000"/>
          </a:blip>
          <a:srcRect l="1158" r="46640" b="83547"/>
          <a:stretch/>
        </p:blipFill>
        <p:spPr>
          <a:xfrm rot="-5400000">
            <a:off x="6193791" y="3011662"/>
            <a:ext cx="6862664" cy="931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46" name="Google Shape;546;p65"/>
          <p:cNvPicPr preferRelativeResize="0"/>
          <p:nvPr/>
        </p:nvPicPr>
        <p:blipFill rotWithShape="1">
          <a:blip r:embed="rId3">
            <a:alphaModFix amt="50000"/>
          </a:blip>
          <a:srcRect l="1158" r="46640" b="83547"/>
          <a:stretch/>
        </p:blipFill>
        <p:spPr>
          <a:xfrm rot="5400000" flipH="1">
            <a:off x="-2965359" y="3011662"/>
            <a:ext cx="6862664" cy="931946"/>
          </a:xfrm>
          <a:prstGeom prst="rect">
            <a:avLst/>
          </a:prstGeom>
          <a:noFill/>
          <a:ln>
            <a:noFill/>
          </a:ln>
        </p:spPr>
      </p:pic>
      <p:sp>
        <p:nvSpPr>
          <p:cNvPr id="547" name="Google Shape;547;p65"/>
          <p:cNvSpPr txBox="1">
            <a:spLocks noGrp="1"/>
          </p:cNvSpPr>
          <p:nvPr>
            <p:ph type="title"/>
          </p:nvPr>
        </p:nvSpPr>
        <p:spPr>
          <a:xfrm>
            <a:off x="792000" y="593367"/>
            <a:ext cx="8474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3479724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Title only 3"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9" name="Google Shape;549;p66"/>
          <p:cNvPicPr preferRelativeResize="0"/>
          <p:nvPr/>
        </p:nvPicPr>
        <p:blipFill rotWithShape="1">
          <a:blip r:embed="rId2">
            <a:alphaModFix/>
          </a:blip>
          <a:srcRect l="411" r="1539"/>
          <a:stretch/>
        </p:blipFill>
        <p:spPr>
          <a:xfrm rot="5400000" flipH="1">
            <a:off x="1574866" y="-1586365"/>
            <a:ext cx="69182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0" name="Google Shape;550;p66"/>
          <p:cNvPicPr preferRelativeResize="0"/>
          <p:nvPr/>
        </p:nvPicPr>
        <p:blipFill rotWithShape="1">
          <a:blip r:embed="rId3">
            <a:alphaModFix amt="50000"/>
          </a:blip>
          <a:srcRect l="1158" r="46640" b="83547"/>
          <a:stretch/>
        </p:blipFill>
        <p:spPr>
          <a:xfrm rot="-5400000">
            <a:off x="6193791" y="3011662"/>
            <a:ext cx="6862664" cy="931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1" name="Google Shape;551;p66"/>
          <p:cNvPicPr preferRelativeResize="0"/>
          <p:nvPr/>
        </p:nvPicPr>
        <p:blipFill rotWithShape="1">
          <a:blip r:embed="rId3">
            <a:alphaModFix amt="50000"/>
          </a:blip>
          <a:srcRect l="1158" r="46640" b="83547"/>
          <a:stretch/>
        </p:blipFill>
        <p:spPr>
          <a:xfrm rot="5400000" flipH="1">
            <a:off x="-2965359" y="3011662"/>
            <a:ext cx="6862664" cy="931946"/>
          </a:xfrm>
          <a:prstGeom prst="rect">
            <a:avLst/>
          </a:prstGeom>
          <a:noFill/>
          <a:ln>
            <a:noFill/>
          </a:ln>
        </p:spPr>
      </p:pic>
      <p:sp>
        <p:nvSpPr>
          <p:cNvPr id="552" name="Google Shape;552;p66"/>
          <p:cNvSpPr txBox="1">
            <a:spLocks noGrp="1"/>
          </p:cNvSpPr>
          <p:nvPr>
            <p:ph type="title"/>
          </p:nvPr>
        </p:nvSpPr>
        <p:spPr>
          <a:xfrm>
            <a:off x="792000" y="593367"/>
            <a:ext cx="8474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927091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 and two columns 1"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4" name="Google Shape;554;p67"/>
          <p:cNvPicPr preferRelativeResize="0"/>
          <p:nvPr/>
        </p:nvPicPr>
        <p:blipFill rotWithShape="1">
          <a:blip r:embed="rId2">
            <a:alphaModFix/>
          </a:blip>
          <a:srcRect l="420" r="-520"/>
          <a:stretch/>
        </p:blipFill>
        <p:spPr>
          <a:xfrm rot="-5400000" flipH="1">
            <a:off x="1568402" y="-1586365"/>
            <a:ext cx="69182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5" name="Google Shape;555;p67"/>
          <p:cNvPicPr preferRelativeResize="0"/>
          <p:nvPr/>
        </p:nvPicPr>
        <p:blipFill rotWithShape="1">
          <a:blip r:embed="rId3">
            <a:alphaModFix amt="50000"/>
          </a:blip>
          <a:srcRect l="1158" r="46640" b="51453"/>
          <a:stretch/>
        </p:blipFill>
        <p:spPr>
          <a:xfrm rot="-5400000" flipH="1">
            <a:off x="5263935" y="2047102"/>
            <a:ext cx="6862664" cy="2749863"/>
          </a:xfrm>
          <a:prstGeom prst="rect">
            <a:avLst/>
          </a:prstGeom>
          <a:noFill/>
          <a:ln>
            <a:noFill/>
          </a:ln>
        </p:spPr>
      </p:pic>
      <p:sp>
        <p:nvSpPr>
          <p:cNvPr id="556" name="Google Shape;556;p67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57" name="Google Shape;557;p67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58" name="Google Shape;558;p67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59" name="Google Shape;559;p67"/>
          <p:cNvSpPr/>
          <p:nvPr/>
        </p:nvSpPr>
        <p:spPr>
          <a:xfrm>
            <a:off x="8330432" y="4725095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60" name="Google Shape;560;p67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61" name="Google Shape;561;p67"/>
          <p:cNvSpPr/>
          <p:nvPr/>
        </p:nvSpPr>
        <p:spPr>
          <a:xfrm>
            <a:off x="8298791" y="4718263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62" name="Google Shape;562;p67"/>
          <p:cNvSpPr/>
          <p:nvPr/>
        </p:nvSpPr>
        <p:spPr>
          <a:xfrm>
            <a:off x="8324405" y="4727050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63" name="Google Shape;563;p67"/>
          <p:cNvSpPr/>
          <p:nvPr/>
        </p:nvSpPr>
        <p:spPr>
          <a:xfrm>
            <a:off x="8330445" y="4729978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64" name="Google Shape;564;p67"/>
          <p:cNvSpPr txBox="1">
            <a:spLocks noGrp="1"/>
          </p:cNvSpPr>
          <p:nvPr>
            <p:ph type="title"/>
          </p:nvPr>
        </p:nvSpPr>
        <p:spPr>
          <a:xfrm>
            <a:off x="784657" y="593367"/>
            <a:ext cx="8489250" cy="105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65" name="Google Shape;565;p67"/>
          <p:cNvSpPr txBox="1">
            <a:spLocks noGrp="1"/>
          </p:cNvSpPr>
          <p:nvPr>
            <p:ph type="subTitle" idx="1"/>
          </p:nvPr>
        </p:nvSpPr>
        <p:spPr>
          <a:xfrm>
            <a:off x="5029450" y="3667301"/>
            <a:ext cx="4119390" cy="1347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6" name="Google Shape;566;p67"/>
          <p:cNvSpPr txBox="1">
            <a:spLocks noGrp="1"/>
          </p:cNvSpPr>
          <p:nvPr>
            <p:ph type="subTitle" idx="2"/>
          </p:nvPr>
        </p:nvSpPr>
        <p:spPr>
          <a:xfrm>
            <a:off x="784658" y="3667300"/>
            <a:ext cx="4119390" cy="1347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7" name="Google Shape;567;p67"/>
          <p:cNvSpPr txBox="1">
            <a:spLocks noGrp="1"/>
          </p:cNvSpPr>
          <p:nvPr>
            <p:ph type="subTitle" idx="3"/>
          </p:nvPr>
        </p:nvSpPr>
        <p:spPr>
          <a:xfrm>
            <a:off x="784658" y="2725100"/>
            <a:ext cx="4119390" cy="729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568" name="Google Shape;568;p67"/>
          <p:cNvSpPr txBox="1">
            <a:spLocks noGrp="1"/>
          </p:cNvSpPr>
          <p:nvPr>
            <p:ph type="subTitle" idx="4"/>
          </p:nvPr>
        </p:nvSpPr>
        <p:spPr>
          <a:xfrm>
            <a:off x="5029448" y="2725133"/>
            <a:ext cx="4119390" cy="729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chivo Black"/>
              <a:buNone/>
              <a:defRPr sz="22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5243674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 and two columns 2"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0" name="Google Shape;570;p68"/>
          <p:cNvPicPr preferRelativeResize="0"/>
          <p:nvPr/>
        </p:nvPicPr>
        <p:blipFill rotWithShape="1">
          <a:blip r:embed="rId2">
            <a:alphaModFix/>
          </a:blip>
          <a:srcRect l="420" r="-520"/>
          <a:stretch/>
        </p:blipFill>
        <p:spPr>
          <a:xfrm rot="5400000">
            <a:off x="1574866" y="-1586365"/>
            <a:ext cx="6918267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71" name="Google Shape;571;p68"/>
          <p:cNvPicPr preferRelativeResize="0"/>
          <p:nvPr/>
        </p:nvPicPr>
        <p:blipFill rotWithShape="1">
          <a:blip r:embed="rId3">
            <a:alphaModFix amt="50000"/>
          </a:blip>
          <a:srcRect l="1158" r="46640" b="74953"/>
          <a:stretch/>
        </p:blipFill>
        <p:spPr>
          <a:xfrm rot="-5400000" flipH="1">
            <a:off x="5921267" y="2712655"/>
            <a:ext cx="6862664" cy="14187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72" name="Google Shape;572;p68"/>
          <p:cNvPicPr preferRelativeResize="0"/>
          <p:nvPr/>
        </p:nvPicPr>
        <p:blipFill rotWithShape="1">
          <a:blip r:embed="rId3">
            <a:alphaModFix amt="50000"/>
          </a:blip>
          <a:srcRect l="42832" t="34163" r="14893" b="9628"/>
          <a:stretch/>
        </p:blipFill>
        <p:spPr>
          <a:xfrm rot="10800000" flipH="1">
            <a:off x="7068" y="3033033"/>
            <a:ext cx="4585158" cy="3859400"/>
          </a:xfrm>
          <a:prstGeom prst="rect">
            <a:avLst/>
          </a:prstGeom>
          <a:noFill/>
          <a:ln>
            <a:noFill/>
          </a:ln>
        </p:spPr>
      </p:pic>
      <p:sp>
        <p:nvSpPr>
          <p:cNvPr id="573" name="Google Shape;573;p68"/>
          <p:cNvSpPr txBox="1">
            <a:spLocks noGrp="1"/>
          </p:cNvSpPr>
          <p:nvPr>
            <p:ph type="title"/>
          </p:nvPr>
        </p:nvSpPr>
        <p:spPr>
          <a:xfrm>
            <a:off x="1625030" y="593367"/>
            <a:ext cx="6808230" cy="16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74" name="Google Shape;574;p68"/>
          <p:cNvSpPr txBox="1">
            <a:spLocks noGrp="1"/>
          </p:cNvSpPr>
          <p:nvPr>
            <p:ph type="subTitle" idx="1"/>
          </p:nvPr>
        </p:nvSpPr>
        <p:spPr>
          <a:xfrm>
            <a:off x="2117053" y="4617633"/>
            <a:ext cx="6712530" cy="151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5" name="Google Shape;575;p68"/>
          <p:cNvSpPr txBox="1">
            <a:spLocks noGrp="1"/>
          </p:cNvSpPr>
          <p:nvPr>
            <p:ph type="subTitle" idx="2"/>
          </p:nvPr>
        </p:nvSpPr>
        <p:spPr>
          <a:xfrm>
            <a:off x="2117053" y="2555667"/>
            <a:ext cx="6712530" cy="151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8832933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 and three columns"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7" name="Google Shape;577;p69"/>
          <p:cNvPicPr preferRelativeResize="0"/>
          <p:nvPr/>
        </p:nvPicPr>
        <p:blipFill rotWithShape="1">
          <a:blip r:embed="rId2">
            <a:alphaModFix/>
          </a:blip>
          <a:srcRect l="-112" r="68730"/>
          <a:stretch/>
        </p:blipFill>
        <p:spPr>
          <a:xfrm rot="5400000">
            <a:off x="1548519" y="-1622785"/>
            <a:ext cx="6961364" cy="1005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8" name="Google Shape;578;p69"/>
          <p:cNvPicPr preferRelativeResize="0"/>
          <p:nvPr/>
        </p:nvPicPr>
        <p:blipFill rotWithShape="1">
          <a:blip r:embed="rId3">
            <a:alphaModFix amt="50000"/>
          </a:blip>
          <a:srcRect l="25094" t="64076" r="46725" b="-15031"/>
          <a:stretch/>
        </p:blipFill>
        <p:spPr>
          <a:xfrm rot="5400000">
            <a:off x="5658337" y="631986"/>
            <a:ext cx="5017968" cy="3753998"/>
          </a:xfrm>
          <a:prstGeom prst="rect">
            <a:avLst/>
          </a:prstGeom>
          <a:noFill/>
          <a:ln>
            <a:noFill/>
          </a:ln>
        </p:spPr>
      </p:pic>
      <p:sp>
        <p:nvSpPr>
          <p:cNvPr id="579" name="Google Shape;579;p69"/>
          <p:cNvSpPr txBox="1">
            <a:spLocks noGrp="1"/>
          </p:cNvSpPr>
          <p:nvPr>
            <p:ph type="title"/>
          </p:nvPr>
        </p:nvSpPr>
        <p:spPr>
          <a:xfrm>
            <a:off x="1634765" y="593367"/>
            <a:ext cx="6789090" cy="16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80" name="Google Shape;580;p69"/>
          <p:cNvSpPr txBox="1">
            <a:spLocks noGrp="1"/>
          </p:cNvSpPr>
          <p:nvPr>
            <p:ph type="subTitle" idx="1"/>
          </p:nvPr>
        </p:nvSpPr>
        <p:spPr>
          <a:xfrm>
            <a:off x="998076" y="4347169"/>
            <a:ext cx="2627130" cy="115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1" name="Google Shape;581;p69"/>
          <p:cNvSpPr txBox="1">
            <a:spLocks noGrp="1"/>
          </p:cNvSpPr>
          <p:nvPr>
            <p:ph type="subTitle" idx="2"/>
          </p:nvPr>
        </p:nvSpPr>
        <p:spPr>
          <a:xfrm>
            <a:off x="3715635" y="4347169"/>
            <a:ext cx="2627130" cy="115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2" name="Google Shape;582;p69"/>
          <p:cNvSpPr txBox="1">
            <a:spLocks noGrp="1"/>
          </p:cNvSpPr>
          <p:nvPr>
            <p:ph type="subTitle" idx="3"/>
          </p:nvPr>
        </p:nvSpPr>
        <p:spPr>
          <a:xfrm>
            <a:off x="6433194" y="4347169"/>
            <a:ext cx="2627130" cy="115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3" name="Google Shape;583;p69"/>
          <p:cNvSpPr txBox="1">
            <a:spLocks noGrp="1"/>
          </p:cNvSpPr>
          <p:nvPr>
            <p:ph type="subTitle" idx="4"/>
          </p:nvPr>
        </p:nvSpPr>
        <p:spPr>
          <a:xfrm>
            <a:off x="998076" y="3429000"/>
            <a:ext cx="2627130" cy="767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84" name="Google Shape;584;p69"/>
          <p:cNvSpPr txBox="1">
            <a:spLocks noGrp="1"/>
          </p:cNvSpPr>
          <p:nvPr>
            <p:ph type="subTitle" idx="5"/>
          </p:nvPr>
        </p:nvSpPr>
        <p:spPr>
          <a:xfrm>
            <a:off x="3715635" y="3429000"/>
            <a:ext cx="2627130" cy="767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85" name="Google Shape;585;p69"/>
          <p:cNvSpPr txBox="1">
            <a:spLocks noGrp="1"/>
          </p:cNvSpPr>
          <p:nvPr>
            <p:ph type="subTitle" idx="6"/>
          </p:nvPr>
        </p:nvSpPr>
        <p:spPr>
          <a:xfrm>
            <a:off x="6433194" y="3429000"/>
            <a:ext cx="2627130" cy="767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pic>
        <p:nvPicPr>
          <p:cNvPr id="586" name="Google Shape;586;p69"/>
          <p:cNvPicPr preferRelativeResize="0"/>
          <p:nvPr/>
        </p:nvPicPr>
        <p:blipFill rotWithShape="1">
          <a:blip r:embed="rId3">
            <a:alphaModFix amt="50000"/>
          </a:blip>
          <a:srcRect l="25094" t="15030" r="46725" b="74084"/>
          <a:stretch/>
        </p:blipFill>
        <p:spPr>
          <a:xfrm rot="5400000">
            <a:off x="-2243463" y="2191873"/>
            <a:ext cx="5217601" cy="8338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318427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Title and four columns"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8" name="Google Shape;588;p70"/>
          <p:cNvPicPr preferRelativeResize="0"/>
          <p:nvPr/>
        </p:nvPicPr>
        <p:blipFill rotWithShape="1">
          <a:blip r:embed="rId2">
            <a:alphaModFix/>
          </a:blip>
          <a:srcRect l="420" t="-241" r="-520" b="-241"/>
          <a:stretch/>
        </p:blipFill>
        <p:spPr>
          <a:xfrm rot="-5400000" flipH="1">
            <a:off x="1577065" y="-1610867"/>
            <a:ext cx="6918267" cy="10121403"/>
          </a:xfrm>
          <a:prstGeom prst="rect">
            <a:avLst/>
          </a:prstGeom>
          <a:noFill/>
          <a:ln>
            <a:noFill/>
          </a:ln>
        </p:spPr>
      </p:pic>
      <p:pic>
        <p:nvPicPr>
          <p:cNvPr id="589" name="Google Shape;589;p70"/>
          <p:cNvPicPr preferRelativeResize="0"/>
          <p:nvPr/>
        </p:nvPicPr>
        <p:blipFill rotWithShape="1">
          <a:blip r:embed="rId3">
            <a:alphaModFix amt="50000"/>
          </a:blip>
          <a:srcRect l="1158" r="46640" b="51453"/>
          <a:stretch/>
        </p:blipFill>
        <p:spPr>
          <a:xfrm rot="5400000">
            <a:off x="-2058599" y="2047102"/>
            <a:ext cx="6862664" cy="2749863"/>
          </a:xfrm>
          <a:prstGeom prst="rect">
            <a:avLst/>
          </a:prstGeom>
          <a:noFill/>
          <a:ln>
            <a:noFill/>
          </a:ln>
        </p:spPr>
      </p:pic>
      <p:sp>
        <p:nvSpPr>
          <p:cNvPr id="590" name="Google Shape;590;p70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91" name="Google Shape;591;p70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92" name="Google Shape;592;p70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593" name="Google Shape;593;p70"/>
          <p:cNvSpPr txBox="1">
            <a:spLocks noGrp="1"/>
          </p:cNvSpPr>
          <p:nvPr>
            <p:ph type="title"/>
          </p:nvPr>
        </p:nvSpPr>
        <p:spPr>
          <a:xfrm>
            <a:off x="792000" y="593367"/>
            <a:ext cx="8474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94" name="Google Shape;594;p70"/>
          <p:cNvSpPr txBox="1">
            <a:spLocks noGrp="1"/>
          </p:cNvSpPr>
          <p:nvPr>
            <p:ph type="subTitle" idx="1"/>
          </p:nvPr>
        </p:nvSpPr>
        <p:spPr>
          <a:xfrm>
            <a:off x="988764" y="2481433"/>
            <a:ext cx="2560140" cy="8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5" name="Google Shape;595;p70"/>
          <p:cNvSpPr txBox="1">
            <a:spLocks noGrp="1"/>
          </p:cNvSpPr>
          <p:nvPr>
            <p:ph type="subTitle" idx="2"/>
          </p:nvPr>
        </p:nvSpPr>
        <p:spPr>
          <a:xfrm>
            <a:off x="6509496" y="2481433"/>
            <a:ext cx="2560140" cy="8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6" name="Google Shape;596;p70"/>
          <p:cNvSpPr txBox="1">
            <a:spLocks noGrp="1"/>
          </p:cNvSpPr>
          <p:nvPr>
            <p:ph type="subTitle" idx="3"/>
          </p:nvPr>
        </p:nvSpPr>
        <p:spPr>
          <a:xfrm>
            <a:off x="988764" y="4279967"/>
            <a:ext cx="2560140" cy="8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7" name="Google Shape;597;p70"/>
          <p:cNvSpPr txBox="1">
            <a:spLocks noGrp="1"/>
          </p:cNvSpPr>
          <p:nvPr>
            <p:ph type="subTitle" idx="4"/>
          </p:nvPr>
        </p:nvSpPr>
        <p:spPr>
          <a:xfrm>
            <a:off x="6509496" y="4279967"/>
            <a:ext cx="2560140" cy="8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8" name="Google Shape;598;p70"/>
          <p:cNvSpPr txBox="1">
            <a:spLocks noGrp="1"/>
          </p:cNvSpPr>
          <p:nvPr>
            <p:ph type="subTitle" idx="5"/>
          </p:nvPr>
        </p:nvSpPr>
        <p:spPr>
          <a:xfrm>
            <a:off x="988764" y="1922100"/>
            <a:ext cx="2560140" cy="6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599" name="Google Shape;599;p70"/>
          <p:cNvSpPr txBox="1">
            <a:spLocks noGrp="1"/>
          </p:cNvSpPr>
          <p:nvPr>
            <p:ph type="subTitle" idx="6"/>
          </p:nvPr>
        </p:nvSpPr>
        <p:spPr>
          <a:xfrm>
            <a:off x="988764" y="3720733"/>
            <a:ext cx="2560140" cy="6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00" name="Google Shape;600;p70"/>
          <p:cNvSpPr txBox="1">
            <a:spLocks noGrp="1"/>
          </p:cNvSpPr>
          <p:nvPr>
            <p:ph type="subTitle" idx="7"/>
          </p:nvPr>
        </p:nvSpPr>
        <p:spPr>
          <a:xfrm>
            <a:off x="6509496" y="1922100"/>
            <a:ext cx="2560140" cy="6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01" name="Google Shape;601;p70"/>
          <p:cNvSpPr txBox="1">
            <a:spLocks noGrp="1"/>
          </p:cNvSpPr>
          <p:nvPr>
            <p:ph type="subTitle" idx="8"/>
          </p:nvPr>
        </p:nvSpPr>
        <p:spPr>
          <a:xfrm>
            <a:off x="6509496" y="3720733"/>
            <a:ext cx="2560140" cy="67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1077318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Title and six columns"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3" name="Google Shape;603;p71"/>
          <p:cNvPicPr preferRelativeResize="0"/>
          <p:nvPr/>
        </p:nvPicPr>
        <p:blipFill rotWithShape="1">
          <a:blip r:embed="rId2">
            <a:alphaModFix/>
          </a:blip>
          <a:srcRect l="1525" t="2828" r="67012" b="2563"/>
          <a:stretch/>
        </p:blipFill>
        <p:spPr>
          <a:xfrm rot="5400000">
            <a:off x="1556904" y="-1676053"/>
            <a:ext cx="6978833" cy="10147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04" name="Google Shape;604;p71"/>
          <p:cNvPicPr preferRelativeResize="0"/>
          <p:nvPr/>
        </p:nvPicPr>
        <p:blipFill rotWithShape="1">
          <a:blip r:embed="rId3">
            <a:alphaModFix amt="50000"/>
          </a:blip>
          <a:srcRect l="10399" t="17265" r="28318" b="-125036"/>
          <a:stretch/>
        </p:blipFill>
        <p:spPr>
          <a:xfrm rot="5400000">
            <a:off x="1900537" y="-1483731"/>
            <a:ext cx="6850833" cy="9609764"/>
          </a:xfrm>
          <a:prstGeom prst="rect">
            <a:avLst/>
          </a:prstGeom>
          <a:noFill/>
          <a:ln>
            <a:noFill/>
          </a:ln>
        </p:spPr>
      </p:pic>
      <p:sp>
        <p:nvSpPr>
          <p:cNvPr id="605" name="Google Shape;605;p71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06" name="Google Shape;606;p71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07" name="Google Shape;607;p71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08" name="Google Shape;608;p71"/>
          <p:cNvSpPr/>
          <p:nvPr/>
        </p:nvSpPr>
        <p:spPr>
          <a:xfrm>
            <a:off x="8330432" y="4725095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09" name="Google Shape;609;p71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10" name="Google Shape;610;p71"/>
          <p:cNvSpPr/>
          <p:nvPr/>
        </p:nvSpPr>
        <p:spPr>
          <a:xfrm>
            <a:off x="8298791" y="4718263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11" name="Google Shape;611;p71"/>
          <p:cNvSpPr/>
          <p:nvPr/>
        </p:nvSpPr>
        <p:spPr>
          <a:xfrm>
            <a:off x="8324405" y="4727050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12" name="Google Shape;612;p71"/>
          <p:cNvSpPr/>
          <p:nvPr/>
        </p:nvSpPr>
        <p:spPr>
          <a:xfrm>
            <a:off x="8330445" y="4729978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13" name="Google Shape;613;p71"/>
          <p:cNvSpPr txBox="1">
            <a:spLocks noGrp="1"/>
          </p:cNvSpPr>
          <p:nvPr>
            <p:ph type="title"/>
          </p:nvPr>
        </p:nvSpPr>
        <p:spPr>
          <a:xfrm>
            <a:off x="792000" y="593367"/>
            <a:ext cx="84744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14" name="Google Shape;614;p71"/>
          <p:cNvSpPr txBox="1">
            <a:spLocks noGrp="1"/>
          </p:cNvSpPr>
          <p:nvPr>
            <p:ph type="subTitle" idx="1"/>
          </p:nvPr>
        </p:nvSpPr>
        <p:spPr>
          <a:xfrm>
            <a:off x="6497810" y="2939364"/>
            <a:ext cx="2756160" cy="76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5" name="Google Shape;615;p71"/>
          <p:cNvSpPr txBox="1">
            <a:spLocks noGrp="1"/>
          </p:cNvSpPr>
          <p:nvPr>
            <p:ph type="subTitle" idx="2"/>
          </p:nvPr>
        </p:nvSpPr>
        <p:spPr>
          <a:xfrm>
            <a:off x="6497810" y="5148933"/>
            <a:ext cx="2756160" cy="76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6" name="Google Shape;616;p71"/>
          <p:cNvSpPr txBox="1">
            <a:spLocks noGrp="1"/>
          </p:cNvSpPr>
          <p:nvPr>
            <p:ph type="subTitle" idx="3"/>
          </p:nvPr>
        </p:nvSpPr>
        <p:spPr>
          <a:xfrm>
            <a:off x="6497810" y="2408567"/>
            <a:ext cx="2756160" cy="562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17" name="Google Shape;617;p71"/>
          <p:cNvSpPr txBox="1">
            <a:spLocks noGrp="1"/>
          </p:cNvSpPr>
          <p:nvPr>
            <p:ph type="subTitle" idx="4"/>
          </p:nvPr>
        </p:nvSpPr>
        <p:spPr>
          <a:xfrm>
            <a:off x="6497810" y="4618167"/>
            <a:ext cx="2756160" cy="562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18" name="Google Shape;618;p71"/>
          <p:cNvSpPr txBox="1">
            <a:spLocks noGrp="1"/>
          </p:cNvSpPr>
          <p:nvPr>
            <p:ph type="subTitle" idx="5"/>
          </p:nvPr>
        </p:nvSpPr>
        <p:spPr>
          <a:xfrm>
            <a:off x="3651120" y="2939365"/>
            <a:ext cx="2756160" cy="76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9" name="Google Shape;619;p71"/>
          <p:cNvSpPr txBox="1">
            <a:spLocks noGrp="1"/>
          </p:cNvSpPr>
          <p:nvPr>
            <p:ph type="subTitle" idx="6"/>
          </p:nvPr>
        </p:nvSpPr>
        <p:spPr>
          <a:xfrm>
            <a:off x="3651120" y="5148933"/>
            <a:ext cx="2756160" cy="76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0" name="Google Shape;620;p71"/>
          <p:cNvSpPr txBox="1">
            <a:spLocks noGrp="1"/>
          </p:cNvSpPr>
          <p:nvPr>
            <p:ph type="subTitle" idx="7"/>
          </p:nvPr>
        </p:nvSpPr>
        <p:spPr>
          <a:xfrm>
            <a:off x="3651120" y="2408567"/>
            <a:ext cx="2756160" cy="562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21" name="Google Shape;621;p71"/>
          <p:cNvSpPr txBox="1">
            <a:spLocks noGrp="1"/>
          </p:cNvSpPr>
          <p:nvPr>
            <p:ph type="subTitle" idx="8"/>
          </p:nvPr>
        </p:nvSpPr>
        <p:spPr>
          <a:xfrm>
            <a:off x="3651120" y="4618167"/>
            <a:ext cx="2756160" cy="562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22" name="Google Shape;622;p71"/>
          <p:cNvSpPr txBox="1">
            <a:spLocks noGrp="1"/>
          </p:cNvSpPr>
          <p:nvPr>
            <p:ph type="subTitle" idx="9"/>
          </p:nvPr>
        </p:nvSpPr>
        <p:spPr>
          <a:xfrm>
            <a:off x="804430" y="2939365"/>
            <a:ext cx="2756160" cy="76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3" name="Google Shape;623;p71"/>
          <p:cNvSpPr txBox="1">
            <a:spLocks noGrp="1"/>
          </p:cNvSpPr>
          <p:nvPr>
            <p:ph type="subTitle" idx="13"/>
          </p:nvPr>
        </p:nvSpPr>
        <p:spPr>
          <a:xfrm>
            <a:off x="804430" y="5148933"/>
            <a:ext cx="2756160" cy="7636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54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4" name="Google Shape;624;p71"/>
          <p:cNvSpPr txBox="1">
            <a:spLocks noGrp="1"/>
          </p:cNvSpPr>
          <p:nvPr>
            <p:ph type="subTitle" idx="14"/>
          </p:nvPr>
        </p:nvSpPr>
        <p:spPr>
          <a:xfrm>
            <a:off x="804430" y="2408567"/>
            <a:ext cx="2756160" cy="562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25" name="Google Shape;625;p71"/>
          <p:cNvSpPr txBox="1">
            <a:spLocks noGrp="1"/>
          </p:cNvSpPr>
          <p:nvPr>
            <p:ph type="subTitle" idx="15"/>
          </p:nvPr>
        </p:nvSpPr>
        <p:spPr>
          <a:xfrm>
            <a:off x="804430" y="4618167"/>
            <a:ext cx="2756160" cy="562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64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9412501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Numbers and text"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7" name="Google Shape;627;p72"/>
          <p:cNvGrpSpPr/>
          <p:nvPr/>
        </p:nvGrpSpPr>
        <p:grpSpPr>
          <a:xfrm>
            <a:off x="-2199" y="-9300"/>
            <a:ext cx="10072396" cy="6908133"/>
            <a:chOff x="-1999" y="-6975"/>
            <a:chExt cx="9156724" cy="5181100"/>
          </a:xfrm>
        </p:grpSpPr>
        <p:pic>
          <p:nvPicPr>
            <p:cNvPr id="628" name="Google Shape;628;p72"/>
            <p:cNvPicPr preferRelativeResize="0"/>
            <p:nvPr/>
          </p:nvPicPr>
          <p:blipFill rotWithShape="1">
            <a:blip r:embed="rId2">
              <a:alphaModFix amt="80000"/>
            </a:blip>
            <a:srcRect l="5276" r="44378"/>
            <a:stretch/>
          </p:blipFill>
          <p:spPr>
            <a:xfrm rot="5400000" flipH="1">
              <a:off x="3238138" y="-742462"/>
              <a:ext cx="2676449" cy="91567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9" name="Google Shape;629;p72"/>
            <p:cNvPicPr preferRelativeResize="0"/>
            <p:nvPr/>
          </p:nvPicPr>
          <p:blipFill rotWithShape="1">
            <a:blip r:embed="rId2">
              <a:alphaModFix amt="80000"/>
            </a:blip>
            <a:srcRect l="3991" r="46666"/>
            <a:stretch/>
          </p:blipFill>
          <p:spPr>
            <a:xfrm rot="5400000">
              <a:off x="3297577" y="-3306550"/>
              <a:ext cx="2557573" cy="915672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30" name="Google Shape;630;p72"/>
          <p:cNvPicPr preferRelativeResize="0"/>
          <p:nvPr/>
        </p:nvPicPr>
        <p:blipFill rotWithShape="1">
          <a:blip r:embed="rId3">
            <a:alphaModFix amt="50000"/>
          </a:blip>
          <a:srcRect l="1158" r="46640" b="74696"/>
          <a:stretch/>
        </p:blipFill>
        <p:spPr>
          <a:xfrm rot="-5400000" flipH="1">
            <a:off x="5928542" y="2705382"/>
            <a:ext cx="6862664" cy="1433301"/>
          </a:xfrm>
          <a:prstGeom prst="rect">
            <a:avLst/>
          </a:prstGeom>
          <a:noFill/>
          <a:ln>
            <a:noFill/>
          </a:ln>
        </p:spPr>
      </p:pic>
      <p:sp>
        <p:nvSpPr>
          <p:cNvPr id="631" name="Google Shape;631;p72"/>
          <p:cNvSpPr txBox="1">
            <a:spLocks noGrp="1"/>
          </p:cNvSpPr>
          <p:nvPr>
            <p:ph type="title" hasCustomPrompt="1"/>
          </p:nvPr>
        </p:nvSpPr>
        <p:spPr>
          <a:xfrm>
            <a:off x="974683" y="2309183"/>
            <a:ext cx="2461800" cy="11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32" name="Google Shape;632;p72"/>
          <p:cNvSpPr txBox="1">
            <a:spLocks noGrp="1"/>
          </p:cNvSpPr>
          <p:nvPr>
            <p:ph type="subTitle" idx="1"/>
          </p:nvPr>
        </p:nvSpPr>
        <p:spPr>
          <a:xfrm>
            <a:off x="974683" y="3712017"/>
            <a:ext cx="2461800" cy="836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76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31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31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633" name="Google Shape;633;p72"/>
          <p:cNvSpPr txBox="1">
            <a:spLocks noGrp="1"/>
          </p:cNvSpPr>
          <p:nvPr>
            <p:ph type="title" idx="2" hasCustomPrompt="1"/>
          </p:nvPr>
        </p:nvSpPr>
        <p:spPr>
          <a:xfrm>
            <a:off x="3798299" y="2309184"/>
            <a:ext cx="2461800" cy="11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34" name="Google Shape;634;p72"/>
          <p:cNvSpPr txBox="1">
            <a:spLocks noGrp="1"/>
          </p:cNvSpPr>
          <p:nvPr>
            <p:ph type="subTitle" idx="3"/>
          </p:nvPr>
        </p:nvSpPr>
        <p:spPr>
          <a:xfrm>
            <a:off x="3798300" y="3712017"/>
            <a:ext cx="2461800" cy="836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76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31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31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635" name="Google Shape;635;p72"/>
          <p:cNvSpPr txBox="1">
            <a:spLocks noGrp="1"/>
          </p:cNvSpPr>
          <p:nvPr>
            <p:ph type="title" idx="4" hasCustomPrompt="1"/>
          </p:nvPr>
        </p:nvSpPr>
        <p:spPr>
          <a:xfrm>
            <a:off x="6621918" y="2309185"/>
            <a:ext cx="2461800" cy="11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36" name="Google Shape;636;p72"/>
          <p:cNvSpPr txBox="1">
            <a:spLocks noGrp="1"/>
          </p:cNvSpPr>
          <p:nvPr>
            <p:ph type="subTitle" idx="5"/>
          </p:nvPr>
        </p:nvSpPr>
        <p:spPr>
          <a:xfrm>
            <a:off x="6621918" y="3712017"/>
            <a:ext cx="2461800" cy="836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T Sans"/>
              <a:buNone/>
              <a:defRPr sz="176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31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31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PT Sans"/>
              <a:buNone/>
              <a:defRPr sz="2310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8141502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Numbers and text 1"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8" name="Google Shape;638;p73"/>
          <p:cNvPicPr preferRelativeResize="0"/>
          <p:nvPr/>
        </p:nvPicPr>
        <p:blipFill rotWithShape="1">
          <a:blip r:embed="rId2">
            <a:alphaModFix/>
          </a:blip>
          <a:srcRect l="420" r="-500"/>
          <a:stretch/>
        </p:blipFill>
        <p:spPr>
          <a:xfrm rot="5400000" flipH="1">
            <a:off x="1551100" y="-1610131"/>
            <a:ext cx="6965801" cy="10072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39" name="Google Shape;639;p73"/>
          <p:cNvPicPr preferRelativeResize="0"/>
          <p:nvPr/>
        </p:nvPicPr>
        <p:blipFill rotWithShape="1">
          <a:blip r:embed="rId3">
            <a:alphaModFix amt="50000"/>
          </a:blip>
          <a:srcRect l="1158" r="46640" b="83547"/>
          <a:stretch/>
        </p:blipFill>
        <p:spPr>
          <a:xfrm rot="-5400000">
            <a:off x="6193791" y="3011662"/>
            <a:ext cx="6862664" cy="931946"/>
          </a:xfrm>
          <a:prstGeom prst="rect">
            <a:avLst/>
          </a:prstGeom>
          <a:noFill/>
          <a:ln>
            <a:noFill/>
          </a:ln>
        </p:spPr>
      </p:pic>
      <p:sp>
        <p:nvSpPr>
          <p:cNvPr id="640" name="Google Shape;640;p73"/>
          <p:cNvSpPr/>
          <p:nvPr/>
        </p:nvSpPr>
        <p:spPr>
          <a:xfrm>
            <a:off x="1473691" y="4459877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41" name="Google Shape;641;p73"/>
          <p:cNvSpPr/>
          <p:nvPr/>
        </p:nvSpPr>
        <p:spPr>
          <a:xfrm>
            <a:off x="8298778" y="4713379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42" name="Google Shape;642;p73"/>
          <p:cNvSpPr/>
          <p:nvPr/>
        </p:nvSpPr>
        <p:spPr>
          <a:xfrm>
            <a:off x="8324392" y="4722166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43" name="Google Shape;643;p73"/>
          <p:cNvSpPr/>
          <p:nvPr/>
        </p:nvSpPr>
        <p:spPr>
          <a:xfrm>
            <a:off x="8330432" y="4725095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44" name="Google Shape;644;p73"/>
          <p:cNvSpPr/>
          <p:nvPr/>
        </p:nvSpPr>
        <p:spPr>
          <a:xfrm>
            <a:off x="1473715" y="4464761"/>
            <a:ext cx="2658" cy="1611"/>
          </a:xfrm>
          <a:custGeom>
            <a:avLst/>
            <a:gdLst/>
            <a:ahLst/>
            <a:cxnLst/>
            <a:rect l="l" t="t" r="r" b="b"/>
            <a:pathLst>
              <a:path w="22" h="11" extrusionOk="0">
                <a:moveTo>
                  <a:pt x="1" y="0"/>
                </a:moveTo>
                <a:cubicBezTo>
                  <a:pt x="11" y="0"/>
                  <a:pt x="21" y="10"/>
                  <a:pt x="21" y="10"/>
                </a:cubicBezTo>
                <a:lnTo>
                  <a:pt x="11" y="0"/>
                </a:lnTo>
                <a:close/>
              </a:path>
            </a:pathLst>
          </a:custGeom>
          <a:solidFill>
            <a:srgbClr val="82DCBA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45" name="Google Shape;645;p73"/>
          <p:cNvSpPr/>
          <p:nvPr/>
        </p:nvSpPr>
        <p:spPr>
          <a:xfrm>
            <a:off x="8298791" y="4718263"/>
            <a:ext cx="24406" cy="8933"/>
          </a:xfrm>
          <a:custGeom>
            <a:avLst/>
            <a:gdLst/>
            <a:ahLst/>
            <a:cxnLst/>
            <a:rect l="l" t="t" r="r" b="b"/>
            <a:pathLst>
              <a:path w="202" h="61" extrusionOk="0">
                <a:moveTo>
                  <a:pt x="1" y="0"/>
                </a:moveTo>
                <a:cubicBezTo>
                  <a:pt x="81" y="31"/>
                  <a:pt x="152" y="51"/>
                  <a:pt x="202" y="61"/>
                </a:cubicBezTo>
                <a:cubicBezTo>
                  <a:pt x="152" y="41"/>
                  <a:pt x="81" y="31"/>
                  <a:pt x="1" y="0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46" name="Google Shape;646;p73"/>
          <p:cNvSpPr/>
          <p:nvPr/>
        </p:nvSpPr>
        <p:spPr>
          <a:xfrm>
            <a:off x="8324405" y="4727050"/>
            <a:ext cx="4953" cy="3076"/>
          </a:xfrm>
          <a:custGeom>
            <a:avLst/>
            <a:gdLst/>
            <a:ahLst/>
            <a:cxnLst/>
            <a:rect l="l" t="t" r="r" b="b"/>
            <a:pathLst>
              <a:path w="41" h="21" extrusionOk="0">
                <a:moveTo>
                  <a:pt x="0" y="1"/>
                </a:moveTo>
                <a:lnTo>
                  <a:pt x="0" y="1"/>
                </a:lnTo>
                <a:cubicBezTo>
                  <a:pt x="4" y="5"/>
                  <a:pt x="9" y="7"/>
                  <a:pt x="15" y="9"/>
                </a:cubicBezTo>
                <a:lnTo>
                  <a:pt x="15" y="9"/>
                </a:lnTo>
                <a:cubicBezTo>
                  <a:pt x="11" y="6"/>
                  <a:pt x="6" y="4"/>
                  <a:pt x="0" y="1"/>
                </a:cubicBezTo>
                <a:close/>
                <a:moveTo>
                  <a:pt x="15" y="9"/>
                </a:moveTo>
                <a:cubicBezTo>
                  <a:pt x="26" y="16"/>
                  <a:pt x="33" y="21"/>
                  <a:pt x="40" y="21"/>
                </a:cubicBezTo>
                <a:cubicBezTo>
                  <a:pt x="34" y="15"/>
                  <a:pt x="24" y="12"/>
                  <a:pt x="15" y="9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47" name="Google Shape;647;p73"/>
          <p:cNvSpPr/>
          <p:nvPr/>
        </p:nvSpPr>
        <p:spPr>
          <a:xfrm>
            <a:off x="8330445" y="4729978"/>
            <a:ext cx="6162" cy="4540"/>
          </a:xfrm>
          <a:custGeom>
            <a:avLst/>
            <a:gdLst/>
            <a:ahLst/>
            <a:cxnLst/>
            <a:rect l="l" t="t" r="r" b="b"/>
            <a:pathLst>
              <a:path w="51" h="31" extrusionOk="0">
                <a:moveTo>
                  <a:pt x="0" y="1"/>
                </a:move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30" y="21"/>
                  <a:pt x="50" y="31"/>
                </a:cubicBezTo>
                <a:lnTo>
                  <a:pt x="50" y="31"/>
                </a:lnTo>
                <a:cubicBezTo>
                  <a:pt x="30" y="21"/>
                  <a:pt x="20" y="11"/>
                  <a:pt x="0" y="1"/>
                </a:cubicBezTo>
                <a:close/>
              </a:path>
            </a:pathLst>
          </a:custGeom>
          <a:solidFill>
            <a:srgbClr val="98E9C2"/>
          </a:solidFill>
          <a:ln>
            <a:noFill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80"/>
          </a:p>
        </p:txBody>
      </p:sp>
      <p:sp>
        <p:nvSpPr>
          <p:cNvPr id="648" name="Google Shape;648;p73"/>
          <p:cNvSpPr txBox="1">
            <a:spLocks noGrp="1"/>
          </p:cNvSpPr>
          <p:nvPr>
            <p:ph type="title" hasCustomPrompt="1"/>
          </p:nvPr>
        </p:nvSpPr>
        <p:spPr>
          <a:xfrm>
            <a:off x="1096040" y="3762233"/>
            <a:ext cx="2263140" cy="71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49" name="Google Shape;649;p73"/>
          <p:cNvSpPr txBox="1">
            <a:spLocks noGrp="1"/>
          </p:cNvSpPr>
          <p:nvPr>
            <p:ph type="subTitle" idx="1"/>
          </p:nvPr>
        </p:nvSpPr>
        <p:spPr>
          <a:xfrm>
            <a:off x="1096040" y="5133509"/>
            <a:ext cx="2263140" cy="847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31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31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650" name="Google Shape;650;p73"/>
          <p:cNvSpPr txBox="1">
            <a:spLocks noGrp="1"/>
          </p:cNvSpPr>
          <p:nvPr>
            <p:ph type="subTitle" idx="2"/>
          </p:nvPr>
        </p:nvSpPr>
        <p:spPr>
          <a:xfrm>
            <a:off x="1096040" y="4530367"/>
            <a:ext cx="2263140" cy="587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51" name="Google Shape;651;p73"/>
          <p:cNvSpPr txBox="1">
            <a:spLocks noGrp="1"/>
          </p:cNvSpPr>
          <p:nvPr>
            <p:ph type="title" idx="3" hasCustomPrompt="1"/>
          </p:nvPr>
        </p:nvSpPr>
        <p:spPr>
          <a:xfrm>
            <a:off x="3897630" y="3762233"/>
            <a:ext cx="2263140" cy="71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52" name="Google Shape;652;p73"/>
          <p:cNvSpPr txBox="1">
            <a:spLocks noGrp="1"/>
          </p:cNvSpPr>
          <p:nvPr>
            <p:ph type="subTitle" idx="4"/>
          </p:nvPr>
        </p:nvSpPr>
        <p:spPr>
          <a:xfrm>
            <a:off x="3897630" y="5133509"/>
            <a:ext cx="2263140" cy="847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31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31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653" name="Google Shape;653;p73"/>
          <p:cNvSpPr txBox="1">
            <a:spLocks noGrp="1"/>
          </p:cNvSpPr>
          <p:nvPr>
            <p:ph type="subTitle" idx="5"/>
          </p:nvPr>
        </p:nvSpPr>
        <p:spPr>
          <a:xfrm>
            <a:off x="3897630" y="4530367"/>
            <a:ext cx="2263140" cy="587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54" name="Google Shape;654;p73"/>
          <p:cNvSpPr txBox="1">
            <a:spLocks noGrp="1"/>
          </p:cNvSpPr>
          <p:nvPr>
            <p:ph type="title" idx="6" hasCustomPrompt="1"/>
          </p:nvPr>
        </p:nvSpPr>
        <p:spPr>
          <a:xfrm>
            <a:off x="6699220" y="3762233"/>
            <a:ext cx="2263140" cy="71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6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55" name="Google Shape;655;p73"/>
          <p:cNvSpPr txBox="1">
            <a:spLocks noGrp="1"/>
          </p:cNvSpPr>
          <p:nvPr>
            <p:ph type="subTitle" idx="7"/>
          </p:nvPr>
        </p:nvSpPr>
        <p:spPr>
          <a:xfrm>
            <a:off x="6699220" y="5133500"/>
            <a:ext cx="2263140" cy="847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31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31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PT Sans"/>
              <a:buNone/>
              <a:defRPr sz="2310">
                <a:latin typeface="PT Sans"/>
                <a:ea typeface="PT Sans"/>
                <a:cs typeface="PT Sans"/>
                <a:sym typeface="PT Sans"/>
              </a:defRPr>
            </a:lvl9pPr>
          </a:lstStyle>
          <a:p>
            <a:endParaRPr/>
          </a:p>
        </p:txBody>
      </p:sp>
      <p:sp>
        <p:nvSpPr>
          <p:cNvPr id="656" name="Google Shape;656;p73"/>
          <p:cNvSpPr txBox="1">
            <a:spLocks noGrp="1"/>
          </p:cNvSpPr>
          <p:nvPr>
            <p:ph type="subTitle" idx="8"/>
          </p:nvPr>
        </p:nvSpPr>
        <p:spPr>
          <a:xfrm>
            <a:off x="6699220" y="4530349"/>
            <a:ext cx="2263140" cy="587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ebas Neue"/>
              <a:buNone/>
              <a:defRPr sz="264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657" name="Google Shape;657;p73"/>
          <p:cNvSpPr txBox="1">
            <a:spLocks noGrp="1"/>
          </p:cNvSpPr>
          <p:nvPr>
            <p:ph type="title" idx="9"/>
          </p:nvPr>
        </p:nvSpPr>
        <p:spPr>
          <a:xfrm>
            <a:off x="792000" y="600633"/>
            <a:ext cx="8474400" cy="75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pic>
        <p:nvPicPr>
          <p:cNvPr id="658" name="Google Shape;658;p73"/>
          <p:cNvPicPr preferRelativeResize="0"/>
          <p:nvPr/>
        </p:nvPicPr>
        <p:blipFill rotWithShape="1">
          <a:blip r:embed="rId3">
            <a:alphaModFix amt="50000"/>
          </a:blip>
          <a:srcRect l="1158" r="46640" b="83547"/>
          <a:stretch/>
        </p:blipFill>
        <p:spPr>
          <a:xfrm rot="5400000" flipH="1">
            <a:off x="-2965359" y="3011662"/>
            <a:ext cx="6862664" cy="9319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6983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20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15.xml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Relationship Id="rId9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5.xml"/><Relationship Id="rId18" Type="http://schemas.openxmlformats.org/officeDocument/2006/relationships/slideLayout" Target="../slideLayouts/slideLayout90.xml"/><Relationship Id="rId26" Type="http://schemas.openxmlformats.org/officeDocument/2006/relationships/slideLayout" Target="../slideLayouts/slideLayout98.xml"/><Relationship Id="rId3" Type="http://schemas.openxmlformats.org/officeDocument/2006/relationships/slideLayout" Target="../slideLayouts/slideLayout75.xml"/><Relationship Id="rId21" Type="http://schemas.openxmlformats.org/officeDocument/2006/relationships/slideLayout" Target="../slideLayouts/slideLayout93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17" Type="http://schemas.openxmlformats.org/officeDocument/2006/relationships/slideLayout" Target="../slideLayouts/slideLayout89.xml"/><Relationship Id="rId25" Type="http://schemas.openxmlformats.org/officeDocument/2006/relationships/slideLayout" Target="../slideLayouts/slideLayout97.xml"/><Relationship Id="rId2" Type="http://schemas.openxmlformats.org/officeDocument/2006/relationships/slideLayout" Target="../slideLayouts/slideLayout74.xml"/><Relationship Id="rId16" Type="http://schemas.openxmlformats.org/officeDocument/2006/relationships/slideLayout" Target="../slideLayouts/slideLayout88.xml"/><Relationship Id="rId20" Type="http://schemas.openxmlformats.org/officeDocument/2006/relationships/slideLayout" Target="../slideLayouts/slideLayout92.xml"/><Relationship Id="rId29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24" Type="http://schemas.openxmlformats.org/officeDocument/2006/relationships/slideLayout" Target="../slideLayouts/slideLayout96.xml"/><Relationship Id="rId5" Type="http://schemas.openxmlformats.org/officeDocument/2006/relationships/slideLayout" Target="../slideLayouts/slideLayout77.xml"/><Relationship Id="rId15" Type="http://schemas.openxmlformats.org/officeDocument/2006/relationships/slideLayout" Target="../slideLayouts/slideLayout87.xml"/><Relationship Id="rId23" Type="http://schemas.openxmlformats.org/officeDocument/2006/relationships/slideLayout" Target="../slideLayouts/slideLayout95.xml"/><Relationship Id="rId28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91.xml"/><Relationship Id="rId31" Type="http://schemas.openxmlformats.org/officeDocument/2006/relationships/theme" Target="../theme/theme8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6.xml"/><Relationship Id="rId22" Type="http://schemas.openxmlformats.org/officeDocument/2006/relationships/slideLayout" Target="../slideLayouts/slideLayout94.xml"/><Relationship Id="rId27" Type="http://schemas.openxmlformats.org/officeDocument/2006/relationships/slideLayout" Target="../slideLayouts/slideLayout99.xml"/><Relationship Id="rId30" Type="http://schemas.openxmlformats.org/officeDocument/2006/relationships/slideLayout" Target="../slideLayouts/slideLayout10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1BF3CE48-A961-7541-65A2-8D05D48432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54063" y="122238"/>
            <a:ext cx="8550275" cy="592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36" tIns="49618" rIns="99236" bIns="4961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8AC6651A-BA1F-172C-46C3-C8B0816AD5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031875"/>
            <a:ext cx="10058400" cy="524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36" tIns="49618" rIns="99236" bIns="496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67378FD-0EB4-E48E-D2E8-5BD07CF9121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83688" y="6553200"/>
            <a:ext cx="874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236" tIns="49618" rIns="99236" bIns="49618" numCol="1" anchor="t" anchorCtr="0" compatLnSpc="1">
            <a:prstTxWarp prst="textNoShape">
              <a:avLst/>
            </a:prstTxWarp>
          </a:bodyPr>
          <a:lstStyle>
            <a:lvl1pPr algn="r">
              <a:defRPr sz="1100" b="0" i="0">
                <a:solidFill>
                  <a:schemeClr val="tx1"/>
                </a:solidFill>
              </a:defRPr>
            </a:lvl1pPr>
          </a:lstStyle>
          <a:p>
            <a:fld id="{FFF93A36-9F8A-8D40-96CC-3F2761059D1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9" name="Line 12">
            <a:extLst>
              <a:ext uri="{FF2B5EF4-FFF2-40B4-BE49-F238E27FC236}">
                <a16:creationId xmlns:a16="http://schemas.microsoft.com/office/drawing/2014/main" id="{0EB58D21-D34D-D6D5-1322-794C3D076F22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823913"/>
            <a:ext cx="10058400" cy="0"/>
          </a:xfrm>
          <a:prstGeom prst="line">
            <a:avLst/>
          </a:prstGeom>
          <a:noFill/>
          <a:ln w="57150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09" tIns="45701" rIns="91409" bIns="45701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16949" r:id="rId1"/>
    <p:sldLayoutId id="2147516950" r:id="rId2"/>
    <p:sldLayoutId id="2147516951" r:id="rId3"/>
    <p:sldLayoutId id="2147516952" r:id="rId4"/>
    <p:sldLayoutId id="2147516953" r:id="rId5"/>
    <p:sldLayoutId id="2147516954" r:id="rId6"/>
    <p:sldLayoutId id="2147516955" r:id="rId7"/>
    <p:sldLayoutId id="2147516956" r:id="rId8"/>
    <p:sldLayoutId id="2147516957" r:id="rId9"/>
    <p:sldLayoutId id="2147516958" r:id="rId10"/>
    <p:sldLayoutId id="2147516959" r:id="rId11"/>
    <p:sldLayoutId id="2147517103" r:id="rId12"/>
  </p:sldLayoutIdLst>
  <p:transition/>
  <p:hf hdr="0" dt="0"/>
  <p:txStyles>
    <p:titleStyle>
      <a:lvl1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+mj-lt"/>
          <a:ea typeface="ＭＳ Ｐゴシック" charset="0"/>
          <a:cs typeface="ＭＳ Ｐゴシック" charset="0"/>
        </a:defRPr>
      </a:lvl1pPr>
      <a:lvl2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2pPr>
      <a:lvl3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3pPr>
      <a:lvl4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4pPr>
      <a:lvl5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5pPr>
      <a:lvl6pPr marL="457025" algn="ctr" defTabSz="991806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6pPr>
      <a:lvl7pPr marL="914050" algn="ctr" defTabSz="991806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7pPr>
      <a:lvl8pPr marL="1371071" algn="ctr" defTabSz="991806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8pPr>
      <a:lvl9pPr marL="1828097" algn="ctr" defTabSz="991806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9pPr>
    </p:titleStyle>
    <p:bodyStyle>
      <a:lvl1pPr marL="371475" indent="-371475" algn="l" defTabSz="990600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804863" indent="-307975" algn="l" defTabSz="9906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36DB3"/>
          </a:solidFill>
          <a:latin typeface="+mn-lt"/>
          <a:ea typeface="ＭＳ Ｐゴシック" charset="0"/>
        </a:defRPr>
      </a:lvl2pPr>
      <a:lvl3pPr marL="1239838" indent="-247650" algn="l" defTabSz="9906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1"/>
          </a:solidFill>
          <a:latin typeface="+mn-lt"/>
          <a:ea typeface="ＭＳ Ｐゴシック" charset="0"/>
        </a:defRPr>
      </a:lvl3pPr>
      <a:lvl4pPr marL="1735138" indent="-246063" algn="l" defTabSz="9906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232025" indent="-246063" algn="l" defTabSz="9906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689775" indent="-247554" algn="l" defTabSz="991806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3146802" indent="-247554" algn="l" defTabSz="991806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603823" indent="-247554" algn="l" defTabSz="991806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4060849" indent="-247554" algn="l" defTabSz="991806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5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5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71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97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2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44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7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192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9611B8-33D6-DB44-8009-06B3BBD40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38" y="152400"/>
            <a:ext cx="6370637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2227" name="Text Placeholder 2">
            <a:extLst>
              <a:ext uri="{FF2B5EF4-FFF2-40B4-BE49-F238E27FC236}">
                <a16:creationId xmlns:a16="http://schemas.microsoft.com/office/drawing/2014/main" id="{46EE880C-2072-7E5A-816E-CD6FDA3CC37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503238" y="1752600"/>
            <a:ext cx="83820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0F84C9-49F2-974F-AC8F-DEED54C371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3238" y="6172200"/>
            <a:ext cx="37719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rgbClr val="000000"/>
                </a:solidFill>
                <a:latin typeface="Arial"/>
                <a:ea typeface=""/>
              </a:defRPr>
            </a:lvl1pPr>
          </a:lstStyle>
          <a:p>
            <a:pPr>
              <a:defRPr/>
            </a:pPr>
            <a:fld id="{DF2D3C66-7144-F744-8D64-787ED72CEC24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106C11-2A09-2E47-A89D-95CA5AC59F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3238" y="6492875"/>
            <a:ext cx="3771900" cy="28416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rgbClr val="000000"/>
                </a:solidFill>
                <a:latin typeface="Arial"/>
                <a:ea typeface="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9F8A7-34B0-C84B-9AA8-F6C7E6C9C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rot="16200000">
            <a:off x="9115425" y="5867400"/>
            <a:ext cx="1316038" cy="401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defTabSz="457200" eaLnBrk="1" hangingPunct="1">
              <a:defRPr sz="2400" i="0">
                <a:solidFill>
                  <a:srgbClr val="D1282E"/>
                </a:solidFill>
                <a:latin typeface="Arial" panose="020B0604020202020204" pitchFamily="34" charset="0"/>
              </a:defRPr>
            </a:lvl1pPr>
          </a:lstStyle>
          <a:p>
            <a:fld id="{A1880C0C-3995-6D4F-8DD7-F8F6A157E83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47674F8-CEBB-904F-9E1C-2CA77F559D7D}"/>
              </a:ext>
            </a:extLst>
          </p:cNvPr>
          <p:cNvSpPr/>
          <p:nvPr/>
        </p:nvSpPr>
        <p:spPr>
          <a:xfrm>
            <a:off x="9901238" y="0"/>
            <a:ext cx="157162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77609C-8190-834B-B7C5-B1A12FEC392E}"/>
              </a:ext>
            </a:extLst>
          </p:cNvPr>
          <p:cNvSpPr/>
          <p:nvPr/>
        </p:nvSpPr>
        <p:spPr>
          <a:xfrm>
            <a:off x="9901238" y="1371600"/>
            <a:ext cx="157162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19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7158" r:id="rId1"/>
    <p:sldLayoutId id="2147517159" r:id="rId2"/>
    <p:sldLayoutId id="2147517160" r:id="rId3"/>
    <p:sldLayoutId id="2147517161" r:id="rId4"/>
    <p:sldLayoutId id="2147517162" r:id="rId5"/>
    <p:sldLayoutId id="2147517163" r:id="rId6"/>
    <p:sldLayoutId id="2147517164" r:id="rId7"/>
    <p:sldLayoutId id="2147517165" r:id="rId8"/>
    <p:sldLayoutId id="2147517166" r:id="rId9"/>
    <p:sldLayoutId id="2147517167" r:id="rId10"/>
    <p:sldLayoutId id="214751716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 spc="-6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ts val="600"/>
        </a:spcAft>
        <a:buFont typeface="Arial" panose="020B0604020202020204" pitchFamily="34" charset="0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F88D9CB-E7D4-E961-05AA-EECA7BEE27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54063" y="122238"/>
            <a:ext cx="8550275" cy="592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36" tIns="49618" rIns="99236" bIns="4961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B2D44E0-5CF9-81CA-43F2-13695C5836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031875"/>
            <a:ext cx="10058400" cy="524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36" tIns="49618" rIns="99236" bIns="496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61ED6F9F-462F-5B1C-E13D-3ABB4B8205D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83688" y="6553200"/>
            <a:ext cx="874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236" tIns="49618" rIns="99236" bIns="49618" numCol="1" anchor="t" anchorCtr="0" compatLnSpc="1">
            <a:prstTxWarp prst="textNoShape">
              <a:avLst/>
            </a:prstTxWarp>
          </a:bodyPr>
          <a:lstStyle>
            <a:lvl1pPr algn="r">
              <a:defRPr sz="1100" b="0" i="0">
                <a:solidFill>
                  <a:schemeClr val="tx1"/>
                </a:solidFill>
              </a:defRPr>
            </a:lvl1pPr>
          </a:lstStyle>
          <a:p>
            <a:fld id="{B58626FF-12D8-BE40-8349-385F64D8BC8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9" name="Line 12">
            <a:extLst>
              <a:ext uri="{FF2B5EF4-FFF2-40B4-BE49-F238E27FC236}">
                <a16:creationId xmlns:a16="http://schemas.microsoft.com/office/drawing/2014/main" id="{8BA5C20F-1F2D-1EC5-949D-FB414395F145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823913"/>
            <a:ext cx="10058400" cy="0"/>
          </a:xfrm>
          <a:prstGeom prst="line">
            <a:avLst/>
          </a:prstGeom>
          <a:noFill/>
          <a:ln w="57150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09" tIns="45701" rIns="91409" bIns="45701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948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7170" r:id="rId1"/>
    <p:sldLayoutId id="2147517171" r:id="rId2"/>
    <p:sldLayoutId id="2147517172" r:id="rId3"/>
    <p:sldLayoutId id="2147517173" r:id="rId4"/>
    <p:sldLayoutId id="2147517174" r:id="rId5"/>
    <p:sldLayoutId id="2147517175" r:id="rId6"/>
    <p:sldLayoutId id="2147517176" r:id="rId7"/>
    <p:sldLayoutId id="2147517177" r:id="rId8"/>
    <p:sldLayoutId id="2147517178" r:id="rId9"/>
    <p:sldLayoutId id="2147517179" r:id="rId10"/>
    <p:sldLayoutId id="2147517180" r:id="rId11"/>
  </p:sldLayoutIdLst>
  <p:transition/>
  <p:hf hdr="0" dt="0"/>
  <p:txStyles>
    <p:titleStyle>
      <a:lvl1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+mj-lt"/>
          <a:ea typeface="ＭＳ Ｐゴシック" charset="0"/>
          <a:cs typeface="ＭＳ Ｐゴシック" charset="0"/>
        </a:defRPr>
      </a:lvl1pPr>
      <a:lvl2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2pPr>
      <a:lvl3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3pPr>
      <a:lvl4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4pPr>
      <a:lvl5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5pPr>
      <a:lvl6pPr marL="457025" algn="ctr" defTabSz="991806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6pPr>
      <a:lvl7pPr marL="914050" algn="ctr" defTabSz="991806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7pPr>
      <a:lvl8pPr marL="1371071" algn="ctr" defTabSz="991806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8pPr>
      <a:lvl9pPr marL="1828097" algn="ctr" defTabSz="991806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9pPr>
    </p:titleStyle>
    <p:bodyStyle>
      <a:lvl1pPr marL="371475" indent="-371475" algn="l" defTabSz="990600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804863" indent="-307975" algn="l" defTabSz="9906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36DB3"/>
          </a:solidFill>
          <a:latin typeface="+mn-lt"/>
          <a:ea typeface="ＭＳ Ｐゴシック" charset="0"/>
        </a:defRPr>
      </a:lvl2pPr>
      <a:lvl3pPr marL="1239838" indent="-247650" algn="l" defTabSz="9906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1"/>
          </a:solidFill>
          <a:latin typeface="+mn-lt"/>
          <a:ea typeface="ＭＳ Ｐゴシック" charset="0"/>
        </a:defRPr>
      </a:lvl3pPr>
      <a:lvl4pPr marL="1735138" indent="-246063" algn="l" defTabSz="9906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232025" indent="-246063" algn="l" defTabSz="9906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689775" indent="-247554" algn="l" defTabSz="991806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3146802" indent="-247554" algn="l" defTabSz="991806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603823" indent="-247554" algn="l" defTabSz="991806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4060849" indent="-247554" algn="l" defTabSz="991806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5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5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71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97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2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44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7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192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624186C3-8969-02B6-0E5B-9DD55D95DF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54063" y="122238"/>
            <a:ext cx="8550275" cy="592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36" tIns="49618" rIns="99236" bIns="4961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44FB0790-8B68-3C8E-55A9-BD73EE7654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031875"/>
            <a:ext cx="10058400" cy="524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236" tIns="49618" rIns="99236" bIns="496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83684" name="Rectangle 4">
            <a:extLst>
              <a:ext uri="{FF2B5EF4-FFF2-40B4-BE49-F238E27FC236}">
                <a16:creationId xmlns:a16="http://schemas.microsoft.com/office/drawing/2014/main" id="{D22ED2E3-458A-4271-8A08-88324700A8D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770813" y="6629400"/>
            <a:ext cx="18526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236" tIns="49618" rIns="99236" bIns="49618" numCol="1" anchor="t" anchorCtr="0" compatLnSpc="1">
            <a:prstTxWarp prst="textNoShape">
              <a:avLst/>
            </a:prstTxWarp>
          </a:bodyPr>
          <a:lstStyle>
            <a:lvl1pPr algn="ctr">
              <a:defRPr sz="1100" b="0" i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J.P. Chen, USTC, 2007</a:t>
            </a:r>
          </a:p>
        </p:txBody>
      </p:sp>
      <p:sp>
        <p:nvSpPr>
          <p:cNvPr id="13317" name="Line 5">
            <a:extLst>
              <a:ext uri="{FF2B5EF4-FFF2-40B4-BE49-F238E27FC236}">
                <a16:creationId xmlns:a16="http://schemas.microsoft.com/office/drawing/2014/main" id="{C148604C-60FA-A269-EFD5-AF01F316A9A2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823913"/>
            <a:ext cx="10058400" cy="0"/>
          </a:xfrm>
          <a:prstGeom prst="line">
            <a:avLst/>
          </a:prstGeom>
          <a:noFill/>
          <a:ln w="57150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09" tIns="45701" rIns="91409" bIns="45701" anchor="ctr"/>
          <a:lstStyle/>
          <a:p>
            <a:endParaRPr lang="en-US"/>
          </a:p>
        </p:txBody>
      </p:sp>
      <p:sp>
        <p:nvSpPr>
          <p:cNvPr id="13318" name="Line 6">
            <a:extLst>
              <a:ext uri="{FF2B5EF4-FFF2-40B4-BE49-F238E27FC236}">
                <a16:creationId xmlns:a16="http://schemas.microsoft.com/office/drawing/2014/main" id="{A2E2E6F6-E400-76D9-5599-FE0135BE7588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6500813"/>
            <a:ext cx="10058400" cy="0"/>
          </a:xfrm>
          <a:prstGeom prst="line">
            <a:avLst/>
          </a:prstGeom>
          <a:noFill/>
          <a:ln w="92075">
            <a:solidFill>
              <a:srgbClr val="00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09" tIns="45701" rIns="91409" bIns="45701" anchor="ctr"/>
          <a:lstStyle/>
          <a:p>
            <a:endParaRPr lang="en-US"/>
          </a:p>
        </p:txBody>
      </p:sp>
      <p:sp>
        <p:nvSpPr>
          <p:cNvPr id="13319" name="Text Box 7">
            <a:extLst>
              <a:ext uri="{FF2B5EF4-FFF2-40B4-BE49-F238E27FC236}">
                <a16:creationId xmlns:a16="http://schemas.microsoft.com/office/drawing/2014/main" id="{DFFD105A-F6CF-CBD2-ACB3-677C7EEC61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677025"/>
            <a:ext cx="4764088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99236" tIns="49618" rIns="99236" bIns="49618">
            <a:spAutoFit/>
          </a:bodyPr>
          <a:lstStyle>
            <a:lvl1pPr defTabSz="990600">
              <a:defRPr sz="2800" b="1" i="1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90600">
              <a:defRPr sz="2800" b="1" i="1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90600">
              <a:defRPr sz="2800" b="1" i="1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90600">
              <a:defRPr sz="2800" b="1" i="1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90600">
              <a:defRPr sz="2800" b="1" i="1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60000"/>
              </a:lnSpc>
              <a:defRPr/>
            </a:pPr>
            <a:r>
              <a:rPr lang="en-US" sz="900" b="0" i="0">
                <a:solidFill>
                  <a:schemeClr val="tx1"/>
                </a:solidFill>
              </a:rPr>
              <a:t>Operated by the Southeastern Universities Research Association for the U.S. Department of Energy</a:t>
            </a:r>
          </a:p>
        </p:txBody>
      </p:sp>
      <p:pic>
        <p:nvPicPr>
          <p:cNvPr id="13320" name="Picture 8" descr="newlogo">
            <a:extLst>
              <a:ext uri="{FF2B5EF4-FFF2-40B4-BE49-F238E27FC236}">
                <a16:creationId xmlns:a16="http://schemas.microsoft.com/office/drawing/2014/main" id="{01E443EF-A82D-73E2-A950-81FF74413E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0" y="6297613"/>
            <a:ext cx="1668463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1" name="Rectangle 9">
            <a:extLst>
              <a:ext uri="{FF2B5EF4-FFF2-40B4-BE49-F238E27FC236}">
                <a16:creationId xmlns:a16="http://schemas.microsoft.com/office/drawing/2014/main" id="{60207B99-26A2-9678-0D70-CDB10A14FC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4513" y="6410325"/>
            <a:ext cx="4237037" cy="1920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90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90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90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90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90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  <a:defRPr/>
            </a:pPr>
            <a:r>
              <a:rPr lang="en-US" altLang="en-US" sz="1500" i="0">
                <a:solidFill>
                  <a:srgbClr val="339966"/>
                </a:solidFill>
                <a:latin typeface="Century Schoolbook" panose="02040604050505020304" pitchFamily="18" charset="0"/>
              </a:rPr>
              <a:t> </a:t>
            </a:r>
            <a:r>
              <a:rPr lang="en-US" altLang="en-US" sz="1300" i="0">
                <a:solidFill>
                  <a:srgbClr val="339966"/>
                </a:solidFill>
                <a:latin typeface="Century Schoolbook" panose="02040604050505020304" pitchFamily="18" charset="0"/>
              </a:rPr>
              <a:t>Thomas Jefferson National Accelerator Facility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16960" r:id="rId1"/>
    <p:sldLayoutId id="2147516961" r:id="rId2"/>
    <p:sldLayoutId id="2147516962" r:id="rId3"/>
    <p:sldLayoutId id="2147516963" r:id="rId4"/>
    <p:sldLayoutId id="2147516964" r:id="rId5"/>
    <p:sldLayoutId id="2147516965" r:id="rId6"/>
    <p:sldLayoutId id="2147516966" r:id="rId7"/>
    <p:sldLayoutId id="2147516967" r:id="rId8"/>
    <p:sldLayoutId id="2147516968" r:id="rId9"/>
    <p:sldLayoutId id="2147516969" r:id="rId10"/>
    <p:sldLayoutId id="2147516970" r:id="rId11"/>
  </p:sldLayoutIdLst>
  <p:transition/>
  <p:hf sldNum="0" hdr="0" dt="0"/>
  <p:txStyles>
    <p:titleStyle>
      <a:lvl1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+mj-lt"/>
          <a:ea typeface="ＭＳ Ｐゴシック" charset="0"/>
          <a:cs typeface="ＭＳ Ｐゴシック" charset="0"/>
        </a:defRPr>
      </a:lvl1pPr>
      <a:lvl2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2pPr>
      <a:lvl3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3pPr>
      <a:lvl4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4pPr>
      <a:lvl5pPr algn="ctr" defTabSz="9906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  <a:ea typeface="ＭＳ Ｐゴシック" charset="0"/>
          <a:cs typeface="ＭＳ Ｐゴシック" charset="0"/>
        </a:defRPr>
      </a:lvl5pPr>
      <a:lvl6pPr marL="457025" algn="ctr" defTabSz="991806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6pPr>
      <a:lvl7pPr marL="914050" algn="ctr" defTabSz="991806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7pPr>
      <a:lvl8pPr marL="1371071" algn="ctr" defTabSz="991806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8pPr>
      <a:lvl9pPr marL="1828097" algn="ctr" defTabSz="991806" rtl="0" fontAlgn="base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Arial" pitchFamily="34" charset="0"/>
        </a:defRPr>
      </a:lvl9pPr>
    </p:titleStyle>
    <p:bodyStyle>
      <a:lvl1pPr marL="371475" indent="-371475" algn="l" defTabSz="990600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804863" indent="-307975" algn="l" defTabSz="9906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36DB3"/>
          </a:solidFill>
          <a:latin typeface="+mn-lt"/>
          <a:ea typeface="ＭＳ Ｐゴシック" charset="0"/>
        </a:defRPr>
      </a:lvl2pPr>
      <a:lvl3pPr marL="1239838" indent="-247650" algn="l" defTabSz="9906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1"/>
          </a:solidFill>
          <a:latin typeface="+mn-lt"/>
          <a:ea typeface="ＭＳ Ｐゴシック" charset="0"/>
        </a:defRPr>
      </a:lvl3pPr>
      <a:lvl4pPr marL="1735138" indent="-246063" algn="l" defTabSz="9906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232025" indent="-246063" algn="l" defTabSz="9906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689775" indent="-247554" algn="l" defTabSz="991806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3146802" indent="-247554" algn="l" defTabSz="991806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603823" indent="-247554" algn="l" defTabSz="991806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4060849" indent="-247554" algn="l" defTabSz="991806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5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5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71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97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2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44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70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192" algn="l" defTabSz="9140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7BCA56-F55A-EC87-A9A7-D786D8343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38" y="152400"/>
            <a:ext cx="6370637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8355" name="Text Placeholder 2">
            <a:extLst>
              <a:ext uri="{FF2B5EF4-FFF2-40B4-BE49-F238E27FC236}">
                <a16:creationId xmlns:a16="http://schemas.microsoft.com/office/drawing/2014/main" id="{01A3E9AE-17D5-0E5D-446F-F582CB29D42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503238" y="1752600"/>
            <a:ext cx="83820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26FFA-F5D8-C47D-96A0-90D65ED5C4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3238" y="6172200"/>
            <a:ext cx="37719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sz="1000" b="0" i="0" smtClean="0">
                <a:solidFill>
                  <a:srgbClr val="000000"/>
                </a:solidFill>
                <a:latin typeface="Arial"/>
                <a:ea typeface=""/>
              </a:defRPr>
            </a:lvl1pPr>
          </a:lstStyle>
          <a:p>
            <a:pPr>
              <a:defRPr/>
            </a:pPr>
            <a:fld id="{03064225-4204-2F4B-BB44-950F87439510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B8755F-E60D-9C75-E50C-AF9DF6DFDE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3238" y="6492875"/>
            <a:ext cx="3771900" cy="28416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rgbClr val="000000"/>
                </a:solidFill>
                <a:latin typeface="Arial"/>
                <a:ea typeface="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4B17B7-60CC-C0EE-8CAF-768997D9D9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rot="16200000">
            <a:off x="9115425" y="5867400"/>
            <a:ext cx="1316038" cy="401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defTabSz="457200" eaLnBrk="1" hangingPunct="1">
              <a:defRPr sz="2400" i="0">
                <a:solidFill>
                  <a:srgbClr val="D1282E"/>
                </a:solidFill>
                <a:latin typeface="Arial" panose="020B0604020202020204" pitchFamily="34" charset="0"/>
              </a:defRPr>
            </a:lvl1pPr>
          </a:lstStyle>
          <a:p>
            <a:fld id="{02D7593E-E5DA-044A-AA0A-7BD7301AA1E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D1DB589-0C0C-83F5-46E7-803E72C77C76}"/>
              </a:ext>
            </a:extLst>
          </p:cNvPr>
          <p:cNvSpPr/>
          <p:nvPr/>
        </p:nvSpPr>
        <p:spPr>
          <a:xfrm>
            <a:off x="9901238" y="0"/>
            <a:ext cx="157162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D763ECE-ACEE-AC17-408C-6D083D75F79F}"/>
              </a:ext>
            </a:extLst>
          </p:cNvPr>
          <p:cNvSpPr/>
          <p:nvPr/>
        </p:nvSpPr>
        <p:spPr>
          <a:xfrm>
            <a:off x="9901238" y="1371600"/>
            <a:ext cx="157162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17034" r:id="rId1"/>
    <p:sldLayoutId id="2147517035" r:id="rId2"/>
    <p:sldLayoutId id="2147517036" r:id="rId3"/>
    <p:sldLayoutId id="2147517037" r:id="rId4"/>
    <p:sldLayoutId id="2147517038" r:id="rId5"/>
    <p:sldLayoutId id="2147517039" r:id="rId6"/>
    <p:sldLayoutId id="2147517040" r:id="rId7"/>
    <p:sldLayoutId id="2147517041" r:id="rId8"/>
    <p:sldLayoutId id="2147517042" r:id="rId9"/>
    <p:sldLayoutId id="2147517043" r:id="rId10"/>
    <p:sldLayoutId id="214751704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 spc="-6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9pPr>
    </p:titleStyle>
    <p:bodyStyle>
      <a:lvl1pPr algn="l" rtl="0" fontAlgn="base">
        <a:spcBef>
          <a:spcPct val="20000"/>
        </a:spcBef>
        <a:spcAft>
          <a:spcPts val="600"/>
        </a:spcAft>
        <a:buFont typeface="Arial" panose="020B0604020202020204" pitchFamily="34" charset="0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B8E2D0-340C-98BC-941B-D14B9E0E7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38" y="152400"/>
            <a:ext cx="6370637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0403" name="Text Placeholder 2">
            <a:extLst>
              <a:ext uri="{FF2B5EF4-FFF2-40B4-BE49-F238E27FC236}">
                <a16:creationId xmlns:a16="http://schemas.microsoft.com/office/drawing/2014/main" id="{6DA86130-1A9E-6C87-237F-6FF8037B635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503238" y="1752600"/>
            <a:ext cx="83820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6A35A-B301-6A2C-D214-75C4E2A03A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3238" y="6172200"/>
            <a:ext cx="37719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sz="1000" b="0" i="0" smtClean="0">
                <a:solidFill>
                  <a:srgbClr val="000000"/>
                </a:solidFill>
                <a:latin typeface="Arial"/>
                <a:ea typeface=""/>
              </a:defRPr>
            </a:lvl1pPr>
          </a:lstStyle>
          <a:p>
            <a:pPr>
              <a:defRPr/>
            </a:pPr>
            <a:fld id="{228538B4-AD2A-7742-AEBA-22DB256DC275}" type="datetimeFigureOut">
              <a:rPr lang="en-US"/>
              <a:pPr>
                <a:defRPr/>
              </a:pPr>
              <a:t>9/12/24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766E39-9EB3-9E9E-3BAE-5443BE49D9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3238" y="6492875"/>
            <a:ext cx="3771900" cy="28416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rgbClr val="000000"/>
                </a:solidFill>
                <a:latin typeface="Arial"/>
                <a:ea typeface="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AE0698-D3D6-D102-CDDF-595F65F21B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rot="16200000">
            <a:off x="9115425" y="5867400"/>
            <a:ext cx="1316038" cy="401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defTabSz="457200" eaLnBrk="1" hangingPunct="1">
              <a:defRPr sz="2400" i="0">
                <a:solidFill>
                  <a:srgbClr val="D1282E"/>
                </a:solidFill>
                <a:latin typeface="Arial" panose="020B0604020202020204" pitchFamily="34" charset="0"/>
              </a:defRPr>
            </a:lvl1pPr>
          </a:lstStyle>
          <a:p>
            <a:fld id="{BEFBF1EE-0BF4-A341-B2F5-621D9DFCFB9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FFEFDC-DA5D-8338-D2F7-504754B3D171}"/>
              </a:ext>
            </a:extLst>
          </p:cNvPr>
          <p:cNvSpPr/>
          <p:nvPr/>
        </p:nvSpPr>
        <p:spPr>
          <a:xfrm>
            <a:off x="9901238" y="0"/>
            <a:ext cx="157162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559BF22-EAD6-8CDC-AEFF-438406F26CD9}"/>
              </a:ext>
            </a:extLst>
          </p:cNvPr>
          <p:cNvSpPr/>
          <p:nvPr/>
        </p:nvSpPr>
        <p:spPr>
          <a:xfrm>
            <a:off x="9901238" y="1371600"/>
            <a:ext cx="157162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17056" r:id="rId1"/>
    <p:sldLayoutId id="2147517057" r:id="rId2"/>
    <p:sldLayoutId id="2147517058" r:id="rId3"/>
    <p:sldLayoutId id="2147517059" r:id="rId4"/>
    <p:sldLayoutId id="2147517060" r:id="rId5"/>
    <p:sldLayoutId id="2147517061" r:id="rId6"/>
    <p:sldLayoutId id="2147517062" r:id="rId7"/>
    <p:sldLayoutId id="2147517063" r:id="rId8"/>
    <p:sldLayoutId id="2147517064" r:id="rId9"/>
    <p:sldLayoutId id="2147517065" r:id="rId10"/>
    <p:sldLayoutId id="21475170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 spc="-6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anose="020B0604020202020204" pitchFamily="34" charset="0"/>
        </a:defRPr>
      </a:lvl9pPr>
    </p:titleStyle>
    <p:bodyStyle>
      <a:lvl1pPr algn="l" rtl="0" fontAlgn="base">
        <a:spcBef>
          <a:spcPct val="20000"/>
        </a:spcBef>
        <a:spcAft>
          <a:spcPts val="600"/>
        </a:spcAft>
        <a:buFont typeface="Arial" panose="020B0604020202020204" pitchFamily="34" charset="0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AA573121-3F14-11C2-9561-B6A534D9194D}"/>
              </a:ext>
            </a:extLst>
          </p:cNvPr>
          <p:cNvSpPr>
            <a:spLocks/>
          </p:cNvSpPr>
          <p:nvPr/>
        </p:nvSpPr>
        <p:spPr bwMode="auto">
          <a:xfrm>
            <a:off x="-11113" y="-7938"/>
            <a:ext cx="10080626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377" tIns="45683" rIns="91377" bIns="45683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prstClr val="black"/>
              </a:solidFill>
              <a:latin typeface="Constantia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1C20D84A-140E-1E97-BC42-9CCD6B052000}"/>
              </a:ext>
            </a:extLst>
          </p:cNvPr>
          <p:cNvSpPr>
            <a:spLocks/>
          </p:cNvSpPr>
          <p:nvPr/>
        </p:nvSpPr>
        <p:spPr bwMode="auto">
          <a:xfrm>
            <a:off x="4819650" y="-6350"/>
            <a:ext cx="523875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377" tIns="45683" rIns="91377" bIns="45683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prstClr val="black"/>
              </a:solidFill>
              <a:latin typeface="Constantia"/>
              <a:ea typeface="ＭＳ Ｐゴシック" charset="0"/>
              <a:cs typeface="ＭＳ Ｐゴシック" charset="0"/>
            </a:endParaRPr>
          </a:p>
        </p:txBody>
      </p:sp>
      <p:sp>
        <p:nvSpPr>
          <p:cNvPr id="235524" name="Title Placeholder 8">
            <a:extLst>
              <a:ext uri="{FF2B5EF4-FFF2-40B4-BE49-F238E27FC236}">
                <a16:creationId xmlns:a16="http://schemas.microsoft.com/office/drawing/2014/main" id="{AAE6E15B-6C17-E6C8-A5F9-7A6DB523460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503238" y="704850"/>
            <a:ext cx="90519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683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35525" name="Text Placeholder 29">
            <a:extLst>
              <a:ext uri="{FF2B5EF4-FFF2-40B4-BE49-F238E27FC236}">
                <a16:creationId xmlns:a16="http://schemas.microsoft.com/office/drawing/2014/main" id="{91E82279-806B-F0ED-8A38-2E9E47F5FC1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503238" y="1935163"/>
            <a:ext cx="9051925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77" tIns="45683" rIns="91377" bIns="456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EAE4BCF9-D077-7E0C-23B0-B8C090D6B6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03238" y="6356350"/>
            <a:ext cx="2346325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 i="0">
                <a:solidFill>
                  <a:srgbClr val="045C75"/>
                </a:solidFill>
                <a:latin typeface="Constantia" panose="02030602050306030303" pitchFamily="18" charset="0"/>
              </a:defRPr>
            </a:lvl1pPr>
          </a:lstStyle>
          <a:p>
            <a:fld id="{1B9A5374-9300-514D-ACF3-CAE91156FE5F}" type="datetimeFigureOut">
              <a:rPr lang="en-US" altLang="en-US"/>
              <a:pPr/>
              <a:t>9/12/24</a:t>
            </a:fld>
            <a:endParaRPr lang="en-US" altLang="en-US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AD820F95-D125-7B76-6C53-C55900F2F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33700" y="6356350"/>
            <a:ext cx="3687763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 i="0">
                <a:solidFill>
                  <a:srgbClr val="04617B">
                    <a:shade val="90000"/>
                  </a:srgbClr>
                </a:solidFill>
                <a:latin typeface="Constanti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0A7E8820-A22E-0166-1D33-2073B151B4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16963" y="6356350"/>
            <a:ext cx="8382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>
                <a:solidFill>
                  <a:srgbClr val="045C75"/>
                </a:solidFill>
                <a:latin typeface="Constantia" panose="02030602050306030303" pitchFamily="18" charset="0"/>
              </a:defRPr>
            </a:lvl1pPr>
          </a:lstStyle>
          <a:p>
            <a:fld id="{D759C3F1-FF77-484E-9323-0C8AF500E658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235529" name="Group 1">
            <a:extLst>
              <a:ext uri="{FF2B5EF4-FFF2-40B4-BE49-F238E27FC236}">
                <a16:creationId xmlns:a16="http://schemas.microsoft.com/office/drawing/2014/main" id="{C66C4D19-28AC-EFED-36A2-4A68A5ADF1F7}"/>
              </a:ext>
            </a:extLst>
          </p:cNvPr>
          <p:cNvGrpSpPr>
            <a:grpSpLocks/>
          </p:cNvGrpSpPr>
          <p:nvPr/>
        </p:nvGrpSpPr>
        <p:grpSpPr bwMode="auto">
          <a:xfrm>
            <a:off x="-20638" y="203200"/>
            <a:ext cx="10098088" cy="647700"/>
            <a:chOff x="-19045" y="216550"/>
            <a:chExt cx="9180548" cy="649224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CFDDEDD2-BAC2-F9A8-CA3A-904D16269534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i="0">
                <a:solidFill>
                  <a:prstClr val="black"/>
                </a:solidFill>
                <a:latin typeface="Constantia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9DF46B6A-3540-85B9-43B9-ED6221F567D0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i="0">
                <a:solidFill>
                  <a:prstClr val="black"/>
                </a:solidFill>
                <a:latin typeface="Constantia"/>
                <a:ea typeface="ＭＳ Ｐゴシック" charset="0"/>
                <a:cs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8874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7080" r:id="rId1"/>
    <p:sldLayoutId id="2147517081" r:id="rId2"/>
    <p:sldLayoutId id="2147517082" r:id="rId3"/>
    <p:sldLayoutId id="2147517083" r:id="rId4"/>
    <p:sldLayoutId id="2147517084" r:id="rId5"/>
    <p:sldLayoutId id="2147517085" r:id="rId6"/>
    <p:sldLayoutId id="2147517086" r:id="rId7"/>
    <p:sldLayoutId id="2147517087" r:id="rId8"/>
    <p:sldLayoutId id="2147517088" r:id="rId9"/>
    <p:sldLayoutId id="2147517089" r:id="rId10"/>
    <p:sldLayoutId id="214751709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5pPr>
      <a:lvl6pPr marL="457077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6pPr>
      <a:lvl7pPr marL="914155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7pPr>
      <a:lvl8pPr marL="137123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8pPr>
      <a:lvl9pPr marL="1828308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271463" indent="-2714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2" charset="2"/>
        <a:buChar char=""/>
        <a:defRPr sz="26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6588" indent="-2444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2" charset="2"/>
        <a:buChar char="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911225" indent="-24447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2" charset="2"/>
        <a:buChar char=""/>
        <a:defRPr sz="21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185863" indent="-2079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460500" indent="-207963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2" charset="2"/>
        <a:buChar char="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736020" indent="-21015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8760" indent="-18274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2878" indent="-18274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6980" indent="-18274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685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36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054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73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42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10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79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47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7789" y="455072"/>
            <a:ext cx="8379536" cy="1351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7789" y="1806858"/>
            <a:ext cx="8379536" cy="50542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2pPr marL="863600" indent="-287337">
              <a:spcBef>
                <a:spcPts val="1700"/>
              </a:spcBef>
              <a:buSzPct val="75000"/>
              <a:buFont typeface="Symbol"/>
              <a:buChar char="-"/>
              <a:defRPr sz="4200"/>
            </a:lvl2pPr>
            <a:lvl3pPr marL="1295400" indent="-215900">
              <a:spcBef>
                <a:spcPts val="1200"/>
              </a:spcBef>
              <a:defRPr sz="3600"/>
            </a:lvl3pPr>
            <a:lvl4pPr marL="1727200" indent="-215900">
              <a:spcBef>
                <a:spcPts val="800"/>
              </a:spcBef>
              <a:buSzPct val="75000"/>
              <a:buFont typeface="Symbol"/>
              <a:buChar char="-"/>
              <a:defRPr sz="3000"/>
            </a:lvl4pPr>
            <a:lvl5pPr marL="2159000" indent="-215900">
              <a:spcBef>
                <a:spcPts val="4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788810" y="6360946"/>
            <a:ext cx="479298" cy="4920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 defTabSz="616127">
              <a:defRPr sz="253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0264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7092" r:id="rId1"/>
    <p:sldLayoutId id="2147517093" r:id="rId2"/>
    <p:sldLayoutId id="2147517094" r:id="rId3"/>
    <p:sldLayoutId id="2147517095" r:id="rId4"/>
    <p:sldLayoutId id="2147517096" r:id="rId5"/>
    <p:sldLayoutId id="2147517097" r:id="rId6"/>
    <p:sldLayoutId id="2147517098" r:id="rId7"/>
    <p:sldLayoutId id="2147517099" r:id="rId8"/>
  </p:sldLayoutIdLst>
  <p:transition spd="med"/>
  <p:txStyles>
    <p:titleStyle>
      <a:lvl1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1pPr>
      <a:lvl2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2pPr>
      <a:lvl3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3pPr>
      <a:lvl4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4pPr>
      <a:lvl5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5pPr>
      <a:lvl6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6pPr>
      <a:lvl7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7pPr>
      <a:lvl8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8pPr>
      <a:lvl9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9pPr>
    </p:titleStyle>
    <p:bodyStyle>
      <a:lvl1pPr marL="303599" marR="0" indent="-227699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1pPr>
      <a:lvl2pPr marL="636058" marR="0" indent="-230887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2pPr>
      <a:lvl3pPr marL="961395" marR="0" indent="-202399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3pPr>
      <a:lvl4pPr marL="1305473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4pPr>
      <a:lvl5pPr marL="1609072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5pPr>
      <a:lvl6pPr marL="1609072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6pPr>
      <a:lvl7pPr marL="1609072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7pPr>
      <a:lvl8pPr marL="1609072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8pPr>
      <a:lvl9pPr marL="1609072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9pPr>
    </p:bodyStyle>
    <p:otherStyle>
      <a:lvl1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1pPr>
      <a:lvl2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2pPr>
      <a:lvl3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3pPr>
      <a:lvl4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4pPr>
      <a:lvl5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5pPr>
      <a:lvl6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6pPr>
      <a:lvl7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7pPr>
      <a:lvl8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8pPr>
      <a:lvl9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7789" y="455072"/>
            <a:ext cx="8379536" cy="1351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7789" y="1806858"/>
            <a:ext cx="8379536" cy="50542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2pPr marL="863600" indent="-287337">
              <a:spcBef>
                <a:spcPts val="1700"/>
              </a:spcBef>
              <a:buSzPct val="75000"/>
              <a:buFont typeface="Symbol"/>
              <a:buChar char="-"/>
              <a:defRPr sz="4200"/>
            </a:lvl2pPr>
            <a:lvl3pPr marL="1295400" indent="-215900">
              <a:spcBef>
                <a:spcPts val="1200"/>
              </a:spcBef>
              <a:defRPr sz="3600"/>
            </a:lvl3pPr>
            <a:lvl4pPr marL="1727200" indent="-215900">
              <a:spcBef>
                <a:spcPts val="800"/>
              </a:spcBef>
              <a:buSzPct val="75000"/>
              <a:buFont typeface="Symbol"/>
              <a:buChar char="-"/>
              <a:defRPr sz="3000"/>
            </a:lvl4pPr>
            <a:lvl5pPr marL="2159000" indent="-215900">
              <a:spcBef>
                <a:spcPts val="4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788810" y="6360946"/>
            <a:ext cx="479298" cy="4920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 defTabSz="616127">
              <a:defRPr sz="2531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1202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7105" r:id="rId1"/>
    <p:sldLayoutId id="2147517106" r:id="rId2"/>
    <p:sldLayoutId id="2147517107" r:id="rId3"/>
    <p:sldLayoutId id="2147517108" r:id="rId4"/>
    <p:sldLayoutId id="2147517109" r:id="rId5"/>
    <p:sldLayoutId id="2147517110" r:id="rId6"/>
    <p:sldLayoutId id="2147517111" r:id="rId7"/>
    <p:sldLayoutId id="2147517112" r:id="rId8"/>
  </p:sldLayoutIdLst>
  <p:transition spd="med"/>
  <p:txStyles>
    <p:titleStyle>
      <a:lvl1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1pPr>
      <a:lvl2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2pPr>
      <a:lvl3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3pPr>
      <a:lvl4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4pPr>
      <a:lvl5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5pPr>
      <a:lvl6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6pPr>
      <a:lvl7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7pPr>
      <a:lvl8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8pPr>
      <a:lvl9pPr marL="0" marR="0" indent="0" algn="ctr" defTabSz="475206" rtl="0" latinLnBrk="0">
        <a:lnSpc>
          <a:spcPct val="93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40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9pPr>
    </p:titleStyle>
    <p:bodyStyle>
      <a:lvl1pPr marL="303599" marR="0" indent="-227699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1pPr>
      <a:lvl2pPr marL="636058" marR="0" indent="-230887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2pPr>
      <a:lvl3pPr marL="961395" marR="0" indent="-202399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3pPr>
      <a:lvl4pPr marL="1305473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4pPr>
      <a:lvl5pPr marL="1609072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5pPr>
      <a:lvl6pPr marL="1609072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6pPr>
      <a:lvl7pPr marL="1609072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7pPr>
      <a:lvl8pPr marL="1609072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8pPr>
      <a:lvl9pPr marL="1609072" marR="0" indent="-242878" algn="l" defTabSz="475206" rtl="0" latinLnBrk="0">
        <a:lnSpc>
          <a:spcPct val="93000"/>
        </a:lnSpc>
        <a:spcBef>
          <a:spcPts val="1477"/>
        </a:spcBef>
        <a:spcAft>
          <a:spcPts val="0"/>
        </a:spcAft>
        <a:buClr>
          <a:srgbClr val="000000"/>
        </a:buClr>
        <a:buSzPct val="45000"/>
        <a:buFontTx/>
        <a:buChar char=""/>
        <a:tabLst/>
        <a:defRPr sz="3375" b="0" i="0" u="none" strike="noStrike" cap="none" spc="0" baseline="0">
          <a:solidFill>
            <a:srgbClr val="000000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9pPr>
    </p:bodyStyle>
    <p:otherStyle>
      <a:lvl1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1pPr>
      <a:lvl2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2pPr>
      <a:lvl3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3pPr>
      <a:lvl4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4pPr>
      <a:lvl5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5pPr>
      <a:lvl6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6pPr>
      <a:lvl7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7pPr>
      <a:lvl8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8pPr>
      <a:lvl9pPr marL="0" marR="0" indent="0" algn="ctr" defTabSz="616127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31" b="0" i="0" u="none" strike="noStrike" cap="none" spc="0" baseline="0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Times New Roman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45"/>
          <p:cNvSpPr txBox="1">
            <a:spLocks noGrp="1"/>
          </p:cNvSpPr>
          <p:nvPr>
            <p:ph type="title"/>
          </p:nvPr>
        </p:nvSpPr>
        <p:spPr>
          <a:xfrm>
            <a:off x="784547" y="593367"/>
            <a:ext cx="848925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 ExtraBold"/>
              <a:buNone/>
              <a:defRPr sz="3500">
                <a:solidFill>
                  <a:schemeClr val="dk1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 ExtraBold"/>
              <a:buNone/>
              <a:defRPr sz="3500">
                <a:solidFill>
                  <a:schemeClr val="dk1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 ExtraBold"/>
              <a:buNone/>
              <a:defRPr sz="3500">
                <a:solidFill>
                  <a:schemeClr val="dk1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 ExtraBold"/>
              <a:buNone/>
              <a:defRPr sz="3500">
                <a:solidFill>
                  <a:schemeClr val="dk1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 ExtraBold"/>
              <a:buNone/>
              <a:defRPr sz="3500">
                <a:solidFill>
                  <a:schemeClr val="dk1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 ExtraBold"/>
              <a:buNone/>
              <a:defRPr sz="3500">
                <a:solidFill>
                  <a:schemeClr val="dk1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 ExtraBold"/>
              <a:buNone/>
              <a:defRPr sz="3500">
                <a:solidFill>
                  <a:schemeClr val="dk1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 ExtraBold"/>
              <a:buNone/>
              <a:defRPr sz="3500">
                <a:solidFill>
                  <a:schemeClr val="dk1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DM Sans ExtraBold"/>
              <a:buNone/>
              <a:defRPr sz="3500">
                <a:solidFill>
                  <a:schemeClr val="dk1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9pPr>
          </a:lstStyle>
          <a:p>
            <a:endParaRPr/>
          </a:p>
        </p:txBody>
      </p:sp>
      <p:sp>
        <p:nvSpPr>
          <p:cNvPr id="371" name="Google Shape;371;p45"/>
          <p:cNvSpPr txBox="1">
            <a:spLocks noGrp="1"/>
          </p:cNvSpPr>
          <p:nvPr>
            <p:ph type="body" idx="1"/>
          </p:nvPr>
        </p:nvSpPr>
        <p:spPr>
          <a:xfrm>
            <a:off x="784547" y="1536633"/>
            <a:ext cx="848925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○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■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○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■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●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○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lbert Sans"/>
              <a:buChar char="■"/>
              <a:defRPr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716095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517114" r:id="rId1"/>
    <p:sldLayoutId id="2147517115" r:id="rId2"/>
    <p:sldLayoutId id="2147517116" r:id="rId3"/>
    <p:sldLayoutId id="2147517117" r:id="rId4"/>
    <p:sldLayoutId id="2147517118" r:id="rId5"/>
    <p:sldLayoutId id="2147517119" r:id="rId6"/>
    <p:sldLayoutId id="2147517120" r:id="rId7"/>
    <p:sldLayoutId id="2147517121" r:id="rId8"/>
    <p:sldLayoutId id="2147517122" r:id="rId9"/>
    <p:sldLayoutId id="2147517123" r:id="rId10"/>
    <p:sldLayoutId id="2147517125" r:id="rId11"/>
    <p:sldLayoutId id="2147517126" r:id="rId12"/>
    <p:sldLayoutId id="2147517127" r:id="rId13"/>
    <p:sldLayoutId id="2147517128" r:id="rId14"/>
    <p:sldLayoutId id="2147517129" r:id="rId15"/>
    <p:sldLayoutId id="2147517130" r:id="rId16"/>
    <p:sldLayoutId id="2147517131" r:id="rId17"/>
    <p:sldLayoutId id="2147517132" r:id="rId18"/>
    <p:sldLayoutId id="2147517133" r:id="rId19"/>
    <p:sldLayoutId id="2147517134" r:id="rId20"/>
    <p:sldLayoutId id="2147517135" r:id="rId21"/>
    <p:sldLayoutId id="2147517136" r:id="rId22"/>
    <p:sldLayoutId id="2147517137" r:id="rId23"/>
    <p:sldLayoutId id="2147517138" r:id="rId24"/>
    <p:sldLayoutId id="2147517139" r:id="rId25"/>
    <p:sldLayoutId id="2147517140" r:id="rId26"/>
    <p:sldLayoutId id="2147517141" r:id="rId27"/>
    <p:sldLayoutId id="2147517142" r:id="rId28"/>
    <p:sldLayoutId id="2147517143" r:id="rId29"/>
    <p:sldLayoutId id="2147517144" r:id="rId3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4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">
            <a:extLst>
              <a:ext uri="{FF2B5EF4-FFF2-40B4-BE49-F238E27FC236}">
                <a16:creationId xmlns:a16="http://schemas.microsoft.com/office/drawing/2014/main" id="{E6BAE02E-577E-9E62-FC50-2BD523EB35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6613" y="454025"/>
            <a:ext cx="8378825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Times New Roman" panose="02020603050405020304" pitchFamily="18" charset="0"/>
              </a:rPr>
              <a:t>Click to edit Master title style</a:t>
            </a:r>
          </a:p>
        </p:txBody>
      </p:sp>
      <p:sp>
        <p:nvSpPr>
          <p:cNvPr id="76803" name="Rectangle 2">
            <a:extLst>
              <a:ext uri="{FF2B5EF4-FFF2-40B4-BE49-F238E27FC236}">
                <a16:creationId xmlns:a16="http://schemas.microsoft.com/office/drawing/2014/main" id="{9FC8E1D4-58CB-BCA9-84B9-DB25F5DF44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6613" y="1806575"/>
            <a:ext cx="8378825" cy="505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Times New Roman" panose="02020603050405020304" pitchFamily="18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Times New Roman" panose="02020603050405020304" pitchFamily="18" charset="0"/>
              </a:rPr>
              <a:t>Second level</a:t>
            </a:r>
          </a:p>
          <a:p>
            <a:pPr lvl="2"/>
            <a:r>
              <a:rPr lang="en-US" altLang="en-US">
                <a:sym typeface="Times New Roman" panose="02020603050405020304" pitchFamily="18" charset="0"/>
              </a:rPr>
              <a:t>Third level</a:t>
            </a:r>
          </a:p>
          <a:p>
            <a:pPr lvl="3"/>
            <a:r>
              <a:rPr lang="en-US" altLang="en-US">
                <a:sym typeface="Times New Roman" panose="02020603050405020304" pitchFamily="18" charset="0"/>
              </a:rPr>
              <a:t>Fourth level</a:t>
            </a:r>
          </a:p>
          <a:p>
            <a:pPr lvl="4"/>
            <a:r>
              <a:rPr lang="en-US" altLang="en-US">
                <a:sym typeface="Times New Roman" panose="02020603050405020304" pitchFamily="18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7587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7146" r:id="rId1"/>
    <p:sldLayoutId id="2147517147" r:id="rId2"/>
    <p:sldLayoutId id="2147517148" r:id="rId3"/>
    <p:sldLayoutId id="2147517149" r:id="rId4"/>
    <p:sldLayoutId id="2147517150" r:id="rId5"/>
    <p:sldLayoutId id="2147517151" r:id="rId6"/>
    <p:sldLayoutId id="2147517152" r:id="rId7"/>
    <p:sldLayoutId id="2147517153" r:id="rId8"/>
    <p:sldLayoutId id="2147517154" r:id="rId9"/>
    <p:sldLayoutId id="2147517155" r:id="rId10"/>
    <p:sldLayoutId id="2147517156" r:id="rId11"/>
  </p:sldLayoutIdLst>
  <p:transition/>
  <p:txStyles>
    <p:titleStyle>
      <a:lvl1pPr algn="ctr" rtl="0" eaLnBrk="0" fontAlgn="base" hangingPunct="0">
        <a:lnSpc>
          <a:spcPct val="93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+mj-lt"/>
          <a:ea typeface="+mj-ea"/>
          <a:cs typeface="+mj-cs"/>
          <a:sym typeface="Times New Roman" panose="02020603050405020304" pitchFamily="18" charset="0"/>
        </a:defRPr>
      </a:lvl1pPr>
      <a:lvl2pPr algn="ctr" rtl="0" eaLnBrk="0" fontAlgn="base" hangingPunct="0">
        <a:lnSpc>
          <a:spcPct val="93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panose="02020603050405020304" pitchFamily="18" charset="0"/>
        </a:defRPr>
      </a:lvl2pPr>
      <a:lvl3pPr algn="ctr" rtl="0" eaLnBrk="0" fontAlgn="base" hangingPunct="0">
        <a:lnSpc>
          <a:spcPct val="93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panose="02020603050405020304" pitchFamily="18" charset="0"/>
        </a:defRPr>
      </a:lvl3pPr>
      <a:lvl4pPr algn="ctr" rtl="0" eaLnBrk="0" fontAlgn="base" hangingPunct="0">
        <a:lnSpc>
          <a:spcPct val="93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panose="02020603050405020304" pitchFamily="18" charset="0"/>
        </a:defRPr>
      </a:lvl4pPr>
      <a:lvl5pPr algn="ctr" rtl="0" eaLnBrk="0" fontAlgn="base" hangingPunct="0">
        <a:lnSpc>
          <a:spcPct val="93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panose="02020603050405020304" pitchFamily="18" charset="0"/>
        </a:defRPr>
      </a:lvl5pPr>
      <a:lvl6pPr marL="339109" algn="ctr" rtl="0" fontAlgn="base">
        <a:lnSpc>
          <a:spcPct val="93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6pPr>
      <a:lvl7pPr marL="678215" algn="ctr" rtl="0" fontAlgn="base">
        <a:lnSpc>
          <a:spcPct val="93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7pPr>
      <a:lvl8pPr marL="1017321" algn="ctr" rtl="0" fontAlgn="base">
        <a:lnSpc>
          <a:spcPct val="93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8pPr>
      <a:lvl9pPr marL="1356430" algn="ctr" rtl="0" fontAlgn="base">
        <a:lnSpc>
          <a:spcPct val="93000"/>
        </a:lnSpc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Times New Roman" charset="0"/>
          <a:ea typeface="ヒラギノ明朝 ProN W3" charset="0"/>
          <a:cs typeface="ヒラギノ明朝 ProN W3" charset="0"/>
          <a:sym typeface="Times New Roman" charset="0"/>
        </a:defRPr>
      </a:lvl9pPr>
    </p:titleStyle>
    <p:bodyStyle>
      <a:lvl1pPr marL="341313" indent="-341313" algn="l" rtl="0" eaLnBrk="0" fontAlgn="base" hangingPunct="0">
        <a:lnSpc>
          <a:spcPct val="93000"/>
        </a:lnSpc>
        <a:spcBef>
          <a:spcPts val="1563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Times New Roman" panose="02020603050405020304" pitchFamily="18" charset="0"/>
        </a:defRPr>
      </a:lvl1pPr>
      <a:lvl2pPr marL="506413" indent="-49213" algn="l" rtl="0" eaLnBrk="0" fontAlgn="base" hangingPunct="0">
        <a:lnSpc>
          <a:spcPct val="93000"/>
        </a:lnSpc>
        <a:spcBef>
          <a:spcPts val="1263"/>
        </a:spcBef>
        <a:spcAft>
          <a:spcPct val="0"/>
        </a:spcAft>
        <a:defRPr sz="3100">
          <a:solidFill>
            <a:schemeClr val="tx1"/>
          </a:solidFill>
          <a:latin typeface="+mn-lt"/>
          <a:ea typeface="+mn-ea"/>
          <a:cs typeface="+mn-cs"/>
          <a:sym typeface="Times New Roman" panose="02020603050405020304" pitchFamily="18" charset="0"/>
        </a:defRPr>
      </a:lvl2pPr>
      <a:lvl3pPr marL="1016000" indent="-101600" algn="l" rtl="0" eaLnBrk="0" fontAlgn="base" hangingPunct="0">
        <a:lnSpc>
          <a:spcPct val="93000"/>
        </a:lnSpc>
        <a:spcBef>
          <a:spcPts val="963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  <a:sym typeface="Times New Roman" panose="02020603050405020304" pitchFamily="18" charset="0"/>
        </a:defRPr>
      </a:lvl3pPr>
      <a:lvl4pPr marL="1524000" indent="-152400" algn="l" rtl="0" eaLnBrk="0" fontAlgn="base" hangingPunct="0">
        <a:lnSpc>
          <a:spcPct val="93000"/>
        </a:lnSpc>
        <a:spcBef>
          <a:spcPts val="675"/>
        </a:spcBef>
        <a:spcAft>
          <a:spcPct val="0"/>
        </a:spcAft>
        <a:defRPr sz="2200">
          <a:solidFill>
            <a:schemeClr val="tx1"/>
          </a:solidFill>
          <a:latin typeface="+mn-lt"/>
          <a:ea typeface="+mn-ea"/>
          <a:cs typeface="+mn-cs"/>
          <a:sym typeface="Times New Roman" panose="02020603050405020304" pitchFamily="18" charset="0"/>
        </a:defRPr>
      </a:lvl4pPr>
      <a:lvl5pPr marL="2041525" indent="-212725" algn="l" rtl="0" eaLnBrk="0" fontAlgn="base" hangingPunct="0">
        <a:lnSpc>
          <a:spcPct val="93000"/>
        </a:lnSpc>
        <a:spcBef>
          <a:spcPts val="300"/>
        </a:spcBef>
        <a:spcAft>
          <a:spcPct val="0"/>
        </a:spcAft>
        <a:defRPr sz="2200">
          <a:solidFill>
            <a:schemeClr val="tx1"/>
          </a:solidFill>
          <a:latin typeface="+mn-lt"/>
          <a:ea typeface="+mn-ea"/>
          <a:cs typeface="+mn-cs"/>
          <a:sym typeface="Times New Roman" panose="02020603050405020304" pitchFamily="18" charset="0"/>
        </a:defRPr>
      </a:lvl5pPr>
      <a:lvl6pPr marL="2383146" algn="l" rtl="0" fontAlgn="base">
        <a:lnSpc>
          <a:spcPct val="93000"/>
        </a:lnSpc>
        <a:spcBef>
          <a:spcPts val="297"/>
        </a:spcBef>
        <a:spcAft>
          <a:spcPct val="0"/>
        </a:spcAft>
        <a:defRPr sz="22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6pPr>
      <a:lvl7pPr marL="2722254" algn="l" rtl="0" fontAlgn="base">
        <a:lnSpc>
          <a:spcPct val="93000"/>
        </a:lnSpc>
        <a:spcBef>
          <a:spcPts val="297"/>
        </a:spcBef>
        <a:spcAft>
          <a:spcPct val="0"/>
        </a:spcAft>
        <a:defRPr sz="22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7pPr>
      <a:lvl8pPr marL="3061363" algn="l" rtl="0" fontAlgn="base">
        <a:lnSpc>
          <a:spcPct val="93000"/>
        </a:lnSpc>
        <a:spcBef>
          <a:spcPts val="297"/>
        </a:spcBef>
        <a:spcAft>
          <a:spcPct val="0"/>
        </a:spcAft>
        <a:defRPr sz="22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8pPr>
      <a:lvl9pPr marL="3400470" algn="l" rtl="0" fontAlgn="base">
        <a:lnSpc>
          <a:spcPct val="93000"/>
        </a:lnSpc>
        <a:spcBef>
          <a:spcPts val="297"/>
        </a:spcBef>
        <a:spcAft>
          <a:spcPct val="0"/>
        </a:spcAft>
        <a:defRPr sz="2200">
          <a:solidFill>
            <a:schemeClr val="tx1"/>
          </a:solidFill>
          <a:latin typeface="+mn-lt"/>
          <a:ea typeface="+mn-ea"/>
          <a:cs typeface="+mn-cs"/>
          <a:sym typeface="Times New Roman" charset="0"/>
        </a:defRPr>
      </a:lvl9pPr>
    </p:bodyStyle>
    <p:otherStyle>
      <a:defPPr>
        <a:defRPr lang="en-US"/>
      </a:defPPr>
      <a:lvl1pPr marL="0" algn="l" defTabSz="33910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9109" algn="l" defTabSz="33910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8215" algn="l" defTabSz="33910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17321" algn="l" defTabSz="33910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56430" algn="l" defTabSz="33910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95518" algn="l" defTabSz="33910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34643" algn="l" defTabSz="33910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73725" algn="l" defTabSz="33910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12855" algn="l" defTabSz="33910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6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emf"/><Relationship Id="rId7" Type="http://schemas.openxmlformats.org/officeDocument/2006/relationships/image" Target="../media/image37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6.emf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8.tif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1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1.xml"/><Relationship Id="rId6" Type="http://schemas.openxmlformats.org/officeDocument/2006/relationships/image" Target="../media/image50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9.xml"/><Relationship Id="rId5" Type="http://schemas.openxmlformats.org/officeDocument/2006/relationships/image" Target="../media/image56.png"/><Relationship Id="rId4" Type="http://schemas.openxmlformats.org/officeDocument/2006/relationships/image" Target="../media/image38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7" Type="http://schemas.openxmlformats.org/officeDocument/2006/relationships/image" Target="../media/image59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1.xml"/><Relationship Id="rId6" Type="http://schemas.openxmlformats.org/officeDocument/2006/relationships/image" Target="../media/image7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1.xml"/><Relationship Id="rId5" Type="http://schemas.openxmlformats.org/officeDocument/2006/relationships/image" Target="../media/image59.png"/><Relationship Id="rId4" Type="http://schemas.openxmlformats.org/officeDocument/2006/relationships/image" Target="../media/image6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6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4.xml"/><Relationship Id="rId4" Type="http://schemas.openxmlformats.org/officeDocument/2006/relationships/image" Target="../media/image6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urldefense.proofpoint.com/v2/url?u=https-3A__www.youtube.com_watch-3Fv-3D8BTZOz850GI-26t-3D497s&amp;d=DwMFaQ&amp;c=CJqEzB1piLOyyvZjb8YUQw&amp;r=wlj-HLgGB5Tro-f5lyrlkQ&amp;m=tZTviu1cdkoUMOFrqNrdyUa_NAlXmGY9N3r3-_14B9VOBei2nAYAEgGGJCSL76ho&amp;s=jlCgxtbAfS9T_qhnu9P6hRzdlD-HmbJ_zSkLRErTZ6U&amp;e=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4.xml"/><Relationship Id="rId4" Type="http://schemas.openxmlformats.org/officeDocument/2006/relationships/image" Target="../media/image6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3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2">
            <a:extLst>
              <a:ext uri="{FF2B5EF4-FFF2-40B4-BE49-F238E27FC236}">
                <a16:creationId xmlns:a16="http://schemas.microsoft.com/office/drawing/2014/main" id="{A14297BD-3A73-AA16-0CB3-A5B6566D60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24402"/>
            <a:ext cx="10058400" cy="592648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FF0000"/>
                </a:solidFill>
              </a:rPr>
              <a:t>Experimental Spin Program at Jefferson Lab</a:t>
            </a:r>
            <a:endParaRPr lang="en-US" altLang="en-US" dirty="0">
              <a:solidFill>
                <a:srgbClr val="FF0000"/>
              </a:solidFill>
              <a:latin typeface="Comic Sans MS" panose="030F0902030302020204" pitchFamily="66" charset="0"/>
              <a:ea typeface="ＭＳ Ｐゴシック" panose="020B0600070205080204" pitchFamily="34" charset="-128"/>
            </a:endParaRPr>
          </a:p>
        </p:txBody>
      </p:sp>
      <p:sp>
        <p:nvSpPr>
          <p:cNvPr id="105474" name="Rectangle 3">
            <a:extLst>
              <a:ext uri="{FF2B5EF4-FFF2-40B4-BE49-F238E27FC236}">
                <a16:creationId xmlns:a16="http://schemas.microsoft.com/office/drawing/2014/main" id="{6CEDEBD2-6FD5-F614-CA7E-1DD5DA24D8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526432"/>
            <a:ext cx="10058400" cy="8001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 sz="1800" dirty="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rPr>
              <a:t>     </a:t>
            </a:r>
            <a:r>
              <a:rPr lang="en-US" altLang="en-US" sz="1800" b="1" dirty="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rPr>
              <a:t>Jian-ping Chen</a:t>
            </a:r>
            <a:r>
              <a:rPr lang="en-US" altLang="ja-JP" sz="1800" b="1" dirty="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rPr>
              <a:t>, Jefferson Lab, Virginia, USA</a:t>
            </a:r>
          </a:p>
          <a:p>
            <a:pPr algn="ctr" eaLnBrk="1" hangingPunct="1">
              <a:buFontTx/>
              <a:buNone/>
            </a:pPr>
            <a:r>
              <a:rPr lang="en-US" altLang="en-US" sz="1800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rPr>
              <a:t>Diffraction2024, Palermo, Sicily,  Sept. 8-15, 2024</a:t>
            </a:r>
          </a:p>
        </p:txBody>
      </p:sp>
      <p:sp>
        <p:nvSpPr>
          <p:cNvPr id="214019" name="Text Box 4">
            <a:extLst>
              <a:ext uri="{FF2B5EF4-FFF2-40B4-BE49-F238E27FC236}">
                <a16:creationId xmlns:a16="http://schemas.microsoft.com/office/drawing/2014/main" id="{EBD0BDA6-9E22-5A3F-9730-4319520590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956" y="1281464"/>
            <a:ext cx="9358488" cy="51040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9236" tIns="49618" rIns="99236" bIns="49618">
            <a:spAutoFit/>
          </a:bodyPr>
          <a:lstStyle>
            <a:lvl1pPr marL="342900" indent="-342900" defTabSz="9906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1085850" indent="-342900" defTabSz="990600">
              <a:spcBef>
                <a:spcPct val="20000"/>
              </a:spcBef>
              <a:buChar char="•"/>
              <a:defRPr sz="2400">
                <a:solidFill>
                  <a:srgbClr val="636DB3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90600">
              <a:spcBef>
                <a:spcPct val="20000"/>
              </a:spcBef>
              <a:buChar char="•"/>
              <a:defRPr sz="2400">
                <a:solidFill>
                  <a:schemeClr val="accent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90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90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90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90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90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90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Font typeface="Wingdings" charset="2"/>
              <a:buChar char="§"/>
              <a:defRPr/>
            </a:pPr>
            <a:r>
              <a:rPr lang="en-US" altLang="en-US" sz="1800" i="0" dirty="0">
                <a:latin typeface="+mn-lt"/>
              </a:rPr>
              <a:t>Introduction</a:t>
            </a:r>
          </a:p>
          <a:p>
            <a:pPr>
              <a:lnSpc>
                <a:spcPct val="130000"/>
              </a:lnSpc>
              <a:spcBef>
                <a:spcPct val="0"/>
              </a:spcBef>
              <a:buFont typeface="Wingdings" charset="2"/>
              <a:buChar char="§"/>
              <a:defRPr/>
            </a:pPr>
            <a:r>
              <a:rPr lang="en-US" altLang="en-US" sz="1800" i="0" dirty="0">
                <a:latin typeface="+mn-lt"/>
              </a:rPr>
              <a:t>Highlights of JLab12 Spin Program</a:t>
            </a:r>
          </a:p>
          <a:p>
            <a:pPr lvl="1">
              <a:lnSpc>
                <a:spcPct val="130000"/>
              </a:lnSpc>
              <a:spcBef>
                <a:spcPct val="0"/>
              </a:spcBef>
              <a:buFont typeface="Wingdings" charset="2"/>
              <a:buChar char="§"/>
              <a:defRPr/>
            </a:pPr>
            <a:r>
              <a:rPr lang="en-US" altLang="en-US" sz="1800" i="0" dirty="0">
                <a:solidFill>
                  <a:schemeClr val="tx1"/>
                </a:solidFill>
                <a:latin typeface="+mn-lt"/>
              </a:rPr>
              <a:t>Spin structure in valence region </a:t>
            </a:r>
          </a:p>
          <a:p>
            <a:pPr marL="742950" lvl="1" indent="0">
              <a:lnSpc>
                <a:spcPct val="130000"/>
              </a:lnSpc>
              <a:spcBef>
                <a:spcPct val="0"/>
              </a:spcBef>
              <a:buNone/>
              <a:defRPr/>
            </a:pPr>
            <a:r>
              <a:rPr lang="en-US" altLang="en-US" sz="1800" i="0" dirty="0">
                <a:solidFill>
                  <a:schemeClr val="accent2"/>
                </a:solidFill>
                <a:latin typeface="+mn-lt"/>
              </a:rPr>
              <a:t>        A1n@high-x in Hall C</a:t>
            </a:r>
          </a:p>
          <a:p>
            <a:pPr marL="742950" lvl="1" indent="0">
              <a:lnSpc>
                <a:spcPct val="130000"/>
              </a:lnSpc>
              <a:spcBef>
                <a:spcPct val="0"/>
              </a:spcBef>
              <a:buNone/>
              <a:defRPr/>
            </a:pPr>
            <a:r>
              <a:rPr lang="en-US" altLang="en-US" sz="1800" i="0" dirty="0">
                <a:solidFill>
                  <a:schemeClr val="accent2"/>
                </a:solidFill>
                <a:latin typeface="+mn-lt"/>
              </a:rPr>
              <a:t>        A1p@high-x: RGC@CLAS12</a:t>
            </a:r>
          </a:p>
          <a:p>
            <a:pPr lvl="1">
              <a:lnSpc>
                <a:spcPct val="130000"/>
              </a:lnSpc>
              <a:spcBef>
                <a:spcPct val="0"/>
              </a:spcBef>
              <a:buFont typeface="Wingdings" charset="2"/>
              <a:buChar char="§"/>
              <a:defRPr/>
            </a:pPr>
            <a:r>
              <a:rPr lang="en-US" altLang="en-US" sz="1800" i="0" dirty="0">
                <a:solidFill>
                  <a:schemeClr val="tx1"/>
                </a:solidFill>
                <a:latin typeface="+mn-lt"/>
              </a:rPr>
              <a:t>quark-gluon correlations, twist-3 matrix element </a:t>
            </a:r>
            <a:endParaRPr lang="en-US" altLang="en-US" sz="1800" b="0" i="0" dirty="0">
              <a:solidFill>
                <a:schemeClr val="tx1"/>
              </a:solidFill>
              <a:latin typeface="+mn-lt"/>
            </a:endParaRPr>
          </a:p>
          <a:p>
            <a:pPr marL="742950" lvl="1" indent="0">
              <a:lnSpc>
                <a:spcPct val="130000"/>
              </a:lnSpc>
              <a:spcBef>
                <a:spcPct val="0"/>
              </a:spcBef>
              <a:buNone/>
              <a:defRPr/>
            </a:pPr>
            <a:r>
              <a:rPr lang="en-US" altLang="en-US" sz="1800" i="0" dirty="0">
                <a:solidFill>
                  <a:srgbClr val="0070C0"/>
                </a:solidFill>
                <a:latin typeface="+mn-lt"/>
              </a:rPr>
              <a:t>	     </a:t>
            </a:r>
            <a:r>
              <a:rPr lang="en-US" altLang="en-US" sz="1800" i="0" dirty="0">
                <a:solidFill>
                  <a:schemeClr val="accent2"/>
                </a:solidFill>
                <a:latin typeface="+mn-lt"/>
              </a:rPr>
              <a:t>d2n@medium-high Q</a:t>
            </a:r>
            <a:r>
              <a:rPr lang="en-US" altLang="en-US" sz="1800" i="0" baseline="30000" dirty="0">
                <a:solidFill>
                  <a:schemeClr val="accent2"/>
                </a:solidFill>
                <a:latin typeface="+mn-lt"/>
              </a:rPr>
              <a:t>2  </a:t>
            </a:r>
            <a:r>
              <a:rPr lang="en-US" altLang="en-US" sz="1800" i="0" dirty="0">
                <a:solidFill>
                  <a:schemeClr val="accent2"/>
                </a:solidFill>
                <a:latin typeface="+mn-lt"/>
              </a:rPr>
              <a:t>in Hall C</a:t>
            </a:r>
          </a:p>
          <a:p>
            <a:pPr>
              <a:lnSpc>
                <a:spcPct val="130000"/>
              </a:lnSpc>
              <a:spcBef>
                <a:spcPct val="0"/>
              </a:spcBef>
              <a:buFont typeface="Wingdings" charset="2"/>
              <a:buChar char="§"/>
              <a:defRPr/>
            </a:pPr>
            <a:r>
              <a:rPr lang="en-US" altLang="en-US" sz="1800" i="0" dirty="0">
                <a:latin typeface="+mn-lt"/>
              </a:rPr>
              <a:t>Spin Moments (Sum Rules and Polarizabilities) at Low-Q</a:t>
            </a:r>
            <a:r>
              <a:rPr lang="en-US" altLang="en-US" sz="1800" i="0" baseline="30000" dirty="0">
                <a:latin typeface="+mn-lt"/>
              </a:rPr>
              <a:t>2</a:t>
            </a:r>
            <a:r>
              <a:rPr lang="en-US" altLang="en-US" sz="1800" i="0" dirty="0">
                <a:latin typeface="+mn-lt"/>
              </a:rPr>
              <a:t> </a:t>
            </a:r>
            <a:endParaRPr lang="en-US" altLang="en-US" sz="1800" i="0" dirty="0">
              <a:solidFill>
                <a:schemeClr val="tx1"/>
              </a:solidFill>
              <a:latin typeface="+mn-lt"/>
            </a:endParaRPr>
          </a:p>
          <a:p>
            <a:pPr marL="742950" lvl="1" indent="0">
              <a:lnSpc>
                <a:spcPct val="130000"/>
              </a:lnSpc>
              <a:spcBef>
                <a:spcPct val="0"/>
              </a:spcBef>
              <a:buNone/>
              <a:defRPr/>
            </a:pPr>
            <a:r>
              <a:rPr lang="en-US" altLang="en-US" sz="1800" i="0" dirty="0">
                <a:solidFill>
                  <a:schemeClr val="accent2"/>
                </a:solidFill>
                <a:latin typeface="+mn-lt"/>
              </a:rPr>
              <a:t>      Proton:   g2p@Hall A (T) and EG4@Hall B (L)</a:t>
            </a:r>
          </a:p>
          <a:p>
            <a:pPr marL="742950" lvl="1" indent="0">
              <a:lnSpc>
                <a:spcPct val="130000"/>
              </a:lnSpc>
              <a:spcBef>
                <a:spcPct val="0"/>
              </a:spcBef>
              <a:buNone/>
              <a:defRPr/>
            </a:pPr>
            <a:r>
              <a:rPr lang="en-US" altLang="en-US" sz="1800" i="0" dirty="0">
                <a:solidFill>
                  <a:schemeClr val="accent2"/>
                </a:solidFill>
                <a:latin typeface="+mn-lt"/>
              </a:rPr>
              <a:t>      Neutron: </a:t>
            </a:r>
            <a:r>
              <a:rPr lang="en-US" altLang="en-US" sz="1800" i="0" dirty="0" err="1">
                <a:solidFill>
                  <a:schemeClr val="accent2"/>
                </a:solidFill>
                <a:latin typeface="+mn-lt"/>
              </a:rPr>
              <a:t>SAGDH@Hall</a:t>
            </a:r>
            <a:r>
              <a:rPr lang="en-US" altLang="en-US" sz="1800" i="0" dirty="0">
                <a:solidFill>
                  <a:schemeClr val="accent2"/>
                </a:solidFill>
                <a:latin typeface="+mn-lt"/>
              </a:rPr>
              <a:t> A with pol. </a:t>
            </a:r>
            <a:r>
              <a:rPr lang="en-US" altLang="en-US" sz="1800" i="0" baseline="30000" dirty="0">
                <a:solidFill>
                  <a:schemeClr val="accent2"/>
                </a:solidFill>
                <a:latin typeface="+mn-lt"/>
              </a:rPr>
              <a:t>3</a:t>
            </a:r>
            <a:r>
              <a:rPr lang="en-US" altLang="en-US" sz="1800" i="0" dirty="0">
                <a:solidFill>
                  <a:schemeClr val="accent2"/>
                </a:solidFill>
                <a:latin typeface="+mn-lt"/>
              </a:rPr>
              <a:t>He (both L/T) </a:t>
            </a:r>
          </a:p>
          <a:p>
            <a:pPr marL="742950" lvl="1" indent="0">
              <a:lnSpc>
                <a:spcPct val="130000"/>
              </a:lnSpc>
              <a:spcBef>
                <a:spcPct val="0"/>
              </a:spcBef>
              <a:buNone/>
              <a:defRPr/>
            </a:pPr>
            <a:r>
              <a:rPr lang="en-US" altLang="en-US" sz="1800" i="0" dirty="0">
                <a:solidFill>
                  <a:schemeClr val="accent2"/>
                </a:solidFill>
                <a:latin typeface="+mn-lt"/>
              </a:rPr>
              <a:t>      </a:t>
            </a:r>
            <a:r>
              <a:rPr lang="en-US" altLang="en-US" sz="1800" i="0" dirty="0" err="1">
                <a:solidFill>
                  <a:schemeClr val="accent2"/>
                </a:solidFill>
                <a:latin typeface="+mn-lt"/>
              </a:rPr>
              <a:t>Bjorken</a:t>
            </a:r>
            <a:r>
              <a:rPr lang="en-US" altLang="en-US" sz="1800" i="0" dirty="0">
                <a:solidFill>
                  <a:schemeClr val="accent2"/>
                </a:solidFill>
                <a:latin typeface="+mn-lt"/>
              </a:rPr>
              <a:t> (p-n) Sum and (Effective) Strong Coupling</a:t>
            </a:r>
          </a:p>
          <a:p>
            <a:pPr>
              <a:lnSpc>
                <a:spcPct val="130000"/>
              </a:lnSpc>
              <a:spcBef>
                <a:spcPct val="0"/>
              </a:spcBef>
              <a:buFont typeface="Wingdings" charset="2"/>
              <a:buChar char="§"/>
              <a:defRPr/>
            </a:pPr>
            <a:r>
              <a:rPr lang="en-US" altLang="en-US" sz="1800" i="0" dirty="0">
                <a:latin typeface="+mn-lt"/>
              </a:rPr>
              <a:t>Summary</a:t>
            </a:r>
            <a:endParaRPr lang="en-US" altLang="en-US" sz="1800" i="0" dirty="0">
              <a:solidFill>
                <a:srgbClr val="00B0F0"/>
              </a:solidFill>
              <a:latin typeface="+mn-lt"/>
            </a:endParaRP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  <a:defRPr/>
            </a:pPr>
            <a:r>
              <a:rPr lang="en-US" altLang="en-US" sz="1600" b="0" i="0" dirty="0">
                <a:solidFill>
                  <a:srgbClr val="0070C0"/>
                </a:solidFill>
                <a:latin typeface="+mn-lt"/>
              </a:rPr>
              <a:t>Acknowledgment: Thanks to X. Zheng, M. Chen, B. </a:t>
            </a:r>
            <a:r>
              <a:rPr lang="en-US" altLang="en-US" sz="1600" b="0" i="0" dirty="0" err="1">
                <a:solidFill>
                  <a:srgbClr val="0070C0"/>
                </a:solidFill>
                <a:latin typeface="+mn-lt"/>
              </a:rPr>
              <a:t>Sawatzky</a:t>
            </a:r>
            <a:r>
              <a:rPr lang="en-US" altLang="en-US" sz="1600" b="0" i="0" dirty="0">
                <a:solidFill>
                  <a:srgbClr val="0070C0"/>
                </a:solidFill>
                <a:latin typeface="+mn-lt"/>
              </a:rPr>
              <a:t>, J. Chen, A. </a:t>
            </a:r>
            <a:r>
              <a:rPr lang="en-US" altLang="en-US" sz="1600" b="0" i="0" dirty="0" err="1">
                <a:solidFill>
                  <a:srgbClr val="0070C0"/>
                </a:solidFill>
                <a:latin typeface="+mn-lt"/>
              </a:rPr>
              <a:t>Deur</a:t>
            </a:r>
            <a:r>
              <a:rPr lang="en-US" altLang="en-US" sz="1600" b="0" i="0" dirty="0">
                <a:solidFill>
                  <a:srgbClr val="0070C0"/>
                </a:solidFill>
                <a:latin typeface="+mn-lt"/>
              </a:rPr>
              <a:t>, K. </a:t>
            </a:r>
            <a:r>
              <a:rPr lang="en-US" altLang="en-US" sz="1600" b="0" i="0" dirty="0" err="1">
                <a:solidFill>
                  <a:srgbClr val="0070C0"/>
                </a:solidFill>
                <a:latin typeface="+mn-lt"/>
              </a:rPr>
              <a:t>Slifer</a:t>
            </a:r>
            <a:r>
              <a:rPr lang="en-US" altLang="en-US" sz="1600" b="0" i="0" dirty="0">
                <a:solidFill>
                  <a:srgbClr val="0070C0"/>
                </a:solidFill>
                <a:latin typeface="+mn-lt"/>
              </a:rPr>
              <a:t>, S. Kuhn, P. Pandey and collaborators. 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Rectangle 2">
            <a:extLst>
              <a:ext uri="{FF2B5EF4-FFF2-40B4-BE49-F238E27FC236}">
                <a16:creationId xmlns:a16="http://schemas.microsoft.com/office/drawing/2014/main" id="{E25F6EE6-11AF-A280-4F5D-CE0DA02618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9213"/>
            <a:ext cx="10058400" cy="531812"/>
          </a:xfrm>
        </p:spPr>
        <p:txBody>
          <a:bodyPr/>
          <a:lstStyle/>
          <a:p>
            <a:pPr algn="l" eaLnBrk="1" hangingPunct="1"/>
            <a:r>
              <a:rPr lang="en-US" altLang="en-US" sz="28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         A1n@High-x: E12-06-110 in Hall C</a:t>
            </a:r>
          </a:p>
        </p:txBody>
      </p:sp>
      <p:sp>
        <p:nvSpPr>
          <p:cNvPr id="142338" name="Rectangle 3">
            <a:extLst>
              <a:ext uri="{FF2B5EF4-FFF2-40B4-BE49-F238E27FC236}">
                <a16:creationId xmlns:a16="http://schemas.microsoft.com/office/drawing/2014/main" id="{2BC233BF-C51C-E97E-A806-7D2D1CF60A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614944"/>
            <a:ext cx="6181344" cy="58420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1600" dirty="0">
                <a:ea typeface="ＭＳ Ｐゴシック" panose="020B0600070205080204" pitchFamily="34" charset="-128"/>
              </a:rPr>
              <a:t>Spokespersons: X. Zheng, G. Cates, J. P. Chen, Z. E. </a:t>
            </a:r>
            <a:r>
              <a:rPr lang="en-US" altLang="en-US" sz="1600" dirty="0" err="1">
                <a:ea typeface="ＭＳ Ｐゴシック" panose="020B0600070205080204" pitchFamily="34" charset="-128"/>
              </a:rPr>
              <a:t>Meziani</a:t>
            </a:r>
            <a:endParaRPr lang="en-US" altLang="en-US" sz="1600" dirty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1600" b="1" dirty="0" err="1">
                <a:ea typeface="ＭＳ Ｐゴシック" panose="020B0600070205080204" pitchFamily="34" charset="-128"/>
              </a:rPr>
              <a:t>Ph.D</a:t>
            </a:r>
            <a:r>
              <a:rPr lang="en-US" altLang="en-US" sz="1600" b="1" dirty="0">
                <a:ea typeface="ＭＳ Ｐゴシック" panose="020B0600070205080204" pitchFamily="34" charset="-128"/>
              </a:rPr>
              <a:t> Students: M. Chen, M. </a:t>
            </a:r>
            <a:r>
              <a:rPr lang="en-US" altLang="en-US" sz="1600" b="1" dirty="0" err="1">
                <a:ea typeface="ＭＳ Ｐゴシック" panose="020B0600070205080204" pitchFamily="34" charset="-128"/>
              </a:rPr>
              <a:t>Rehfuss</a:t>
            </a:r>
            <a:r>
              <a:rPr lang="en-US" altLang="en-US" sz="1600" b="1" dirty="0">
                <a:ea typeface="ＭＳ Ｐゴシック" panose="020B0600070205080204" pitchFamily="34" charset="-128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en-US" altLang="en-US" sz="1000" dirty="0">
              <a:ea typeface="ＭＳ Ｐゴシック" panose="020B0600070205080204" pitchFamily="34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1800" dirty="0">
                <a:ea typeface="ＭＳ Ｐゴシック" panose="020B0600070205080204" pitchFamily="34" charset="-128"/>
              </a:rPr>
              <a:t>30 </a:t>
            </a:r>
            <a:r>
              <a:rPr lang="en-US" altLang="en-US" sz="1800" dirty="0" err="1">
                <a:ea typeface="ＭＳ Ｐゴシック" panose="020B0600070205080204" pitchFamily="34" charset="-128"/>
              </a:rPr>
              <a:t>uA</a:t>
            </a:r>
            <a:r>
              <a:rPr lang="en-US" altLang="en-US" sz="1800" dirty="0">
                <a:ea typeface="ＭＳ Ｐゴシック" panose="020B0600070205080204" pitchFamily="34" charset="-128"/>
              </a:rPr>
              <a:t>, 85% polarized 10.4 GeV electron beam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1800" dirty="0">
                <a:ea typeface="ＭＳ Ｐゴシック" panose="020B0600070205080204" pitchFamily="34" charset="-128"/>
              </a:rPr>
              <a:t>40 cm L/T polarized </a:t>
            </a:r>
            <a:r>
              <a:rPr lang="en-US" altLang="en-US" sz="1800" baseline="30000" dirty="0">
                <a:ea typeface="ＭＳ Ｐゴシック" panose="020B0600070205080204" pitchFamily="34" charset="-128"/>
              </a:rPr>
              <a:t>3</a:t>
            </a:r>
            <a:r>
              <a:rPr lang="en-US" altLang="en-US" sz="1800" dirty="0">
                <a:ea typeface="ＭＳ Ｐゴシック" panose="020B0600070205080204" pitchFamily="34" charset="-128"/>
              </a:rPr>
              <a:t>He with in-beam polarization reach up to 60% (average ~ 50-55%)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1800" dirty="0">
                <a:ea typeface="ＭＳ Ｐゴシック" panose="020B0600070205080204" pitchFamily="34" charset="-128"/>
              </a:rPr>
              <a:t>   </a:t>
            </a:r>
            <a:r>
              <a:rPr lang="en-US" altLang="en-US" sz="18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luminosity (2x10</a:t>
            </a:r>
            <a:r>
              <a:rPr lang="en-US" altLang="en-US" sz="1800" baseline="300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36 </a:t>
            </a:r>
            <a:r>
              <a:rPr lang="en-US" altLang="en-US" sz="18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cm</a:t>
            </a:r>
            <a:r>
              <a:rPr lang="en-US" altLang="en-US" sz="1800" baseline="300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-2</a:t>
            </a:r>
            <a:r>
              <a:rPr lang="en-US" altLang="en-US" sz="18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s</a:t>
            </a:r>
            <a:r>
              <a:rPr lang="en-US" altLang="en-US" sz="1800" baseline="300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-1</a:t>
            </a:r>
            <a:r>
              <a:rPr lang="en-US" altLang="en-US" sz="18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) and FOM are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18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   a factor of 2 improved over the world record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800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 typeface="Symbol" pitchFamily="2" charset="2"/>
              <a:buChar char=" "/>
            </a:pPr>
            <a:endParaRPr lang="en-US" altLang="en-US" sz="2000" dirty="0">
              <a:solidFill>
                <a:schemeClr val="accent2"/>
              </a:solidFill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 typeface="Symbol" pitchFamily="2" charset="2"/>
              <a:buChar char=" "/>
            </a:pPr>
            <a:endParaRPr lang="en-US" altLang="en-US" sz="2000" dirty="0">
              <a:solidFill>
                <a:schemeClr val="accent2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E4E828D-9BA7-FD94-1408-FA33372F30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2791" y="684048"/>
            <a:ext cx="3640914" cy="257611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87F42CB-9C7F-459F-83C4-F6E23C6C76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079" y="3190213"/>
            <a:ext cx="4056942" cy="324126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F4FA437-CF53-0520-D5A3-E0A3816C29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130" t="7330" r="4726" b="6185"/>
          <a:stretch/>
        </p:blipFill>
        <p:spPr>
          <a:xfrm>
            <a:off x="5046681" y="3363189"/>
            <a:ext cx="4829963" cy="34336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4B60851-F796-82E3-3A3B-AAF5125AC810}"/>
              </a:ext>
            </a:extLst>
          </p:cNvPr>
          <p:cNvSpPr txBox="1"/>
          <p:nvPr/>
        </p:nvSpPr>
        <p:spPr>
          <a:xfrm>
            <a:off x="4957432" y="4895354"/>
            <a:ext cx="5943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dirty="0"/>
              <a:t>50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82D547-8925-95D5-DD05-E27BD41203FE}"/>
              </a:ext>
            </a:extLst>
          </p:cNvPr>
          <p:cNvSpPr txBox="1"/>
          <p:nvPr/>
        </p:nvSpPr>
        <p:spPr>
          <a:xfrm>
            <a:off x="4969764" y="4238981"/>
            <a:ext cx="5943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dirty="0"/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542803282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Rectangle 2">
            <a:extLst>
              <a:ext uri="{FF2B5EF4-FFF2-40B4-BE49-F238E27FC236}">
                <a16:creationId xmlns:a16="http://schemas.microsoft.com/office/drawing/2014/main" id="{E25F6EE6-11AF-A280-4F5D-CE0DA02618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9213"/>
            <a:ext cx="10058400" cy="531812"/>
          </a:xfrm>
        </p:spPr>
        <p:txBody>
          <a:bodyPr/>
          <a:lstStyle/>
          <a:p>
            <a:pPr eaLnBrk="1" hangingPunct="1"/>
            <a:r>
              <a:rPr lang="en-US" altLang="en-US" sz="28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A1n@High-x: Preliminary Results</a:t>
            </a:r>
          </a:p>
        </p:txBody>
      </p:sp>
      <p:sp>
        <p:nvSpPr>
          <p:cNvPr id="142338" name="Rectangle 3">
            <a:extLst>
              <a:ext uri="{FF2B5EF4-FFF2-40B4-BE49-F238E27FC236}">
                <a16:creationId xmlns:a16="http://schemas.microsoft.com/office/drawing/2014/main" id="{2BC233BF-C51C-E97E-A806-7D2D1CF60A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614944"/>
            <a:ext cx="8961120" cy="584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800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 typeface="Symbol" pitchFamily="2" charset="2"/>
              <a:buChar char=" "/>
            </a:pPr>
            <a:endParaRPr lang="en-US" altLang="en-US" sz="2000" dirty="0">
              <a:solidFill>
                <a:schemeClr val="accent2"/>
              </a:solidFill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 typeface="Symbol" pitchFamily="2" charset="2"/>
              <a:buChar char=" "/>
            </a:pPr>
            <a:endParaRPr lang="en-US" altLang="en-US" sz="2000" dirty="0">
              <a:solidFill>
                <a:schemeClr val="accent2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42A6E6F7-CD16-FF2A-9624-B65AADBF19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7" t="18559" r="24705" b="12887"/>
          <a:stretch/>
        </p:blipFill>
        <p:spPr>
          <a:xfrm>
            <a:off x="674288" y="614944"/>
            <a:ext cx="8709823" cy="6023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46161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Rectangle 2">
            <a:extLst>
              <a:ext uri="{FF2B5EF4-FFF2-40B4-BE49-F238E27FC236}">
                <a16:creationId xmlns:a16="http://schemas.microsoft.com/office/drawing/2014/main" id="{E25F6EE6-11AF-A280-4F5D-CE0DA02618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9213"/>
            <a:ext cx="10058400" cy="531812"/>
          </a:xfrm>
        </p:spPr>
        <p:txBody>
          <a:bodyPr/>
          <a:lstStyle/>
          <a:p>
            <a:pPr eaLnBrk="1" hangingPunct="1"/>
            <a:r>
              <a:rPr lang="en-US" altLang="en-US" sz="28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A1n@High-x: Preliminary Results</a:t>
            </a:r>
          </a:p>
        </p:txBody>
      </p:sp>
      <p:sp>
        <p:nvSpPr>
          <p:cNvPr id="142338" name="Rectangle 3">
            <a:extLst>
              <a:ext uri="{FF2B5EF4-FFF2-40B4-BE49-F238E27FC236}">
                <a16:creationId xmlns:a16="http://schemas.microsoft.com/office/drawing/2014/main" id="{2BC233BF-C51C-E97E-A806-7D2D1CF60A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614944"/>
            <a:ext cx="8961120" cy="584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800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 typeface="Symbol" pitchFamily="2" charset="2"/>
              <a:buChar char=" "/>
            </a:pPr>
            <a:endParaRPr lang="en-US" altLang="en-US" sz="2000" dirty="0">
              <a:solidFill>
                <a:schemeClr val="accent2"/>
              </a:solidFill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 typeface="Symbol" pitchFamily="2" charset="2"/>
              <a:buChar char=" "/>
            </a:pPr>
            <a:endParaRPr lang="en-US" altLang="en-US" sz="2000" dirty="0">
              <a:solidFill>
                <a:schemeClr val="accent2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42A6E6F7-CD16-FF2A-9624-B65AADBF19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7" t="18559" r="24705" b="12887"/>
          <a:stretch/>
        </p:blipFill>
        <p:spPr>
          <a:xfrm>
            <a:off x="674288" y="581025"/>
            <a:ext cx="8709823" cy="6023615"/>
          </a:xfrm>
          <a:prstGeom prst="rect">
            <a:avLst/>
          </a:prstGeom>
        </p:spPr>
      </p:pic>
      <p:pic>
        <p:nvPicPr>
          <p:cNvPr id="3" name="Picture 2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003740E-6585-7572-F99F-7E6467EAE6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3" t="28122" r="17487" b="8611"/>
          <a:stretch/>
        </p:blipFill>
        <p:spPr>
          <a:xfrm>
            <a:off x="462792" y="1283748"/>
            <a:ext cx="8709823" cy="5394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07617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Text Box 2">
            <a:extLst>
              <a:ext uri="{FF2B5EF4-FFF2-40B4-BE49-F238E27FC236}">
                <a16:creationId xmlns:a16="http://schemas.microsoft.com/office/drawing/2014/main" id="{198C2806-FBC5-53E8-0DCE-7A1CBA115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7866" y="1899141"/>
            <a:ext cx="6942667" cy="1077180"/>
          </a:xfrm>
          <a:prstGeom prst="rect">
            <a:avLst/>
          </a:prstGeom>
          <a:solidFill>
            <a:srgbClr val="00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square" lIns="91409" tIns="45701" rIns="91409" bIns="45701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rPr>
              <a:t>Highlights of JLab12 Spin Program II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3200" b="0" i="0" dirty="0">
                <a:solidFill>
                  <a:srgbClr val="000000"/>
                </a:solidFill>
              </a:rPr>
              <a:t>Spin Moments @ Intermediate Q</a:t>
            </a:r>
            <a:r>
              <a:rPr lang="en-US" altLang="en-US" sz="3200" b="0" i="0" baseline="30000" dirty="0">
                <a:solidFill>
                  <a:srgbClr val="000000"/>
                </a:solidFill>
              </a:rPr>
              <a:t>2</a:t>
            </a:r>
            <a:endParaRPr kumimoji="0" lang="en-US" altLang="en-US" sz="3200" b="1" i="1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0083BD03-75BA-FD0A-12FF-C888F651A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6343" y="3395472"/>
            <a:ext cx="8320537" cy="120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9" tIns="45701" rIns="91409" bIns="45701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rPr>
              <a:t>	Preliminary results from d2n(</a:t>
            </a:r>
            <a:r>
              <a:rPr kumimoji="0" lang="en-US" altLang="en-US" sz="2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rPr>
              <a:t>3</a:t>
            </a: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rPr>
              <a:t>He) in Hall C: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D16D4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rPr>
              <a:t>         twist-3 matrix element </a:t>
            </a: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D16D4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  <a:sym typeface="Wingdings" pitchFamily="2" charset="2"/>
              </a:rPr>
              <a:t> </a:t>
            </a: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D16D4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rPr>
              <a:t>quark-gluon correlations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D16D4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rPr>
              <a:t>	(color polarizability/color Lorentz force)</a:t>
            </a:r>
          </a:p>
        </p:txBody>
      </p:sp>
    </p:spTree>
    <p:extLst>
      <p:ext uri="{BB962C8B-B14F-4D97-AF65-F5344CB8AC3E}">
        <p14:creationId xmlns:p14="http://schemas.microsoft.com/office/powerpoint/2010/main" val="18152260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ustomShape 2">
            <a:extLst>
              <a:ext uri="{FF2B5EF4-FFF2-40B4-BE49-F238E27FC236}">
                <a16:creationId xmlns:a16="http://schemas.microsoft.com/office/drawing/2014/main" id="{95592615-C222-7B48-9BBB-DE87E434BC50}"/>
              </a:ext>
            </a:extLst>
          </p:cNvPr>
          <p:cNvSpPr/>
          <p:nvPr/>
        </p:nvSpPr>
        <p:spPr>
          <a:xfrm>
            <a:off x="669925" y="115888"/>
            <a:ext cx="9305925" cy="38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0" marR="0" lvl="0" indent="0" algn="ctr" defTabSz="9144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-1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Times New Roman"/>
                <a:cs typeface="+mn-cs"/>
              </a:rPr>
              <a:t>6 GeV Results for d2 Moment</a:t>
            </a:r>
            <a:endParaRPr kumimoji="0" lang="en-US" sz="3200" b="0" i="0" u="none" strike="noStrike" kern="1200" cap="none" spc="-1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5650" name="Picture 1">
            <a:extLst>
              <a:ext uri="{FF2B5EF4-FFF2-40B4-BE49-F238E27FC236}">
                <a16:creationId xmlns:a16="http://schemas.microsoft.com/office/drawing/2014/main" id="{291CCB8B-20A6-B7B4-9DF1-91FB945D9B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51"/>
          <a:stretch>
            <a:fillRect/>
          </a:stretch>
        </p:blipFill>
        <p:spPr bwMode="auto">
          <a:xfrm>
            <a:off x="0" y="2031657"/>
            <a:ext cx="10058400" cy="389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1" name="Rectangle 2">
            <a:extLst>
              <a:ext uri="{FF2B5EF4-FFF2-40B4-BE49-F238E27FC236}">
                <a16:creationId xmlns:a16="http://schemas.microsoft.com/office/drawing/2014/main" id="{5F418538-A42C-8CF6-842A-1B6A0C7268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6275" y="5673725"/>
            <a:ext cx="2016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1E1E1E"/>
                </a:solidFill>
                <a:effectLst/>
                <a:uLnTx/>
                <a:uFillTx/>
                <a:latin typeface="LMSans10"/>
                <a:ea typeface="ＭＳ Ｐゴシック" panose="020B0600070205080204" pitchFamily="34" charset="-128"/>
                <a:cs typeface="+mn-cs"/>
              </a:rPr>
              <a:t>P</a:t>
            </a:r>
            <a:r>
              <a:rPr kumimoji="0" lang="is-I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1E1E1E"/>
                </a:solidFill>
                <a:effectLst/>
                <a:uLnTx/>
                <a:uFillTx/>
                <a:latin typeface="LMSans10"/>
                <a:ea typeface="ＭＳ Ｐゴシック" panose="020B0600070205080204" pitchFamily="34" charset="-128"/>
                <a:cs typeface="+mn-cs"/>
              </a:rPr>
              <a:t>roton from SANE,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s-I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1E1E1E"/>
                </a:solidFill>
                <a:effectLst/>
                <a:uLnTx/>
                <a:uFillTx/>
                <a:latin typeface="LMSans10"/>
                <a:ea typeface="ＭＳ Ｐゴシック" panose="020B0600070205080204" pitchFamily="34" charset="-128"/>
                <a:cs typeface="+mn-cs"/>
              </a:rPr>
              <a:t>PRL 122, 022002 (2019) </a:t>
            </a:r>
            <a:endParaRPr kumimoji="0" lang="is-IS" altLang="en-US" sz="1400" b="0" i="0" u="none" strike="noStrike" kern="1200" cap="none" spc="0" normalizeH="0" baseline="0" noProof="0">
              <a:ln>
                <a:noFill/>
              </a:ln>
              <a:solidFill>
                <a:srgbClr val="D1282E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55652" name="Picture 3">
            <a:extLst>
              <a:ext uri="{FF2B5EF4-FFF2-40B4-BE49-F238E27FC236}">
                <a16:creationId xmlns:a16="http://schemas.microsoft.com/office/drawing/2014/main" id="{04FD81A6-C561-FDD8-1CF7-418D61BC5D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54" t="26794" r="60875" b="63071"/>
          <a:stretch>
            <a:fillRect/>
          </a:stretch>
        </p:blipFill>
        <p:spPr bwMode="auto">
          <a:xfrm>
            <a:off x="949325" y="1279525"/>
            <a:ext cx="338137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53" name="Picture 3">
            <a:extLst>
              <a:ext uri="{FF2B5EF4-FFF2-40B4-BE49-F238E27FC236}">
                <a16:creationId xmlns:a16="http://schemas.microsoft.com/office/drawing/2014/main" id="{936EDA35-05F1-A1A5-198C-7F00609BCE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85" t="12178" r="1266" b="58827"/>
          <a:stretch>
            <a:fillRect/>
          </a:stretch>
        </p:blipFill>
        <p:spPr bwMode="auto">
          <a:xfrm>
            <a:off x="5232400" y="652463"/>
            <a:ext cx="4491038" cy="14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290E4F4-1CE3-DC43-9669-16F7308B1BB7}"/>
              </a:ext>
            </a:extLst>
          </p:cNvPr>
          <p:cNvSpPr/>
          <p:nvPr/>
        </p:nvSpPr>
        <p:spPr>
          <a:xfrm>
            <a:off x="236538" y="747713"/>
            <a:ext cx="4618037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  <a:cs typeface="+mn-cs"/>
              </a:rPr>
              <a:t>Dynamic twist-3 matrix element</a:t>
            </a:r>
            <a:endParaRPr kumimoji="0" lang="en-US" sz="2800" b="1" i="1" u="none" strike="noStrike" kern="1200" cap="none" spc="0" normalizeH="0" baseline="0" noProof="0" dirty="0">
              <a:ln>
                <a:noFill/>
              </a:ln>
              <a:solidFill>
                <a:srgbClr val="D1282E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D6C13D0-C532-704B-9D93-76A8FEA67385}"/>
              </a:ext>
            </a:extLst>
          </p:cNvPr>
          <p:cNvCxnSpPr>
            <a:cxnSpLocks/>
          </p:cNvCxnSpPr>
          <p:nvPr/>
        </p:nvCxnSpPr>
        <p:spPr>
          <a:xfrm>
            <a:off x="7859713" y="6057900"/>
            <a:ext cx="2116137" cy="0"/>
          </a:xfrm>
          <a:prstGeom prst="straightConnector1">
            <a:avLst/>
          </a:prstGeom>
          <a:ln w="76200"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58895E6-EEA2-854D-BF2A-F19BD7E0C006}"/>
              </a:ext>
            </a:extLst>
          </p:cNvPr>
          <p:cNvSpPr/>
          <p:nvPr/>
        </p:nvSpPr>
        <p:spPr>
          <a:xfrm>
            <a:off x="6189552" y="5857845"/>
            <a:ext cx="14558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D1282E"/>
                </a:solidFill>
                <a:effectLst/>
                <a:uLnTx/>
                <a:uFillTx/>
                <a:latin typeface="Arial"/>
                <a:ea typeface="ＭＳ Ｐゴシック" charset="0"/>
                <a:cs typeface="+mn-cs"/>
              </a:rPr>
              <a:t>12 GeV d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srgbClr val="D1282E"/>
                </a:solidFill>
                <a:effectLst/>
                <a:uLnTx/>
                <a:uFillTx/>
                <a:latin typeface="Arial"/>
                <a:ea typeface="ＭＳ Ｐゴシック" charset="0"/>
                <a:cs typeface="+mn-cs"/>
              </a:rPr>
              <a:t>2</a:t>
            </a:r>
            <a:r>
              <a:rPr kumimoji="0" lang="en-US" sz="2000" b="0" i="0" u="none" strike="noStrike" kern="0" cap="none" spc="0" normalizeH="0" baseline="30000" noProof="0" dirty="0">
                <a:ln>
                  <a:noFill/>
                </a:ln>
                <a:solidFill>
                  <a:srgbClr val="D1282E"/>
                </a:solidFill>
                <a:effectLst/>
                <a:uLnTx/>
                <a:uFillTx/>
                <a:latin typeface="Arial"/>
                <a:ea typeface="ＭＳ Ｐゴシック" charset="0"/>
                <a:cs typeface="+mn-cs"/>
              </a:rPr>
              <a:t>n</a:t>
            </a:r>
            <a:endParaRPr kumimoji="0" lang="en-US" sz="2000" b="1" i="1" u="none" strike="noStrike" kern="1200" cap="none" spc="0" normalizeH="0" baseline="30000" noProof="0" dirty="0">
              <a:ln>
                <a:noFill/>
              </a:ln>
              <a:solidFill>
                <a:srgbClr val="D1282E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B842927-BA98-EBEC-8752-7F062874E202}"/>
              </a:ext>
            </a:extLst>
          </p:cNvPr>
          <p:cNvCxnSpPr>
            <a:cxnSpLocks/>
          </p:cNvCxnSpPr>
          <p:nvPr/>
        </p:nvCxnSpPr>
        <p:spPr>
          <a:xfrm>
            <a:off x="669925" y="5835650"/>
            <a:ext cx="1274977" cy="0"/>
          </a:xfrm>
          <a:prstGeom prst="straightConnector1">
            <a:avLst/>
          </a:prstGeom>
          <a:ln w="76200"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8ED9DFF7-4519-4540-5929-46B0836CE102}"/>
              </a:ext>
            </a:extLst>
          </p:cNvPr>
          <p:cNvSpPr/>
          <p:nvPr/>
        </p:nvSpPr>
        <p:spPr>
          <a:xfrm>
            <a:off x="373166" y="5981700"/>
            <a:ext cx="18389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0" i="0" kern="0" dirty="0">
                <a:solidFill>
                  <a:srgbClr val="D1282E"/>
                </a:solidFill>
                <a:latin typeface="Arial"/>
                <a:ea typeface="ＭＳ Ｐゴシック" charset="0"/>
              </a:rPr>
              <a:t>g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D1282E"/>
                </a:solidFill>
                <a:effectLst/>
                <a:uLnTx/>
                <a:uFillTx/>
                <a:latin typeface="Arial"/>
                <a:ea typeface="ＭＳ Ｐゴシック" charset="0"/>
                <a:cs typeface="+mn-cs"/>
              </a:rPr>
              <a:t>2p2 Proposal</a:t>
            </a:r>
            <a:endParaRPr kumimoji="0" lang="en-US" sz="2000" b="1" i="1" u="none" strike="noStrike" kern="1200" cap="none" spc="0" normalizeH="0" baseline="30000" noProof="0" dirty="0">
              <a:ln>
                <a:noFill/>
              </a:ln>
              <a:solidFill>
                <a:srgbClr val="D1282E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Content Placeholder 2">
            <a:extLst>
              <a:ext uri="{FF2B5EF4-FFF2-40B4-BE49-F238E27FC236}">
                <a16:creationId xmlns:a16="http://schemas.microsoft.com/office/drawing/2014/main" id="{ECC85D1D-30C3-9800-A19A-9AC49B0B574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66119" y="663576"/>
            <a:ext cx="8723870" cy="1807776"/>
          </a:xfrm>
        </p:spPr>
        <p:txBody>
          <a:bodyPr/>
          <a:lstStyle/>
          <a:p>
            <a:pPr marL="457200" indent="-457200" eaLnBrk="1" hangingPunct="1">
              <a:buFontTx/>
              <a:buChar char="•"/>
            </a:pP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Measurement of g</a:t>
            </a:r>
            <a:r>
              <a:rPr lang="en-US" altLang="en-US" sz="18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and g</a:t>
            </a:r>
            <a:r>
              <a:rPr lang="en-US" altLang="en-US" sz="18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structure functions and d</a:t>
            </a:r>
            <a:r>
              <a:rPr lang="en-US" altLang="en-US" sz="18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moments at 3 GeV</a:t>
            </a:r>
            <a:r>
              <a:rPr lang="en-US" alt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&lt; Q</a:t>
            </a:r>
            <a:r>
              <a:rPr lang="en-US" alt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&lt; 5.5 GeV</a:t>
            </a:r>
            <a:r>
              <a:rPr lang="en-US" alt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for the </a:t>
            </a:r>
            <a:r>
              <a:rPr lang="en-US" altLang="en-US" sz="1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 using a polarized </a:t>
            </a:r>
            <a:r>
              <a:rPr lang="en-US" altLang="en-US" sz="1800" baseline="30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en-US" sz="1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target</a:t>
            </a:r>
          </a:p>
          <a:p>
            <a:pPr marL="457200" indent="-457200" eaLnBrk="1" hangingPunct="1">
              <a:buFontTx/>
              <a:buChar char="•"/>
            </a:pP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Study quark-gluon correlations (twist-3) and provide </a:t>
            </a:r>
            <a:r>
              <a:rPr lang="en-US" alt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benchmark test of LQCD calculations</a:t>
            </a: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457200" indent="-457200" eaLnBrk="1" hangingPunct="1">
              <a:buFontTx/>
              <a:buChar char="•"/>
            </a:pPr>
            <a:r>
              <a:rPr lang="en-US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Data taking completed, analysis on-going</a:t>
            </a:r>
            <a:endParaRPr lang="en-US" altLang="en-US" sz="1800" dirty="0"/>
          </a:p>
        </p:txBody>
      </p:sp>
      <p:sp>
        <p:nvSpPr>
          <p:cNvPr id="156674" name="Title 1">
            <a:extLst>
              <a:ext uri="{FF2B5EF4-FFF2-40B4-BE49-F238E27FC236}">
                <a16:creationId xmlns:a16="http://schemas.microsoft.com/office/drawing/2014/main" id="{0F66DF6F-251B-FBA2-BB6B-01125BD969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0058400" cy="663575"/>
          </a:xfrm>
        </p:spPr>
        <p:txBody>
          <a:bodyPr/>
          <a:lstStyle/>
          <a:p>
            <a:pPr eaLnBrk="1" hangingPunct="1"/>
            <a:r>
              <a:rPr lang="en-US" altLang="en-US" sz="3200" b="1" dirty="0">
                <a:solidFill>
                  <a:srgbClr val="FF0000"/>
                </a:solidFill>
              </a:rPr>
              <a:t>12 GeV d</a:t>
            </a:r>
            <a:r>
              <a:rPr lang="en-US" altLang="en-US" sz="3200" b="1" baseline="-25000" dirty="0">
                <a:solidFill>
                  <a:srgbClr val="FF0000"/>
                </a:solidFill>
              </a:rPr>
              <a:t>2</a:t>
            </a:r>
            <a:r>
              <a:rPr lang="en-US" altLang="en-US" sz="3200" b="1" baseline="30000" dirty="0">
                <a:solidFill>
                  <a:srgbClr val="FF0000"/>
                </a:solidFill>
              </a:rPr>
              <a:t>n</a:t>
            </a:r>
            <a:r>
              <a:rPr lang="en-US" altLang="en-US" sz="3200" b="1" dirty="0">
                <a:solidFill>
                  <a:srgbClr val="FF0000"/>
                </a:solidFill>
              </a:rPr>
              <a:t>: Color Polarizability/Lorentz Force </a:t>
            </a:r>
          </a:p>
        </p:txBody>
      </p:sp>
      <p:pic>
        <p:nvPicPr>
          <p:cNvPr id="156676" name="Picture 4">
            <a:extLst>
              <a:ext uri="{FF2B5EF4-FFF2-40B4-BE49-F238E27FC236}">
                <a16:creationId xmlns:a16="http://schemas.microsoft.com/office/drawing/2014/main" id="{A6F4E24D-FE72-8254-2396-F8072C81C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6" t="33420" r="49316" b="17230"/>
          <a:stretch>
            <a:fillRect/>
          </a:stretch>
        </p:blipFill>
        <p:spPr bwMode="auto">
          <a:xfrm>
            <a:off x="464933" y="2718487"/>
            <a:ext cx="4255906" cy="3378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9A52A190-BE6E-5157-A7E9-FF9B914C5B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8" t="28102" r="27686" b="16831"/>
          <a:stretch/>
        </p:blipFill>
        <p:spPr>
          <a:xfrm>
            <a:off x="4863585" y="2662882"/>
            <a:ext cx="4947679" cy="3039763"/>
          </a:xfrm>
          <a:prstGeom prst="rect">
            <a:avLst/>
          </a:prstGeom>
        </p:spPr>
      </p:pic>
      <p:sp>
        <p:nvSpPr>
          <p:cNvPr id="5" name="Text Box 17">
            <a:extLst>
              <a:ext uri="{FF2B5EF4-FFF2-40B4-BE49-F238E27FC236}">
                <a16:creationId xmlns:a16="http://schemas.microsoft.com/office/drawing/2014/main" id="{0B6E7EB1-A509-9543-CA97-9DE978AD74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7563" y="5722789"/>
            <a:ext cx="4360037" cy="349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166" tIns="36084" rIns="72166" bIns="36084">
            <a:spAutoFit/>
          </a:bodyPr>
          <a:lstStyle>
            <a:lvl1pPr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9pPr>
          </a:lstStyle>
          <a:p>
            <a:pPr algn="ctr" defTabSz="721919">
              <a:defRPr/>
            </a:pPr>
            <a:r>
              <a:rPr lang="en-US" altLang="en-US" sz="1800" b="0" i="0" dirty="0">
                <a:solidFill>
                  <a:srgbClr val="FF0000"/>
                </a:solidFill>
                <a:latin typeface="Constantia"/>
              </a:rPr>
              <a:t>preliminary results on g</a:t>
            </a:r>
            <a:r>
              <a:rPr lang="en-US" altLang="en-US" sz="1800" b="0" i="0" baseline="-25000" dirty="0">
                <a:solidFill>
                  <a:srgbClr val="FF0000"/>
                </a:solidFill>
                <a:latin typeface="Constantia"/>
              </a:rPr>
              <a:t>2</a:t>
            </a:r>
            <a:r>
              <a:rPr lang="en-US" altLang="en-US" sz="1800" b="0" i="0" dirty="0">
                <a:solidFill>
                  <a:srgbClr val="FF0000"/>
                </a:solidFill>
                <a:latin typeface="Constantia"/>
              </a:rPr>
              <a:t>n/g</a:t>
            </a:r>
            <a:r>
              <a:rPr lang="en-US" altLang="en-US" sz="1800" b="0" i="0" baseline="-25000" dirty="0">
                <a:solidFill>
                  <a:srgbClr val="FF0000"/>
                </a:solidFill>
                <a:latin typeface="Constantia"/>
              </a:rPr>
              <a:t>2</a:t>
            </a:r>
            <a:r>
              <a:rPr lang="en-US" altLang="en-US" sz="1800" b="0" i="0" baseline="30000" dirty="0">
                <a:solidFill>
                  <a:srgbClr val="FF0000"/>
                </a:solidFill>
                <a:latin typeface="Constantia"/>
              </a:rPr>
              <a:t>3</a:t>
            </a:r>
            <a:r>
              <a:rPr lang="en-US" altLang="en-US" sz="1800" b="0" i="0" dirty="0">
                <a:solidFill>
                  <a:srgbClr val="FF0000"/>
                </a:solidFill>
                <a:latin typeface="Constantia"/>
              </a:rPr>
              <a:t>He ( J. Chen)</a:t>
            </a:r>
            <a:endParaRPr lang="en-US" altLang="en-US" sz="1800" b="0" i="0" baseline="-25000" dirty="0">
              <a:solidFill>
                <a:srgbClr val="FF0000"/>
              </a:solidFill>
              <a:latin typeface="Constantia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Text Box 2">
            <a:extLst>
              <a:ext uri="{FF2B5EF4-FFF2-40B4-BE49-F238E27FC236}">
                <a16:creationId xmlns:a16="http://schemas.microsoft.com/office/drawing/2014/main" id="{198C2806-FBC5-53E8-0DCE-7A1CBA115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8605" y="1047325"/>
            <a:ext cx="7498727" cy="1077180"/>
          </a:xfrm>
          <a:prstGeom prst="rect">
            <a:avLst/>
          </a:prstGeom>
          <a:solidFill>
            <a:srgbClr val="00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square" lIns="91409" tIns="45701" rIns="91409" bIns="45701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200" b="0" i="0" dirty="0">
                <a:solidFill>
                  <a:srgbClr val="000000"/>
                </a:solidFill>
              </a:rPr>
              <a:t>Recent Published Results on Spin Moments:</a:t>
            </a:r>
          </a:p>
          <a:p>
            <a:pPr algn="ctr"/>
            <a:r>
              <a:rPr lang="en-US" altLang="en-US" sz="3200" b="0" i="0" dirty="0">
                <a:solidFill>
                  <a:srgbClr val="000000"/>
                </a:solidFill>
              </a:rPr>
              <a:t>Sum Rules and </a:t>
            </a:r>
            <a:r>
              <a:rPr lang="en-US" altLang="en-US" sz="3200" b="0" i="0" dirty="0" err="1">
                <a:solidFill>
                  <a:srgbClr val="000000"/>
                </a:solidFill>
              </a:rPr>
              <a:t>Polarizibilities</a:t>
            </a:r>
            <a:r>
              <a:rPr lang="en-US" altLang="en-US" sz="3200" b="0" i="0" dirty="0">
                <a:solidFill>
                  <a:srgbClr val="000000"/>
                </a:solidFill>
              </a:rPr>
              <a:t> @ Low-Q</a:t>
            </a:r>
            <a:endParaRPr lang="en-US" altLang="en-US" sz="3200" dirty="0">
              <a:solidFill>
                <a:srgbClr val="000000"/>
              </a:solidFill>
            </a:endParaRP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0083BD03-75BA-FD0A-12FF-C888F651A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077" y="2225135"/>
            <a:ext cx="9636369" cy="329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9" tIns="45701" rIns="91409" bIns="45701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i="0" dirty="0">
                <a:solidFill>
                  <a:srgbClr val="FF0000"/>
                </a:solidFill>
              </a:rPr>
              <a:t>Sum Rules    </a:t>
            </a:r>
          </a:p>
          <a:p>
            <a:pPr algn="ctr"/>
            <a:r>
              <a:rPr lang="en-US" altLang="en-US" i="0" dirty="0">
                <a:solidFill>
                  <a:schemeClr val="tx1"/>
                </a:solidFill>
              </a:rPr>
              <a:t>Nucleon Structure      </a:t>
            </a:r>
            <a:r>
              <a:rPr lang="en-US" altLang="en-US" i="0" dirty="0">
                <a:solidFill>
                  <a:srgbClr val="FF0000"/>
                </a:solidFill>
                <a:sym typeface="Wingdings" pitchFamily="2" charset="2"/>
              </a:rPr>
              <a:t></a:t>
            </a:r>
            <a:r>
              <a:rPr lang="en-US" altLang="en-US" i="0" dirty="0">
                <a:solidFill>
                  <a:srgbClr val="2D16D4"/>
                </a:solidFill>
              </a:rPr>
              <a:t>       </a:t>
            </a:r>
            <a:r>
              <a:rPr lang="en-US" altLang="en-US" i="0" dirty="0">
                <a:solidFill>
                  <a:schemeClr val="tx1"/>
                </a:solidFill>
              </a:rPr>
              <a:t>Global Properties   </a:t>
            </a:r>
          </a:p>
          <a:p>
            <a:pPr algn="ctr"/>
            <a:r>
              <a:rPr lang="en-US" altLang="en-US" i="0" dirty="0">
                <a:solidFill>
                  <a:srgbClr val="2D16D4"/>
                </a:solidFill>
              </a:rPr>
              <a:t>mass, spin, magnetic moment,  polarizabilities, …</a:t>
            </a:r>
          </a:p>
          <a:p>
            <a:pPr algn="ctr"/>
            <a:r>
              <a:rPr lang="en-US" altLang="en-US" i="0" dirty="0">
                <a:solidFill>
                  <a:srgbClr val="2D16D4"/>
                </a:solidFill>
              </a:rPr>
              <a:t> </a:t>
            </a:r>
          </a:p>
          <a:p>
            <a:pPr algn="ctr"/>
            <a:r>
              <a:rPr lang="en-US" altLang="en-US" sz="2400" i="0" dirty="0">
                <a:solidFill>
                  <a:schemeClr val="tx1"/>
                </a:solidFill>
              </a:rPr>
              <a:t>How the structure is related (gives rise) to the global properties?</a:t>
            </a:r>
          </a:p>
          <a:p>
            <a:pPr algn="ctr"/>
            <a:r>
              <a:rPr lang="en-US" altLang="en-US" sz="2400" i="0" dirty="0">
                <a:solidFill>
                  <a:schemeClr val="tx1"/>
                </a:solidFill>
              </a:rPr>
              <a:t>How the global properties emerging from the structure?</a:t>
            </a:r>
          </a:p>
          <a:p>
            <a:pPr algn="ctr"/>
            <a:endParaRPr lang="en-US" altLang="en-US" sz="2400" i="0" dirty="0">
              <a:solidFill>
                <a:schemeClr val="tx1"/>
              </a:solidFill>
            </a:endParaRPr>
          </a:p>
          <a:p>
            <a:pPr algn="ctr"/>
            <a:r>
              <a:rPr lang="en-US" altLang="en-US" sz="2400" i="0" dirty="0">
                <a:solidFill>
                  <a:srgbClr val="2D16D4"/>
                </a:solidFill>
                <a:sym typeface="Wingdings" pitchFamily="2" charset="2"/>
              </a:rPr>
              <a:t> Help study/understand Strong QCD</a:t>
            </a:r>
            <a:r>
              <a:rPr lang="en-US" altLang="en-US" sz="2400" i="0" dirty="0">
                <a:solidFill>
                  <a:srgbClr val="2D16D4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812381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298" name="Rectangle 2">
            <a:extLst>
              <a:ext uri="{FF2B5EF4-FFF2-40B4-BE49-F238E27FC236}">
                <a16:creationId xmlns:a16="http://schemas.microsoft.com/office/drawing/2014/main" id="{E2D4775B-F413-FCF8-F3AD-B8A51EC32C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1212" y="-113483"/>
            <a:ext cx="9947188" cy="742951"/>
          </a:xfrm>
          <a:extLst>
            <a:ext uri="{91240B29-F687-4f45-9708-019B960494DF}">
              <a14:hiddenLine xmlns="" xmlns:a14="http://schemas.microsoft.com/office/drawing/2010/main" w="25400">
                <a:solidFill>
                  <a:srgbClr val="022F9E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defTabSz="914400" eaLnBrk="1" hangingPunct="1"/>
            <a:r>
              <a:rPr lang="en-US" altLang="en-US" sz="2800" dirty="0">
                <a:solidFill>
                  <a:srgbClr val="FF0000"/>
                </a:solidFill>
              </a:rPr>
              <a:t>Bjørken Sum Rule, GDH Sum Rule, Generalized Sum Rule</a:t>
            </a:r>
          </a:p>
        </p:txBody>
      </p:sp>
      <p:graphicFrame>
        <p:nvGraphicFramePr>
          <p:cNvPr id="502786" name="Object 3">
            <a:extLst>
              <a:ext uri="{FF2B5EF4-FFF2-40B4-BE49-F238E27FC236}">
                <a16:creationId xmlns:a16="http://schemas.microsoft.com/office/drawing/2014/main" id="{F61C8F06-FE97-DEF7-147E-E82A20C38B6A}"/>
              </a:ext>
            </a:extLst>
          </p:cNvPr>
          <p:cNvGraphicFramePr>
            <a:graphicFrameLocks noGrp="1" noChangeAspect="1"/>
          </p:cNvGraphicFramePr>
          <p:nvPr>
            <p:ph type="body" idx="1"/>
          </p:nvPr>
        </p:nvGraphicFramePr>
        <p:xfrm>
          <a:off x="2484739" y="703680"/>
          <a:ext cx="7105135" cy="692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441700" imgH="368300" progId="Equation.3">
                  <p:embed/>
                </p:oleObj>
              </mc:Choice>
              <mc:Fallback>
                <p:oleObj name="Equation" r:id="rId2" imgW="3441700" imgH="368300" progId="Equation.3">
                  <p:embed/>
                  <p:pic>
                    <p:nvPicPr>
                      <p:cNvPr id="502786" name="Object 3">
                        <a:extLst>
                          <a:ext uri="{FF2B5EF4-FFF2-40B4-BE49-F238E27FC236}">
                            <a16:creationId xmlns:a16="http://schemas.microsoft.com/office/drawing/2014/main" id="{F61C8F06-FE97-DEF7-147E-E82A20C38B6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739" y="703680"/>
                        <a:ext cx="7105135" cy="69203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hlink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4">
            <a:extLst>
              <a:ext uri="{FF2B5EF4-FFF2-40B4-BE49-F238E27FC236}">
                <a16:creationId xmlns:a16="http://schemas.microsoft.com/office/drawing/2014/main" id="{EFE9B99C-A36C-24D3-ACA0-F3148A26FF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3777126"/>
              </p:ext>
            </p:extLst>
          </p:nvPr>
        </p:nvGraphicFramePr>
        <p:xfrm>
          <a:off x="3916256" y="1404162"/>
          <a:ext cx="4242100" cy="8167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374900" imgH="457200" progId="Equation.3">
                  <p:embed/>
                </p:oleObj>
              </mc:Choice>
              <mc:Fallback>
                <p:oleObj name="Equation" r:id="rId4" imgW="2374900" imgH="457200" progId="Equation.3">
                  <p:embed/>
                  <p:pic>
                    <p:nvPicPr>
                      <p:cNvPr id="3" name="Object 4">
                        <a:extLst>
                          <a:ext uri="{FF2B5EF4-FFF2-40B4-BE49-F238E27FC236}">
                            <a16:creationId xmlns:a16="http://schemas.microsoft.com/office/drawing/2014/main" id="{EFE9B99C-A36C-24D3-ACA0-F3148A26FF5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6256" y="1404162"/>
                        <a:ext cx="4242100" cy="816722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hlink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6">
            <a:extLst>
              <a:ext uri="{FF2B5EF4-FFF2-40B4-BE49-F238E27FC236}">
                <a16:creationId xmlns:a16="http://schemas.microsoft.com/office/drawing/2014/main" id="{D2FDABCD-CEEB-1D0E-01ED-B6C636AE02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4729779"/>
              </p:ext>
            </p:extLst>
          </p:nvPr>
        </p:nvGraphicFramePr>
        <p:xfrm>
          <a:off x="4248927" y="2229336"/>
          <a:ext cx="2545230" cy="6926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5991800" imgH="9652000" progId="Equation.3">
                  <p:embed/>
                </p:oleObj>
              </mc:Choice>
              <mc:Fallback>
                <p:oleObj name="Equation" r:id="rId6" imgW="35991800" imgH="9652000" progId="Equation.3">
                  <p:embed/>
                  <p:pic>
                    <p:nvPicPr>
                      <p:cNvPr id="4" name="Object 6">
                        <a:extLst>
                          <a:ext uri="{FF2B5EF4-FFF2-40B4-BE49-F238E27FC236}">
                            <a16:creationId xmlns:a16="http://schemas.microsoft.com/office/drawing/2014/main" id="{D2FDABCD-CEEB-1D0E-01ED-B6C636AE023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8927" y="2229336"/>
                        <a:ext cx="2545230" cy="6926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5C36F30-CEC1-DC60-94D4-F166ABECFAD7}"/>
              </a:ext>
            </a:extLst>
          </p:cNvPr>
          <p:cNvSpPr txBox="1"/>
          <p:nvPr/>
        </p:nvSpPr>
        <p:spPr>
          <a:xfrm>
            <a:off x="275969" y="723085"/>
            <a:ext cx="220877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chemeClr val="accent2"/>
                </a:solidFill>
              </a:rPr>
              <a:t>Bjørken Sum Rule</a:t>
            </a:r>
          </a:p>
          <a:p>
            <a:r>
              <a:rPr lang="en-US" sz="2000" b="0" i="0" dirty="0">
                <a:solidFill>
                  <a:schemeClr val="accent2"/>
                </a:solidFill>
              </a:rPr>
              <a:t>(high Q</a:t>
            </a:r>
            <a:r>
              <a:rPr lang="en-US" sz="2000" b="0" i="0" baseline="30000" dirty="0">
                <a:solidFill>
                  <a:schemeClr val="accent2"/>
                </a:solidFill>
              </a:rPr>
              <a:t>2</a:t>
            </a:r>
            <a:r>
              <a:rPr lang="en-US" sz="2000" b="0" i="0" dirty="0">
                <a:solidFill>
                  <a:schemeClr val="accent2"/>
                </a:solidFill>
              </a:rPr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F3D699-C811-A84B-3A84-EC88306498A6}"/>
              </a:ext>
            </a:extLst>
          </p:cNvPr>
          <p:cNvSpPr txBox="1"/>
          <p:nvPr/>
        </p:nvSpPr>
        <p:spPr>
          <a:xfrm>
            <a:off x="208522" y="1467936"/>
            <a:ext cx="234366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chemeClr val="accent2"/>
                </a:solidFill>
              </a:rPr>
              <a:t>GDH Sum Rule</a:t>
            </a:r>
          </a:p>
          <a:p>
            <a:r>
              <a:rPr lang="en-US" sz="2000" b="0" i="0" dirty="0">
                <a:solidFill>
                  <a:schemeClr val="accent2"/>
                </a:solidFill>
              </a:rPr>
              <a:t>Real photon (Q</a:t>
            </a:r>
            <a:r>
              <a:rPr lang="en-US" sz="2000" b="0" i="0" baseline="30000" dirty="0">
                <a:solidFill>
                  <a:schemeClr val="accent2"/>
                </a:solidFill>
              </a:rPr>
              <a:t>2</a:t>
            </a:r>
            <a:r>
              <a:rPr lang="en-US" sz="2000" b="0" i="0" dirty="0">
                <a:solidFill>
                  <a:schemeClr val="accent2"/>
                </a:solidFill>
              </a:rPr>
              <a:t>=0)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089D14-0A9E-0CEC-99F7-A5C9C93E0E8D}"/>
              </a:ext>
            </a:extLst>
          </p:cNvPr>
          <p:cNvSpPr txBox="1"/>
          <p:nvPr/>
        </p:nvSpPr>
        <p:spPr>
          <a:xfrm>
            <a:off x="247652" y="2347865"/>
            <a:ext cx="32168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solidFill>
                  <a:schemeClr val="accent2"/>
                </a:solidFill>
              </a:rPr>
              <a:t>Generalized GDH Sum Rule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EDA63382-2E68-7881-CF7B-71935F4C35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0824" y="2935294"/>
            <a:ext cx="8534399" cy="274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9236" tIns="49618" rIns="99236" bIns="49618" numCol="1" anchor="t" anchorCtr="0" compatLnSpc="1">
            <a:prstTxWarp prst="textNoShape">
              <a:avLst/>
            </a:prstTxWarp>
          </a:bodyPr>
          <a:lstStyle>
            <a:lvl1pPr marL="371475" indent="-371475" algn="l" defTabSz="9906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804863" indent="-307975" algn="l" defTabSz="9906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636DB3"/>
                </a:solidFill>
                <a:latin typeface="+mn-lt"/>
                <a:ea typeface="ＭＳ Ｐゴシック" charset="0"/>
              </a:defRPr>
            </a:lvl2pPr>
            <a:lvl3pPr marL="1239838" indent="-247650" algn="l" defTabSz="9906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1"/>
                </a:solidFill>
                <a:latin typeface="+mn-lt"/>
                <a:ea typeface="ＭＳ Ｐゴシック" charset="0"/>
              </a:defRPr>
            </a:lvl3pPr>
            <a:lvl4pPr marL="1735138" indent="-246063" algn="l" defTabSz="9906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232025" indent="-246063" algn="l" defTabSz="9906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689775" indent="-247554" algn="l" defTabSz="991806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3146802" indent="-247554" algn="l" defTabSz="991806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603823" indent="-247554" algn="l" defTabSz="991806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4060849" indent="-247554" algn="l" defTabSz="991806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indent="-227013" defTabSz="914400">
              <a:buClr>
                <a:schemeClr val="hlink"/>
              </a:buClr>
              <a:defRPr/>
            </a:pPr>
            <a:r>
              <a:rPr lang="en-US" sz="1800" b="0" i="0" kern="0" dirty="0">
                <a:latin typeface="Arial Narrow" charset="0"/>
                <a:cs typeface="+mn-cs"/>
              </a:rPr>
              <a:t>Q</a:t>
            </a:r>
            <a:r>
              <a:rPr lang="en-US" sz="1800" b="0" i="0" kern="0" baseline="30000" dirty="0">
                <a:latin typeface="Arial Narrow" charset="0"/>
                <a:cs typeface="+mn-cs"/>
              </a:rPr>
              <a:t>2</a:t>
            </a:r>
            <a:r>
              <a:rPr lang="en-US" sz="1800" b="0" i="0" kern="0" dirty="0">
                <a:latin typeface="Arial Narrow" charset="0"/>
                <a:cs typeface="+mn-cs"/>
              </a:rPr>
              <a:t>-dependence of GDH Sum Rule provides </a:t>
            </a:r>
            <a:r>
              <a:rPr lang="en-US" sz="1800" b="1" i="0" kern="0" dirty="0">
                <a:latin typeface="Arial Narrow" charset="0"/>
                <a:cs typeface="+mn-cs"/>
              </a:rPr>
              <a:t>a bridge linking strong QCD to </a:t>
            </a:r>
            <a:r>
              <a:rPr lang="en-US" sz="1800" b="1" i="0" kern="0" dirty="0" err="1">
                <a:latin typeface="Arial Narrow" charset="0"/>
                <a:cs typeface="+mn-cs"/>
              </a:rPr>
              <a:t>pQCD</a:t>
            </a:r>
            <a:endParaRPr lang="en-US" sz="1800" b="1" i="0" kern="0" dirty="0">
              <a:latin typeface="Arial Narrow" charset="0"/>
              <a:cs typeface="+mn-cs"/>
            </a:endParaRPr>
          </a:p>
          <a:p>
            <a:pPr marL="742950" lvl="1" indent="-285750" defTabSz="914400">
              <a:buClr>
                <a:schemeClr val="hlink"/>
              </a:buClr>
              <a:defRPr/>
            </a:pPr>
            <a:r>
              <a:rPr lang="en-US" sz="1800" b="0" i="0" kern="0" dirty="0" err="1">
                <a:solidFill>
                  <a:schemeClr val="accent2"/>
                </a:solidFill>
                <a:latin typeface="Arial Narrow" charset="0"/>
              </a:rPr>
              <a:t>Bjorken</a:t>
            </a:r>
            <a:r>
              <a:rPr lang="en-US" sz="1800" b="0" i="0" kern="0" dirty="0">
                <a:solidFill>
                  <a:schemeClr val="accent2"/>
                </a:solidFill>
                <a:latin typeface="Arial Narrow" charset="0"/>
              </a:rPr>
              <a:t> and GDH sum rules are two limiting cases</a:t>
            </a:r>
          </a:p>
          <a:p>
            <a:pPr marL="742950" lvl="1" indent="-285750" defTabSz="914400">
              <a:buClr>
                <a:schemeClr val="hlink"/>
              </a:buClr>
              <a:buFontTx/>
              <a:buNone/>
              <a:defRPr/>
            </a:pPr>
            <a:r>
              <a:rPr lang="en-US" sz="1800" b="0" i="0" kern="0" dirty="0">
                <a:solidFill>
                  <a:schemeClr val="accent2"/>
                </a:solidFill>
                <a:latin typeface="Arial Narrow" charset="0"/>
              </a:rPr>
              <a:t>       </a:t>
            </a:r>
            <a:r>
              <a:rPr lang="en-US" sz="1800" b="0" i="0" kern="0" dirty="0">
                <a:solidFill>
                  <a:schemeClr val="tx1"/>
                </a:solidFill>
                <a:latin typeface="Arial Narrow" charset="0"/>
              </a:rPr>
              <a:t>High Q</a:t>
            </a:r>
            <a:r>
              <a:rPr lang="en-US" sz="1800" b="0" i="0" kern="0" baseline="30000" dirty="0">
                <a:solidFill>
                  <a:schemeClr val="tx1"/>
                </a:solidFill>
                <a:latin typeface="Arial Narrow" charset="0"/>
              </a:rPr>
              <a:t>2</a:t>
            </a:r>
            <a:r>
              <a:rPr lang="en-US" sz="1800" b="0" i="0" kern="0" dirty="0">
                <a:solidFill>
                  <a:schemeClr val="tx1"/>
                </a:solidFill>
                <a:latin typeface="Arial Narrow" charset="0"/>
              </a:rPr>
              <a:t>,  Operator Product Expansion : S</a:t>
            </a:r>
            <a:r>
              <a:rPr lang="en-US" sz="1800" b="0" i="0" kern="0" baseline="-25000" dirty="0">
                <a:solidFill>
                  <a:schemeClr val="tx1"/>
                </a:solidFill>
                <a:latin typeface="Arial Narrow" charset="0"/>
              </a:rPr>
              <a:t>1</a:t>
            </a:r>
            <a:r>
              <a:rPr lang="en-US" sz="1800" b="0" i="0" kern="0" dirty="0">
                <a:solidFill>
                  <a:schemeClr val="tx1"/>
                </a:solidFill>
                <a:latin typeface="Arial Narrow" charset="0"/>
              </a:rPr>
              <a:t>(p-n) ~</a:t>
            </a:r>
            <a:r>
              <a:rPr lang="en-US" sz="1800" b="0" i="0" kern="0" dirty="0">
                <a:solidFill>
                  <a:schemeClr val="tx1"/>
                </a:solidFill>
                <a:latin typeface="Arial Narrow" charset="0"/>
                <a:sym typeface="Wingdings" charset="0"/>
              </a:rPr>
              <a:t> </a:t>
            </a:r>
            <a:r>
              <a:rPr lang="en-US" sz="1800" b="0" i="0" kern="0" dirty="0" err="1">
                <a:solidFill>
                  <a:schemeClr val="tx1"/>
                </a:solidFill>
                <a:latin typeface="Arial Narrow" charset="0"/>
                <a:sym typeface="Wingdings" charset="0"/>
              </a:rPr>
              <a:t>g</a:t>
            </a:r>
            <a:r>
              <a:rPr lang="en-US" sz="1800" b="0" i="0" kern="0" baseline="-25000" dirty="0" err="1">
                <a:solidFill>
                  <a:schemeClr val="tx1"/>
                </a:solidFill>
                <a:latin typeface="Arial Narrow" charset="0"/>
                <a:sym typeface="Wingdings" charset="0"/>
              </a:rPr>
              <a:t>A</a:t>
            </a:r>
            <a:r>
              <a:rPr lang="en-US" sz="1800" b="0" i="0" kern="0" dirty="0">
                <a:solidFill>
                  <a:schemeClr val="tx1"/>
                </a:solidFill>
                <a:latin typeface="Arial Narrow" charset="0"/>
                <a:sym typeface="Wingdings" charset="0"/>
              </a:rPr>
              <a:t>        </a:t>
            </a:r>
            <a:r>
              <a:rPr lang="en-US" sz="1800" b="0" i="0" kern="0" dirty="0" err="1">
                <a:solidFill>
                  <a:schemeClr val="tx1"/>
                </a:solidFill>
                <a:latin typeface="Arial Narrow" charset="0"/>
                <a:sym typeface="Wingdings" charset="0"/>
              </a:rPr>
              <a:t>Bjorken</a:t>
            </a:r>
            <a:r>
              <a:rPr lang="en-US" sz="1800" b="0" i="0" kern="0" dirty="0">
                <a:solidFill>
                  <a:schemeClr val="tx1"/>
                </a:solidFill>
                <a:latin typeface="Arial Narrow" charset="0"/>
                <a:sym typeface="Wingdings" charset="0"/>
              </a:rPr>
              <a:t> </a:t>
            </a:r>
          </a:p>
          <a:p>
            <a:pPr marL="742950" lvl="1" indent="-285750" defTabSz="914400">
              <a:buClr>
                <a:schemeClr val="hlink"/>
              </a:buClr>
              <a:buFontTx/>
              <a:buNone/>
              <a:defRPr/>
            </a:pPr>
            <a:r>
              <a:rPr lang="en-US" sz="1800" b="0" i="0" kern="0" dirty="0">
                <a:solidFill>
                  <a:schemeClr val="tx1"/>
                </a:solidFill>
                <a:latin typeface="Arial Narrow" charset="0"/>
                <a:sym typeface="Wingdings" charset="0"/>
              </a:rPr>
              <a:t>       Q</a:t>
            </a:r>
            <a:r>
              <a:rPr lang="en-US" sz="1800" b="0" i="0" kern="0" baseline="30000" dirty="0">
                <a:solidFill>
                  <a:schemeClr val="tx1"/>
                </a:solidFill>
                <a:latin typeface="Arial Narrow" charset="0"/>
                <a:sym typeface="Wingdings" charset="0"/>
              </a:rPr>
              <a:t>2</a:t>
            </a:r>
            <a:r>
              <a:rPr lang="en-US" sz="1800" b="0" i="0" kern="0" dirty="0">
                <a:solidFill>
                  <a:schemeClr val="tx1"/>
                </a:solidFill>
                <a:latin typeface="Arial Narrow" charset="0"/>
                <a:sym typeface="Wingdings" charset="0"/>
              </a:rPr>
              <a:t>  0,   Low Energy Theorem:            S</a:t>
            </a:r>
            <a:r>
              <a:rPr lang="en-US" sz="1800" b="0" i="0" kern="0" baseline="-25000" dirty="0">
                <a:solidFill>
                  <a:schemeClr val="tx1"/>
                </a:solidFill>
                <a:latin typeface="Arial Narrow" charset="0"/>
                <a:sym typeface="Wingdings" charset="0"/>
              </a:rPr>
              <a:t>1</a:t>
            </a:r>
            <a:r>
              <a:rPr lang="en-US" sz="1800" b="0" i="0" kern="0" dirty="0">
                <a:solidFill>
                  <a:schemeClr val="tx1"/>
                </a:solidFill>
                <a:latin typeface="Arial Narrow" charset="0"/>
                <a:sym typeface="Wingdings" charset="0"/>
              </a:rPr>
              <a:t> ~ </a:t>
            </a:r>
            <a:r>
              <a:rPr lang="en-US" sz="1800" b="0" i="0" kern="0" dirty="0">
                <a:solidFill>
                  <a:schemeClr val="tx1"/>
                </a:solidFill>
                <a:latin typeface="Symbol" charset="0"/>
                <a:sym typeface="Wingdings" charset="0"/>
              </a:rPr>
              <a:t>k</a:t>
            </a:r>
            <a:r>
              <a:rPr lang="en-US" sz="1800" b="0" i="0" kern="0" baseline="30000" dirty="0">
                <a:solidFill>
                  <a:schemeClr val="tx1"/>
                </a:solidFill>
                <a:latin typeface="Arial Narrow" charset="0"/>
                <a:sym typeface="Wingdings" charset="0"/>
              </a:rPr>
              <a:t>2</a:t>
            </a:r>
            <a:r>
              <a:rPr lang="en-US" sz="1800" b="0" i="0" kern="0" dirty="0">
                <a:solidFill>
                  <a:schemeClr val="tx1"/>
                </a:solidFill>
                <a:latin typeface="Arial Narrow" charset="0"/>
                <a:sym typeface="Wingdings" charset="0"/>
              </a:rPr>
              <a:t>               GDH </a:t>
            </a:r>
          </a:p>
          <a:p>
            <a:pPr marL="742950" lvl="1" indent="-285750" defTabSz="914400">
              <a:buClr>
                <a:schemeClr val="hlink"/>
              </a:buClr>
              <a:buFontTx/>
              <a:buNone/>
              <a:defRPr/>
            </a:pPr>
            <a:endParaRPr lang="en-US" sz="1800" b="0" i="0" kern="0" dirty="0">
              <a:solidFill>
                <a:schemeClr val="tx1"/>
              </a:solidFill>
              <a:latin typeface="Arial Narrow" charset="0"/>
            </a:endParaRPr>
          </a:p>
          <a:p>
            <a:pPr marL="742950" lvl="1" indent="-285750" defTabSz="914400">
              <a:buClr>
                <a:schemeClr val="hlink"/>
              </a:buClr>
              <a:defRPr/>
            </a:pPr>
            <a:r>
              <a:rPr lang="en-US" sz="1800" b="0" i="0" kern="0" dirty="0">
                <a:solidFill>
                  <a:schemeClr val="accent2"/>
                </a:solidFill>
                <a:latin typeface="Arial Narrow" charset="0"/>
              </a:rPr>
              <a:t>High Q</a:t>
            </a:r>
            <a:r>
              <a:rPr lang="en-US" sz="1800" b="0" i="0" kern="0" baseline="30000" dirty="0">
                <a:solidFill>
                  <a:schemeClr val="accent2"/>
                </a:solidFill>
                <a:latin typeface="Arial Narrow" charset="0"/>
              </a:rPr>
              <a:t>2</a:t>
            </a:r>
            <a:r>
              <a:rPr lang="en-US" sz="1800" b="0" i="0" kern="0" dirty="0">
                <a:solidFill>
                  <a:schemeClr val="accent2"/>
                </a:solidFill>
                <a:latin typeface="Arial Narrow" charset="0"/>
              </a:rPr>
              <a:t>: </a:t>
            </a:r>
            <a:r>
              <a:rPr lang="en-US" sz="1800" b="0" i="0" kern="0" dirty="0" err="1">
                <a:solidFill>
                  <a:schemeClr val="accent2"/>
                </a:solidFill>
                <a:latin typeface="Arial Narrow" charset="0"/>
              </a:rPr>
              <a:t>pQCD</a:t>
            </a:r>
            <a:r>
              <a:rPr lang="en-US" sz="1800" b="0" i="0" kern="0" dirty="0">
                <a:solidFill>
                  <a:schemeClr val="accent2"/>
                </a:solidFill>
                <a:latin typeface="Arial Narrow" charset="0"/>
              </a:rPr>
              <a:t>, Operator Product Expansion</a:t>
            </a:r>
          </a:p>
          <a:p>
            <a:pPr marL="742950" lvl="1" indent="-285750" defTabSz="914400">
              <a:buClr>
                <a:schemeClr val="hlink"/>
              </a:buClr>
              <a:defRPr/>
            </a:pPr>
            <a:r>
              <a:rPr lang="en-US" sz="1800" b="0" i="0" kern="0" dirty="0">
                <a:solidFill>
                  <a:schemeClr val="accent2"/>
                </a:solidFill>
                <a:latin typeface="Arial Narrow" charset="0"/>
              </a:rPr>
              <a:t>All Q</a:t>
            </a:r>
            <a:r>
              <a:rPr lang="en-US" sz="1800" b="0" i="0" kern="0" baseline="30000" dirty="0">
                <a:solidFill>
                  <a:schemeClr val="accent2"/>
                </a:solidFill>
                <a:latin typeface="Arial Narrow" charset="0"/>
              </a:rPr>
              <a:t>2</a:t>
            </a:r>
            <a:r>
              <a:rPr lang="en-US" sz="1800" b="0" i="0" kern="0" dirty="0">
                <a:solidFill>
                  <a:schemeClr val="accent2"/>
                </a:solidFill>
                <a:latin typeface="Arial Narrow" charset="0"/>
              </a:rPr>
              <a:t> region:  </a:t>
            </a:r>
            <a:r>
              <a:rPr lang="en-US" sz="1800" b="0" i="0" kern="0" dirty="0">
                <a:solidFill>
                  <a:srgbClr val="FF0000"/>
                </a:solidFill>
                <a:latin typeface="Arial Narrow" charset="0"/>
              </a:rPr>
              <a:t>Lattice QCD calculations</a:t>
            </a:r>
          </a:p>
          <a:p>
            <a:pPr marL="742950" lvl="1" indent="-285750" defTabSz="914400">
              <a:buClr>
                <a:schemeClr val="hlink"/>
              </a:buClr>
              <a:defRPr/>
            </a:pPr>
            <a:r>
              <a:rPr lang="en-US" sz="1800" b="0" i="0" kern="0" dirty="0">
                <a:solidFill>
                  <a:srgbClr val="990099"/>
                </a:solidFill>
                <a:latin typeface="Arial Narrow" charset="0"/>
              </a:rPr>
              <a:t>Low Q</a:t>
            </a:r>
            <a:r>
              <a:rPr lang="en-US" sz="1800" b="0" i="0" kern="0" baseline="30000" dirty="0">
                <a:solidFill>
                  <a:srgbClr val="990099"/>
                </a:solidFill>
                <a:latin typeface="Arial Narrow" charset="0"/>
              </a:rPr>
              <a:t>2</a:t>
            </a:r>
            <a:r>
              <a:rPr lang="en-US" sz="1800" b="0" i="0" kern="0" dirty="0">
                <a:solidFill>
                  <a:srgbClr val="990099"/>
                </a:solidFill>
                <a:latin typeface="Arial Narrow" charset="0"/>
              </a:rPr>
              <a:t> region (&lt;  ~0.1 GeV</a:t>
            </a:r>
            <a:r>
              <a:rPr lang="en-US" sz="1800" b="0" i="0" kern="0" baseline="30000" dirty="0">
                <a:solidFill>
                  <a:srgbClr val="990099"/>
                </a:solidFill>
                <a:latin typeface="Arial Narrow" charset="0"/>
              </a:rPr>
              <a:t>2</a:t>
            </a:r>
            <a:r>
              <a:rPr lang="en-US" sz="1800" b="0" i="0" kern="0" dirty="0">
                <a:solidFill>
                  <a:srgbClr val="990099"/>
                </a:solidFill>
                <a:latin typeface="Arial Narrow" charset="0"/>
              </a:rPr>
              <a:t>): Chiral Effective Field Theory (</a:t>
            </a:r>
            <a:r>
              <a:rPr lang="en-US" sz="1800" b="0" i="0" kern="0" dirty="0" err="1">
                <a:solidFill>
                  <a:srgbClr val="990099"/>
                </a:solidFill>
                <a:latin typeface="Symbol" pitchFamily="2" charset="2"/>
              </a:rPr>
              <a:t>c</a:t>
            </a:r>
            <a:r>
              <a:rPr lang="en-US" sz="1800" b="0" i="0" kern="0" dirty="0" err="1">
                <a:solidFill>
                  <a:srgbClr val="990099"/>
                </a:solidFill>
                <a:latin typeface="Arial Narrow" charset="0"/>
              </a:rPr>
              <a:t>EFT</a:t>
            </a:r>
            <a:r>
              <a:rPr lang="en-US" sz="1800" b="0" i="0" kern="0" dirty="0">
                <a:solidFill>
                  <a:srgbClr val="990099"/>
                </a:solidFill>
                <a:latin typeface="Arial Narrow" charset="0"/>
              </a:rPr>
              <a:t>)</a:t>
            </a:r>
          </a:p>
        </p:txBody>
      </p:sp>
      <p:sp>
        <p:nvSpPr>
          <p:cNvPr id="2" name="Text Box 5">
            <a:extLst>
              <a:ext uri="{FF2B5EF4-FFF2-40B4-BE49-F238E27FC236}">
                <a16:creationId xmlns:a16="http://schemas.microsoft.com/office/drawing/2014/main" id="{AC927F8C-6E76-E65B-938A-DC13599E92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969" y="5646487"/>
            <a:ext cx="838473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30188" indent="-230188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indent="0"/>
            <a:endParaRPr lang="en-US" altLang="en-US" sz="2000" b="0" i="0" dirty="0">
              <a:solidFill>
                <a:srgbClr val="0000FF"/>
              </a:solidFill>
              <a:latin typeface="Lucida Sans Unicode" panose="020B0602030504020204" pitchFamily="34" charset="0"/>
            </a:endParaRPr>
          </a:p>
          <a:p>
            <a:pPr>
              <a:buFontTx/>
              <a:buChar char="•"/>
            </a:pPr>
            <a:r>
              <a:rPr lang="en-US" altLang="en-US" sz="2000" b="0" i="0" dirty="0">
                <a:solidFill>
                  <a:srgbClr val="0000FF"/>
                </a:solidFill>
                <a:latin typeface="Lucida Sans Unicode" panose="020B0602030504020204" pitchFamily="34" charset="0"/>
              </a:rPr>
              <a:t>B-C Sum Rule:</a:t>
            </a:r>
          </a:p>
          <a:p>
            <a:pPr>
              <a:buClr>
                <a:srgbClr val="CC00CC"/>
              </a:buClr>
            </a:pPr>
            <a:endParaRPr lang="en-US" altLang="en-US" sz="2000" b="0" i="0" dirty="0">
              <a:solidFill>
                <a:srgbClr val="000000"/>
              </a:solidFill>
              <a:latin typeface="Lucida Sans Unicode" panose="020B0602030504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quation">
                <a:extLst>
                  <a:ext uri="{FF2B5EF4-FFF2-40B4-BE49-F238E27FC236}">
                    <a16:creationId xmlns:a16="http://schemas.microsoft.com/office/drawing/2014/main" id="{D5926A3C-409C-7826-5373-7FC0FA2863C9}"/>
                  </a:ext>
                </a:extLst>
              </p:cNvPr>
              <p:cNvSpPr txBox="1"/>
              <p:nvPr/>
            </p:nvSpPr>
            <p:spPr>
              <a:xfrm>
                <a:off x="4088027" y="5903898"/>
                <a:ext cx="3089189" cy="50084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0" tIns="0" rIns="0" bIns="0">
                <a:spAutoFit/>
              </a:bodyPr>
              <a:lstStyle/>
              <a:p>
                <a:pPr defTabSz="642915" eaLnBrk="1" fontAlgn="auto" latinLnBrk="1">
                  <a:spcBef>
                    <a:spcPts val="0"/>
                  </a:spcBef>
                  <a:spcAft>
                    <a:spcPts val="0"/>
                  </a:spcAft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2400" b="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sz="2400" b="0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  <m:t>Γ</m:t>
                          </m:r>
                        </m:e>
                        <m:sub>
                          <m:r>
                            <a:rPr sz="2400" b="0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  <m:t>2</m:t>
                          </m:r>
                        </m:sub>
                      </m:sSub>
                      <m:r>
                        <a:rPr sz="2400" b="0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Helvetica"/>
                        </a:rPr>
                        <m:t>(</m:t>
                      </m:r>
                      <m:sSup>
                        <m:sSupPr>
                          <m:ctrlPr>
                            <a:rPr sz="2400" b="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</m:ctrlPr>
                        </m:sSupPr>
                        <m:e>
                          <m:r>
                            <a:rPr sz="2400" b="0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  <m:t>𝑄</m:t>
                          </m:r>
                        </m:e>
                        <m:sup>
                          <m:r>
                            <a:rPr sz="2400" b="0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  <m:t>2</m:t>
                          </m:r>
                        </m:sup>
                      </m:sSup>
                      <m:r>
                        <a:rPr sz="2400" b="0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Helvetica"/>
                        </a:rPr>
                        <m:t>)≡</m:t>
                      </m:r>
                      <m:sSubSup>
                        <m:sSubSupPr>
                          <m:ctrlPr>
                            <a:rPr sz="2400" b="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</m:ctrlPr>
                        </m:sSubSupPr>
                        <m:e>
                          <m:r>
                            <a:rPr sz="2400" b="0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  <m:t>∫</m:t>
                          </m:r>
                        </m:e>
                        <m:sub>
                          <m:r>
                            <a:rPr sz="2400" b="0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  <m:t>0</m:t>
                          </m:r>
                        </m:sub>
                        <m:sup>
                          <m:r>
                            <a:rPr sz="2400" b="0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  <m:t>1</m:t>
                          </m:r>
                        </m:sup>
                      </m:sSubSup>
                      <m:sSub>
                        <m:sSubPr>
                          <m:ctrlPr>
                            <a:rPr sz="2400" b="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</m:ctrlPr>
                        </m:sSubPr>
                        <m:e>
                          <m:r>
                            <a:rPr sz="2400" b="0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  <m:t>𝑔</m:t>
                          </m:r>
                        </m:e>
                        <m:sub>
                          <m:r>
                            <a:rPr sz="2400" b="0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  <m:t>2</m:t>
                          </m:r>
                        </m:sub>
                      </m:sSub>
                      <m:r>
                        <a:rPr sz="2400" b="0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Helvetica"/>
                        </a:rPr>
                        <m:t>𝑑𝑥</m:t>
                      </m:r>
                      <m:r>
                        <a:rPr sz="2400" b="0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Helvetica"/>
                        </a:rPr>
                        <m:t>=0</m:t>
                      </m:r>
                    </m:oMath>
                  </m:oMathPara>
                </a14:m>
                <a:endParaRPr sz="2400" b="0" i="0" kern="0" dirty="0">
                  <a:solidFill>
                    <a:srgbClr val="000000"/>
                  </a:solidFill>
                  <a:latin typeface="Helvetica"/>
                  <a:sym typeface="Helvetica"/>
                </a:endParaRPr>
              </a:p>
            </p:txBody>
          </p:sp>
        </mc:Choice>
        <mc:Fallback xmlns="">
          <p:sp>
            <p:nvSpPr>
              <p:cNvPr id="5" name="Equation">
                <a:extLst>
                  <a:ext uri="{FF2B5EF4-FFF2-40B4-BE49-F238E27FC236}">
                    <a16:creationId xmlns:a16="http://schemas.microsoft.com/office/drawing/2014/main" id="{D5926A3C-409C-7826-5373-7FC0FA2863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8027" y="5903898"/>
                <a:ext cx="3089189" cy="500843"/>
              </a:xfrm>
              <a:prstGeom prst="rect">
                <a:avLst/>
              </a:prstGeom>
              <a:blipFill>
                <a:blip r:embed="rId8"/>
                <a:stretch>
                  <a:fillRect l="-412" b="-2195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pin polarizabilities sum rules"/>
          <p:cNvSpPr/>
          <p:nvPr/>
        </p:nvSpPr>
        <p:spPr>
          <a:xfrm>
            <a:off x="1824815" y="199910"/>
            <a:ext cx="7696018" cy="4579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675873">
              <a:lnSpc>
                <a:spcPct val="93000"/>
              </a:lnSpc>
              <a:buClr>
                <a:srgbClr val="000000"/>
              </a:buClr>
              <a:buFont typeface="Times New Roman"/>
              <a:tabLst>
                <a:tab pos="1092200" algn="l"/>
                <a:tab pos="2184400" algn="l"/>
                <a:tab pos="3263900" algn="l"/>
                <a:tab pos="3378200" algn="l"/>
              </a:tabLst>
              <a:defRPr sz="360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r>
              <a:rPr sz="3200" i="0" dirty="0">
                <a:solidFill>
                  <a:srgbClr val="FF0000"/>
                </a:solidFill>
              </a:rPr>
              <a:t>Spin </a:t>
            </a:r>
            <a:r>
              <a:rPr lang="en-US" sz="3200" i="0" dirty="0">
                <a:solidFill>
                  <a:srgbClr val="FF0000"/>
                </a:solidFill>
              </a:rPr>
              <a:t>P</a:t>
            </a:r>
            <a:r>
              <a:rPr sz="3200" i="0" dirty="0">
                <a:solidFill>
                  <a:srgbClr val="FF0000"/>
                </a:solidFill>
              </a:rPr>
              <a:t>olarizabilities</a:t>
            </a:r>
            <a:r>
              <a:rPr lang="en-US" sz="3200" i="0" dirty="0">
                <a:solidFill>
                  <a:srgbClr val="FF0000"/>
                </a:solidFill>
              </a:rPr>
              <a:t> (higher moments)</a:t>
            </a:r>
            <a:endParaRPr sz="3200" i="0" dirty="0">
              <a:solidFill>
                <a:srgbClr val="FF0000"/>
              </a:solidFill>
            </a:endParaRPr>
          </a:p>
        </p:txBody>
      </p:sp>
      <p:grpSp>
        <p:nvGrpSpPr>
          <p:cNvPr id="244" name="Group"/>
          <p:cNvGrpSpPr/>
          <p:nvPr/>
        </p:nvGrpSpPr>
        <p:grpSpPr>
          <a:xfrm>
            <a:off x="2033301" y="1283411"/>
            <a:ext cx="4750559" cy="2505329"/>
            <a:chOff x="736600" y="0"/>
            <a:chExt cx="7175500" cy="3913910"/>
          </a:xfrm>
        </p:grpSpPr>
        <p:pic>
          <p:nvPicPr>
            <p:cNvPr id="241" name="polarizabilities.tiff" descr="polarizabilities.tif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6600" y="0"/>
              <a:ext cx="7175500" cy="3913910"/>
            </a:xfrm>
            <a:prstGeom prst="rect">
              <a:avLst/>
            </a:prstGeom>
            <a:ln w="9525" cap="flat">
              <a:noFill/>
              <a:round/>
            </a:ln>
            <a:effectLst/>
          </p:spPr>
        </p:pic>
        <p:sp>
          <p:nvSpPr>
            <p:cNvPr id="243" name="Rectangle"/>
            <p:cNvSpPr/>
            <p:nvPr/>
          </p:nvSpPr>
          <p:spPr>
            <a:xfrm>
              <a:off x="4356100" y="3060700"/>
              <a:ext cx="3467100" cy="850900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42987" marR="42987" defTabSz="475206">
                <a:lnSpc>
                  <a:spcPct val="93000"/>
                </a:lnSpc>
                <a:defRPr sz="3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New Roman"/>
                </a:defRPr>
              </a:pPr>
              <a:endParaRPr sz="2531"/>
            </a:p>
          </p:txBody>
        </p:sp>
      </p:grpSp>
      <p:sp>
        <p:nvSpPr>
          <p:cNvPr id="5" name="We do not know how to measure directly generalized spin polarizabilities. The spin polarizability sum rules are used to access them.">
            <a:extLst>
              <a:ext uri="{FF2B5EF4-FFF2-40B4-BE49-F238E27FC236}">
                <a16:creationId xmlns:a16="http://schemas.microsoft.com/office/drawing/2014/main" id="{0C11954E-0E86-5EC7-8C16-64AFA0AF519D}"/>
              </a:ext>
            </a:extLst>
          </p:cNvPr>
          <p:cNvSpPr txBox="1"/>
          <p:nvPr/>
        </p:nvSpPr>
        <p:spPr>
          <a:xfrm>
            <a:off x="858842" y="3327920"/>
            <a:ext cx="9004557" cy="374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marL="61139" marR="61139" defTabSz="675873">
              <a:lnSpc>
                <a:spcPct val="93000"/>
              </a:lnSpc>
              <a:defRPr sz="3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pPr marL="42987" marR="42987" defTabSz="475206" eaLnBrk="1" fontAlgn="auto">
              <a:spcBef>
                <a:spcPts val="0"/>
              </a:spcBef>
              <a:spcAft>
                <a:spcPts val="0"/>
              </a:spcAft>
            </a:pPr>
            <a:r>
              <a:rPr lang="en-US" sz="2109" b="0" i="0" kern="0" dirty="0">
                <a:solidFill>
                  <a:srgbClr val="000000"/>
                </a:solidFill>
                <a:latin typeface="Times New Roman"/>
                <a:cs typeface="Times New Roman"/>
              </a:rPr>
              <a:t>They can be calculated with </a:t>
            </a:r>
            <a:r>
              <a:rPr lang="en-US" sz="2109" b="0" i="0" kern="0" dirty="0" err="1">
                <a:solidFill>
                  <a:srgbClr val="000000"/>
                </a:solidFill>
                <a:latin typeface="Symbol" pitchFamily="2" charset="2"/>
                <a:cs typeface="Times New Roman"/>
              </a:rPr>
              <a:t>c</a:t>
            </a:r>
            <a:r>
              <a:rPr lang="en-US" sz="2109" b="0" i="0" kern="0" dirty="0" err="1">
                <a:solidFill>
                  <a:srgbClr val="000000"/>
                </a:solidFill>
                <a:latin typeface="Times New Roman"/>
                <a:cs typeface="Times New Roman"/>
              </a:rPr>
              <a:t>EFT</a:t>
            </a:r>
            <a:r>
              <a:rPr lang="en-US" sz="2109" b="0" i="0" kern="0" dirty="0">
                <a:solidFill>
                  <a:srgbClr val="000000"/>
                </a:solidFill>
                <a:latin typeface="Times New Roman"/>
                <a:cs typeface="Times New Roman"/>
              </a:rPr>
              <a:t> and Lattice QCD (4-point functions) </a:t>
            </a:r>
            <a:endParaRPr sz="2109" b="0" i="0" kern="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00D6399B-E7AA-381C-5A7F-34A274ABC6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54" t="26794" r="60875" b="63071"/>
          <a:stretch>
            <a:fillRect/>
          </a:stretch>
        </p:blipFill>
        <p:spPr bwMode="auto">
          <a:xfrm>
            <a:off x="4844975" y="4483984"/>
            <a:ext cx="338137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AC911B6-1EF3-8788-874B-B9FB0C2B0779}"/>
              </a:ext>
            </a:extLst>
          </p:cNvPr>
          <p:cNvSpPr/>
          <p:nvPr/>
        </p:nvSpPr>
        <p:spPr>
          <a:xfrm>
            <a:off x="858842" y="5347455"/>
            <a:ext cx="66367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0"/>
                <a:cs typeface="+mn-cs"/>
              </a:rPr>
              <a:t>Dynamic twist-3 matrix element: quark-gluon correlations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0" i="0" kern="0" dirty="0">
                <a:solidFill>
                  <a:srgbClr val="000000"/>
                </a:solidFill>
                <a:latin typeface="Arial"/>
                <a:ea typeface="ＭＳ Ｐゴシック" charset="0"/>
              </a:rPr>
              <a:t>Lattice QCD calculations</a:t>
            </a:r>
            <a:endParaRPr kumimoji="0" lang="en-US" sz="2000" b="1" i="1" u="none" strike="noStrike" kern="1200" cap="none" spc="0" normalizeH="0" baseline="0" noProof="0" dirty="0">
              <a:ln>
                <a:noFill/>
              </a:ln>
              <a:solidFill>
                <a:srgbClr val="D1282E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Spin polarizability sum rules involve higher moments:">
            <a:extLst>
              <a:ext uri="{FF2B5EF4-FFF2-40B4-BE49-F238E27FC236}">
                <a16:creationId xmlns:a16="http://schemas.microsoft.com/office/drawing/2014/main" id="{8DC1BFEC-ADF1-96D6-8719-A4F2484AB4A1}"/>
              </a:ext>
            </a:extLst>
          </p:cNvPr>
          <p:cNvSpPr/>
          <p:nvPr/>
        </p:nvSpPr>
        <p:spPr>
          <a:xfrm>
            <a:off x="858842" y="4562068"/>
            <a:ext cx="3381375" cy="6786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>
            <a:spAutoFit/>
          </a:bodyPr>
          <a:lstStyle>
            <a:lvl1pPr marL="61139" marR="61139" defTabSz="675873">
              <a:lnSpc>
                <a:spcPct val="93000"/>
              </a:lnSpc>
              <a:defRPr sz="3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r>
              <a:rPr lang="en-US" sz="2109" i="0" dirty="0">
                <a:solidFill>
                  <a:schemeClr val="accent2"/>
                </a:solidFill>
                <a:latin typeface="Abadi MT Condensed Light" panose="020B0306030101010103" pitchFamily="34" charset="77"/>
              </a:rPr>
              <a:t>Color</a:t>
            </a:r>
            <a:r>
              <a:rPr sz="2109" i="0" dirty="0">
                <a:solidFill>
                  <a:schemeClr val="accent2"/>
                </a:solidFill>
                <a:latin typeface="Abadi MT Condensed Light" panose="020B0306030101010103" pitchFamily="34" charset="77"/>
              </a:rPr>
              <a:t> polarizability</a:t>
            </a:r>
            <a:r>
              <a:rPr lang="en-US" sz="2109" i="0" dirty="0">
                <a:solidFill>
                  <a:schemeClr val="accent2"/>
                </a:solidFill>
                <a:latin typeface="Abadi MT Condensed Light" panose="020B0306030101010103" pitchFamily="34" charset="77"/>
              </a:rPr>
              <a:t> (X. Ji)</a:t>
            </a:r>
          </a:p>
          <a:p>
            <a:r>
              <a:rPr lang="en-US" sz="2109" i="0" dirty="0">
                <a:solidFill>
                  <a:schemeClr val="accent2"/>
                </a:solidFill>
                <a:latin typeface="Abadi MT Condensed Light" panose="020B0306030101010103" pitchFamily="34" charset="77"/>
              </a:rPr>
              <a:t>Color Lorentz force (M. </a:t>
            </a:r>
            <a:r>
              <a:rPr lang="en-US" sz="2109" i="0" dirty="0" err="1">
                <a:solidFill>
                  <a:schemeClr val="accent2"/>
                </a:solidFill>
                <a:latin typeface="Abadi MT Condensed Light" panose="020B0306030101010103" pitchFamily="34" charset="77"/>
              </a:rPr>
              <a:t>Burkardt</a:t>
            </a:r>
            <a:r>
              <a:rPr lang="en-US" sz="2109" i="0" dirty="0">
                <a:solidFill>
                  <a:schemeClr val="accent2"/>
                </a:solidFill>
                <a:latin typeface="Abadi MT Condensed Light" panose="020B0306030101010103" pitchFamily="34" charset="77"/>
              </a:rPr>
              <a:t>)</a:t>
            </a:r>
            <a:endParaRPr sz="2109" i="0" dirty="0">
              <a:solidFill>
                <a:schemeClr val="accent2"/>
              </a:solidFill>
              <a:latin typeface="Abadi MT Condensed Light" panose="020B0306030101010103" pitchFamily="34" charset="77"/>
            </a:endParaRPr>
          </a:p>
        </p:txBody>
      </p:sp>
      <p:sp>
        <p:nvSpPr>
          <p:cNvPr id="10" name="Spin polarizability sum rules involve higher moments:">
            <a:extLst>
              <a:ext uri="{FF2B5EF4-FFF2-40B4-BE49-F238E27FC236}">
                <a16:creationId xmlns:a16="http://schemas.microsoft.com/office/drawing/2014/main" id="{DA30E445-E08C-FE6E-D554-F5DDDA85247E}"/>
              </a:ext>
            </a:extLst>
          </p:cNvPr>
          <p:cNvSpPr/>
          <p:nvPr/>
        </p:nvSpPr>
        <p:spPr>
          <a:xfrm>
            <a:off x="46812" y="909398"/>
            <a:ext cx="3780504" cy="374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>
            <a:spAutoFit/>
          </a:bodyPr>
          <a:lstStyle>
            <a:lvl1pPr marL="61139" marR="61139" defTabSz="675873">
              <a:lnSpc>
                <a:spcPct val="93000"/>
              </a:lnSpc>
              <a:defRPr sz="3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pPr marL="404039" indent="-342900">
              <a:buFont typeface="Arial" panose="020B0604020202020204" pitchFamily="34" charset="0"/>
              <a:buChar char="•"/>
            </a:pPr>
            <a:r>
              <a:rPr lang="en-US" sz="2109" b="0" i="0" dirty="0" err="1">
                <a:solidFill>
                  <a:schemeClr val="accent2"/>
                </a:solidFill>
              </a:rPr>
              <a:t>Polarizibilities</a:t>
            </a:r>
            <a:r>
              <a:rPr lang="en-US" sz="2109" b="0" i="0" dirty="0">
                <a:solidFill>
                  <a:schemeClr val="accent2"/>
                </a:solidFill>
              </a:rPr>
              <a:t> @ low Q</a:t>
            </a:r>
            <a:r>
              <a:rPr lang="en-US" sz="2109" b="0" i="0" baseline="30000" dirty="0">
                <a:solidFill>
                  <a:schemeClr val="accent2"/>
                </a:solidFill>
              </a:rPr>
              <a:t>2</a:t>
            </a:r>
            <a:endParaRPr sz="2109" b="0" i="0" baseline="30000" dirty="0">
              <a:solidFill>
                <a:schemeClr val="accent2"/>
              </a:solidFill>
            </a:endParaRPr>
          </a:p>
        </p:txBody>
      </p:sp>
      <p:sp>
        <p:nvSpPr>
          <p:cNvPr id="11" name="Spin polarizability sum rules involve higher moments:">
            <a:extLst>
              <a:ext uri="{FF2B5EF4-FFF2-40B4-BE49-F238E27FC236}">
                <a16:creationId xmlns:a16="http://schemas.microsoft.com/office/drawing/2014/main" id="{634A283E-4601-F45E-E417-ABBBEF6AC06F}"/>
              </a:ext>
            </a:extLst>
          </p:cNvPr>
          <p:cNvSpPr/>
          <p:nvPr/>
        </p:nvSpPr>
        <p:spPr>
          <a:xfrm>
            <a:off x="0" y="4070410"/>
            <a:ext cx="5863232" cy="374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>
            <a:spAutoFit/>
          </a:bodyPr>
          <a:lstStyle>
            <a:lvl1pPr marL="61139" marR="61139" defTabSz="675873">
              <a:lnSpc>
                <a:spcPct val="93000"/>
              </a:lnSpc>
              <a:defRPr sz="3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pPr marL="404039" indent="-342900">
              <a:buFont typeface="Arial" panose="020B0604020202020204" pitchFamily="34" charset="0"/>
              <a:buChar char="•"/>
            </a:pPr>
            <a:r>
              <a:rPr lang="en-US" sz="2109" b="0" i="0" dirty="0" err="1">
                <a:solidFill>
                  <a:schemeClr val="accent2"/>
                </a:solidFill>
              </a:rPr>
              <a:t>Polarizibilities</a:t>
            </a:r>
            <a:r>
              <a:rPr lang="en-US" sz="2109" b="0" i="0" dirty="0">
                <a:solidFill>
                  <a:schemeClr val="accent2"/>
                </a:solidFill>
              </a:rPr>
              <a:t> @ Intermediate-to-high Q</a:t>
            </a:r>
            <a:r>
              <a:rPr lang="en-US" sz="2109" b="0" i="0" baseline="30000" dirty="0">
                <a:solidFill>
                  <a:schemeClr val="accent2"/>
                </a:solidFill>
              </a:rPr>
              <a:t>2</a:t>
            </a:r>
            <a:endParaRPr sz="2109" b="0" i="0" baseline="30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pokespeople: J.P. Chen, A.D., F. Garibaldi.…">
            <a:extLst>
              <a:ext uri="{FF2B5EF4-FFF2-40B4-BE49-F238E27FC236}">
                <a16:creationId xmlns:a16="http://schemas.microsoft.com/office/drawing/2014/main" id="{CE382804-E9CF-7082-3000-0712342DAAEF}"/>
              </a:ext>
            </a:extLst>
          </p:cNvPr>
          <p:cNvSpPr txBox="1"/>
          <p:nvPr/>
        </p:nvSpPr>
        <p:spPr>
          <a:xfrm>
            <a:off x="471489" y="952520"/>
            <a:ext cx="9042269" cy="49529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371474" marR="28573" indent="-342900" defTabSz="642915" eaLnBrk="1" fontAlgn="auto">
              <a:spcBef>
                <a:spcPts val="492"/>
              </a:spcBef>
              <a:spcAft>
                <a:spcPts val="0"/>
              </a:spcAft>
              <a:buClr>
                <a:srgbClr val="FF2600"/>
              </a:buClr>
              <a:buFont typeface="Arial" panose="020B0604020202020204" pitchFamily="34" charset="0"/>
              <a:buChar char="•"/>
              <a:defRPr sz="2600"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2000" i="0" kern="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Hall B EG4: proton g</a:t>
            </a:r>
            <a:r>
              <a:rPr lang="en-US" sz="2000" i="0" kern="0" baseline="-2500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1</a:t>
            </a:r>
            <a:r>
              <a:rPr lang="en-US" sz="2000" i="0" kern="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:  </a:t>
            </a:r>
            <a:r>
              <a:rPr lang="en-US" sz="1600" b="0" i="0" kern="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Spokespeople: M. </a:t>
            </a:r>
            <a:r>
              <a:rPr lang="en-US" sz="1600" b="0" i="0" kern="0" dirty="0" err="1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Ripani</a:t>
            </a:r>
            <a:r>
              <a:rPr lang="en-US" sz="1600" b="0" i="0" kern="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, M. </a:t>
            </a:r>
            <a:r>
              <a:rPr lang="en-US" sz="1600" b="0" i="0" kern="0" dirty="0" err="1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Battaglieri</a:t>
            </a:r>
            <a:r>
              <a:rPr lang="en-US" sz="1600" b="0" i="0" kern="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, A. </a:t>
            </a:r>
            <a:r>
              <a:rPr lang="en-US" sz="1600" b="0" i="0" kern="0" dirty="0" err="1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Deur</a:t>
            </a:r>
            <a:r>
              <a:rPr lang="en-US" sz="1600" b="0" i="0" kern="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, R. de Vita</a:t>
            </a:r>
          </a:p>
          <a:p>
            <a:pPr marL="28574" marR="28573" defTabSz="642915" eaLnBrk="1" fontAlgn="auto">
              <a:spcBef>
                <a:spcPts val="492"/>
              </a:spcBef>
              <a:spcAft>
                <a:spcPts val="0"/>
              </a:spcAft>
              <a:buClr>
                <a:srgbClr val="FF2600"/>
              </a:buClr>
              <a:defRPr sz="2600"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600" b="0" i="0" kern="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                                                          Students: H. Kang, K. Kovacs</a:t>
            </a:r>
          </a:p>
          <a:p>
            <a:pPr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600" i="0" dirty="0">
                <a:solidFill>
                  <a:srgbClr val="FF0000"/>
                </a:solidFill>
              </a:rPr>
              <a:t>	X. Zheng et al., Nature Physics, vo. 17 736-741 (2021)</a:t>
            </a:r>
            <a:endParaRPr lang="en-US" sz="1800" b="0" i="0" kern="0" dirty="0">
              <a:solidFill>
                <a:schemeClr val="accent2"/>
              </a:solidFill>
              <a:uFill>
                <a:solidFill>
                  <a:srgbClr val="0061FF"/>
                </a:solidFill>
              </a:uFill>
              <a:latin typeface="Times New Roman"/>
              <a:cs typeface="Times New Roman"/>
              <a:sym typeface="Times New Roman"/>
            </a:endParaRPr>
          </a:p>
          <a:p>
            <a:pPr marL="371474" marR="28573" indent="-342900" defTabSz="642915" eaLnBrk="1" fontAlgn="auto">
              <a:spcBef>
                <a:spcPts val="492"/>
              </a:spcBef>
              <a:spcAft>
                <a:spcPts val="0"/>
              </a:spcAft>
              <a:buClr>
                <a:srgbClr val="FF2600"/>
              </a:buClr>
              <a:buFont typeface="Arial" panose="020B0604020202020204" pitchFamily="34" charset="0"/>
              <a:buChar char="•"/>
              <a:defRPr sz="2600"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2000" i="0" kern="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Hall A g2p: proton g</a:t>
            </a:r>
            <a:r>
              <a:rPr lang="en-US" sz="2000" i="0" kern="0" baseline="-2500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2:   </a:t>
            </a:r>
            <a:r>
              <a:rPr lang="en-US" sz="1600" b="0" i="0" kern="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Spokespeople: K. </a:t>
            </a:r>
            <a:r>
              <a:rPr lang="en-US" sz="1600" b="0" i="0" kern="0" dirty="0" err="1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Slifer</a:t>
            </a:r>
            <a:r>
              <a:rPr lang="en-US" sz="1600" b="0" i="0" kern="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, J. P. Chen, A. </a:t>
            </a:r>
            <a:r>
              <a:rPr lang="en-US" sz="1600" b="0" i="0" kern="0" dirty="0" err="1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Camsonne</a:t>
            </a:r>
            <a:r>
              <a:rPr lang="en-US" sz="1600" b="0" i="0" kern="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, D. Crabb</a:t>
            </a:r>
          </a:p>
          <a:p>
            <a:pPr marL="269667" marR="28573" indent="-241093" defTabSz="642915" eaLnBrk="1" fontAlgn="auto">
              <a:spcBef>
                <a:spcPts val="492"/>
              </a:spcBef>
              <a:spcAft>
                <a:spcPts val="0"/>
              </a:spcAft>
              <a:buClr>
                <a:srgbClr val="FF2600"/>
              </a:buClr>
              <a:defRPr sz="2600"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600" b="0" i="0" kern="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    Students: D. Ruth, R. Zielinski, C. Gu, M. </a:t>
            </a:r>
            <a:r>
              <a:rPr lang="en-US" sz="1600" b="0" i="0" kern="0" dirty="0" err="1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Allada</a:t>
            </a:r>
            <a:r>
              <a:rPr lang="en-US" sz="1600" b="0" i="0" kern="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 (Cummings), T. Badman, M. Huang, J. Liu, P. Zhu</a:t>
            </a:r>
          </a:p>
          <a:p>
            <a:pPr marL="269667" marR="28573" indent="-241093" defTabSz="642915" eaLnBrk="1" fontAlgn="auto">
              <a:spcBef>
                <a:spcPts val="492"/>
              </a:spcBef>
              <a:spcAft>
                <a:spcPts val="0"/>
              </a:spcAft>
              <a:buClr>
                <a:srgbClr val="FF2600"/>
              </a:buClr>
              <a:defRPr sz="2600"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600" i="0" kern="0" dirty="0">
                <a:solidFill>
                  <a:srgbClr val="FF0000"/>
                </a:solidFill>
                <a:uFill>
                  <a:solidFill>
                    <a:srgbClr val="0061FF"/>
                  </a:solidFill>
                </a:uFill>
                <a:latin typeface="+mn-lt"/>
                <a:cs typeface="Times New Roman"/>
                <a:sym typeface="Times New Roman"/>
              </a:rPr>
              <a:t>		    D. Ruth et al, Nature Physics 18, 1441 (2022)</a:t>
            </a:r>
          </a:p>
          <a:p>
            <a:pPr marL="371474" marR="28573" indent="-342900" defTabSz="642915" eaLnBrk="1" fontAlgn="auto">
              <a:spcBef>
                <a:spcPts val="492"/>
              </a:spcBef>
              <a:spcAft>
                <a:spcPts val="0"/>
              </a:spcAft>
              <a:buClr>
                <a:srgbClr val="FF2600"/>
              </a:buClr>
              <a:buFont typeface="Arial" panose="020B0604020202020204" pitchFamily="34" charset="0"/>
              <a:buChar char="•"/>
              <a:defRPr sz="2600"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2000" i="0" kern="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Hall A SAGDH: neutron g</a:t>
            </a:r>
            <a:r>
              <a:rPr lang="en-US" sz="2000" i="0" kern="0" baseline="-2500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1</a:t>
            </a:r>
            <a:r>
              <a:rPr lang="en-US" sz="2000" i="0" kern="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 and g</a:t>
            </a:r>
            <a:r>
              <a:rPr lang="en-US" sz="2000" i="0" kern="0" baseline="-2500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2</a:t>
            </a:r>
            <a:r>
              <a:rPr lang="en-US" sz="2000" i="0" kern="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 with L/T polarized </a:t>
            </a:r>
            <a:r>
              <a:rPr lang="en-US" sz="2000" i="0" kern="0" baseline="3000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3</a:t>
            </a:r>
            <a:r>
              <a:rPr lang="en-US" sz="2000" i="0" kern="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He </a:t>
            </a:r>
          </a:p>
          <a:p>
            <a:pPr marL="269667" marR="28573" indent="-241093" defTabSz="642915" eaLnBrk="1" fontAlgn="auto">
              <a:spcBef>
                <a:spcPts val="492"/>
              </a:spcBef>
              <a:spcAft>
                <a:spcPts val="0"/>
              </a:spcAft>
              <a:buClr>
                <a:srgbClr val="FF2600"/>
              </a:buClr>
              <a:defRPr sz="2600"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600" b="0" i="0" kern="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Spokespeople: J. P. Chen, A. </a:t>
            </a:r>
            <a:r>
              <a:rPr lang="en-US" sz="1600" b="0" i="0" kern="0" dirty="0" err="1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Deur</a:t>
            </a:r>
            <a:r>
              <a:rPr lang="en-US" sz="1600" b="0" i="0" kern="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, F. Garibaldi.</a:t>
            </a:r>
          </a:p>
          <a:p>
            <a:pPr marL="269667" marR="28573" indent="-241093" defTabSz="642915" eaLnBrk="1" fontAlgn="auto">
              <a:spcBef>
                <a:spcPts val="492"/>
              </a:spcBef>
              <a:spcAft>
                <a:spcPts val="0"/>
              </a:spcAft>
              <a:buClr>
                <a:srgbClr val="FF2600"/>
              </a:buClr>
              <a:defRPr sz="2600"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600" b="0" i="0" kern="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Students: V. </a:t>
            </a:r>
            <a:r>
              <a:rPr lang="en-US" sz="1600" b="0" i="0" kern="0" dirty="0" err="1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Sulkosky</a:t>
            </a:r>
            <a:r>
              <a:rPr lang="en-US" sz="1600" b="0" i="0" kern="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,</a:t>
            </a:r>
            <a:r>
              <a:rPr lang="en-US" sz="1600" b="0" i="0" kern="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sz="1600" b="0" i="0" kern="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C. Peng, J. </a:t>
            </a:r>
            <a:r>
              <a:rPr lang="en-US" sz="1600" b="0" i="0" kern="0" dirty="0" err="1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Singh,V</a:t>
            </a:r>
            <a:r>
              <a:rPr lang="en-US" sz="1600" b="0" i="0" kern="0" dirty="0">
                <a:solidFill>
                  <a:schemeClr val="tx1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. Laine, </a:t>
            </a:r>
            <a:r>
              <a:rPr lang="en-US" sz="1600" b="0" i="0" kern="0" dirty="0">
                <a:solidFill>
                  <a:schemeClr val="tx1"/>
                </a:solidFill>
                <a:latin typeface="Times New Roman"/>
                <a:cs typeface="Times New Roman"/>
              </a:rPr>
              <a:t>N. Ton,  J. Yuan.</a:t>
            </a:r>
          </a:p>
          <a:p>
            <a:pPr>
              <a:defRPr sz="1600"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400" i="0" dirty="0">
                <a:solidFill>
                  <a:srgbClr val="FF0000"/>
                </a:solidFill>
              </a:rPr>
              <a:t>	</a:t>
            </a:r>
            <a:r>
              <a:rPr lang="en-US" sz="1600" i="0" dirty="0">
                <a:solidFill>
                  <a:srgbClr val="FF0000"/>
                </a:solidFill>
              </a:rPr>
              <a:t>V. </a:t>
            </a:r>
            <a:r>
              <a:rPr lang="en-US" sz="1600" i="0" dirty="0" err="1">
                <a:solidFill>
                  <a:srgbClr val="FF0000"/>
                </a:solidFill>
              </a:rPr>
              <a:t>Sulkosky</a:t>
            </a:r>
            <a:r>
              <a:rPr lang="en-US" sz="1600" i="0" dirty="0">
                <a:solidFill>
                  <a:srgbClr val="FF0000"/>
                </a:solidFill>
              </a:rPr>
              <a:t> et al., Nature Phys., </a:t>
            </a:r>
            <a:r>
              <a:rPr lang="en-US" sz="1600" b="1" i="0" dirty="0">
                <a:solidFill>
                  <a:srgbClr val="FF0000"/>
                </a:solidFill>
              </a:rPr>
              <a:t>17</a:t>
            </a:r>
            <a:r>
              <a:rPr lang="en-US" sz="1600" i="0" dirty="0">
                <a:solidFill>
                  <a:srgbClr val="FF0000"/>
                </a:solidFill>
              </a:rPr>
              <a:t> 687 (2021)</a:t>
            </a:r>
          </a:p>
          <a:p>
            <a:pPr>
              <a:defRPr sz="1600"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600" i="0" dirty="0">
                <a:solidFill>
                  <a:srgbClr val="FF0000"/>
                </a:solidFill>
              </a:rPr>
              <a:t>	V. </a:t>
            </a:r>
            <a:r>
              <a:rPr lang="en-US" sz="1600" i="0" dirty="0" err="1">
                <a:solidFill>
                  <a:srgbClr val="FF0000"/>
                </a:solidFill>
              </a:rPr>
              <a:t>Sulkosky</a:t>
            </a:r>
            <a:r>
              <a:rPr lang="en-US" sz="1600" i="0" dirty="0">
                <a:solidFill>
                  <a:srgbClr val="FF0000"/>
                </a:solidFill>
              </a:rPr>
              <a:t> et al., PLB 805 135428 (2020)</a:t>
            </a:r>
          </a:p>
          <a:p>
            <a:pPr>
              <a:defRPr sz="1600">
                <a:latin typeface="+mn-lt"/>
                <a:ea typeface="+mn-ea"/>
                <a:cs typeface="+mn-cs"/>
                <a:sym typeface="Times New Roman"/>
              </a:defRPr>
            </a:pPr>
            <a:endParaRPr lang="en-US" sz="1600" i="0" dirty="0">
              <a:solidFill>
                <a:schemeClr val="tx1"/>
              </a:solidFill>
            </a:endParaRPr>
          </a:p>
          <a:p>
            <a:r>
              <a:rPr lang="en-US" sz="1800" i="0" dirty="0">
                <a:solidFill>
                  <a:schemeClr val="tx1"/>
                </a:solidFill>
              </a:rPr>
              <a:t>Combining</a:t>
            </a:r>
            <a:r>
              <a:rPr lang="en-US" sz="1600" i="0" dirty="0">
                <a:solidFill>
                  <a:schemeClr val="tx1"/>
                </a:solidFill>
              </a:rPr>
              <a:t> </a:t>
            </a:r>
            <a:r>
              <a:rPr lang="en-US" sz="1600" b="0" i="0" dirty="0">
                <a:solidFill>
                  <a:schemeClr val="tx1"/>
                </a:solidFill>
              </a:rPr>
              <a:t>EG4 and SAGDH to form </a:t>
            </a:r>
            <a:r>
              <a:rPr lang="en-US" sz="1600" b="0" i="0" dirty="0" err="1">
                <a:solidFill>
                  <a:schemeClr val="tx1"/>
                </a:solidFill>
              </a:rPr>
              <a:t>Bjorken</a:t>
            </a:r>
            <a:r>
              <a:rPr lang="en-US" sz="1600" b="0" i="0" dirty="0">
                <a:solidFill>
                  <a:schemeClr val="tx1"/>
                </a:solidFill>
              </a:rPr>
              <a:t> Sum</a:t>
            </a:r>
            <a:r>
              <a:rPr lang="en-US" sz="1600" i="0" dirty="0">
                <a:solidFill>
                  <a:schemeClr val="tx1"/>
                </a:solidFill>
              </a:rPr>
              <a:t>: </a:t>
            </a:r>
            <a:r>
              <a:rPr lang="en-US" sz="1600" i="0" dirty="0">
                <a:solidFill>
                  <a:srgbClr val="FF0000"/>
                </a:solidFill>
                <a:latin typeface="Times" pitchFamily="2" charset="0"/>
              </a:rPr>
              <a:t>A. </a:t>
            </a:r>
            <a:r>
              <a:rPr lang="en-US" sz="1600" i="0" dirty="0" err="1">
                <a:solidFill>
                  <a:srgbClr val="FF0000"/>
                </a:solidFill>
                <a:latin typeface="Times" pitchFamily="2" charset="0"/>
              </a:rPr>
              <a:t>Deur</a:t>
            </a:r>
            <a:r>
              <a:rPr lang="en-US" sz="1600" i="0" dirty="0">
                <a:solidFill>
                  <a:srgbClr val="FF0000"/>
                </a:solidFill>
                <a:latin typeface="Times" pitchFamily="2" charset="0"/>
              </a:rPr>
              <a:t> et al., </a:t>
            </a:r>
            <a:r>
              <a:rPr lang="en-US" altLang="en-US" sz="1600" i="0" dirty="0">
                <a:solidFill>
                  <a:srgbClr val="FF0000"/>
                </a:solidFill>
                <a:latin typeface="Times" pitchFamily="2" charset="0"/>
              </a:rPr>
              <a:t>Phys. Lett. B 825 (2022) 136878</a:t>
            </a:r>
          </a:p>
          <a:p>
            <a:r>
              <a:rPr lang="en-US" altLang="en-US" sz="1800" i="0" dirty="0">
                <a:solidFill>
                  <a:schemeClr val="tx1"/>
                </a:solidFill>
                <a:latin typeface="Times" pitchFamily="2" charset="0"/>
              </a:rPr>
              <a:t>Extracting effective coupling </a:t>
            </a:r>
            <a:r>
              <a:rPr lang="en-US" altLang="en-US" sz="1800" i="0" dirty="0">
                <a:solidFill>
                  <a:schemeClr val="tx1"/>
                </a:solidFill>
                <a:latin typeface="Symbol" pitchFamily="2" charset="2"/>
              </a:rPr>
              <a:t>a</a:t>
            </a:r>
            <a:r>
              <a:rPr lang="en-US" altLang="en-US" sz="1800" i="0" baseline="-25000" dirty="0">
                <a:solidFill>
                  <a:schemeClr val="tx1"/>
                </a:solidFill>
                <a:latin typeface="Times" pitchFamily="2" charset="0"/>
              </a:rPr>
              <a:t>g1</a:t>
            </a:r>
            <a:r>
              <a:rPr lang="en-US" altLang="en-US" sz="1800" i="0" dirty="0">
                <a:solidFill>
                  <a:schemeClr val="tx1"/>
                </a:solidFill>
                <a:latin typeface="Times" pitchFamily="2" charset="0"/>
              </a:rPr>
              <a:t>: </a:t>
            </a:r>
            <a:r>
              <a:rPr lang="en-US" altLang="en-US" sz="1800" dirty="0">
                <a:solidFill>
                  <a:srgbClr val="000000"/>
                </a:solidFill>
                <a:latin typeface="Times" pitchFamily="2" charset="0"/>
              </a:rPr>
              <a:t>                      </a:t>
            </a:r>
            <a:r>
              <a:rPr lang="en-US" altLang="en-US" sz="1600" i="0" dirty="0">
                <a:solidFill>
                  <a:srgbClr val="FF0000"/>
                </a:solidFill>
                <a:latin typeface="Times" pitchFamily="2" charset="0"/>
              </a:rPr>
              <a:t>A. </a:t>
            </a:r>
            <a:r>
              <a:rPr lang="en-US" altLang="en-US" sz="1600" i="0" dirty="0" err="1">
                <a:solidFill>
                  <a:srgbClr val="FF0000"/>
                </a:solidFill>
                <a:latin typeface="Times" pitchFamily="2" charset="0"/>
              </a:rPr>
              <a:t>Deur</a:t>
            </a:r>
            <a:r>
              <a:rPr lang="en-US" altLang="en-US" sz="1600" i="0" dirty="0">
                <a:solidFill>
                  <a:srgbClr val="FF0000"/>
                </a:solidFill>
                <a:latin typeface="Times" pitchFamily="2" charset="0"/>
              </a:rPr>
              <a:t>, et al., Particles, 5-171 (2022)</a:t>
            </a:r>
          </a:p>
          <a:p>
            <a:endParaRPr lang="en-US" altLang="en-US" sz="1600" i="0" dirty="0">
              <a:solidFill>
                <a:srgbClr val="FF0000"/>
              </a:solidFill>
              <a:latin typeface="Times" pitchFamily="2" charset="0"/>
            </a:endParaRPr>
          </a:p>
          <a:p>
            <a:r>
              <a:rPr lang="en-US" altLang="en-US" sz="1600" i="0" dirty="0">
                <a:solidFill>
                  <a:schemeClr val="accent2"/>
                </a:solidFill>
                <a:latin typeface="Times" pitchFamily="2" charset="0"/>
              </a:rPr>
              <a:t>Low-Q workshop at Crete, Greece,  May 2023  (https://</a:t>
            </a:r>
            <a:r>
              <a:rPr lang="en-US" altLang="en-US" sz="1600" i="0" dirty="0" err="1">
                <a:solidFill>
                  <a:schemeClr val="accent2"/>
                </a:solidFill>
                <a:latin typeface="Times" pitchFamily="2" charset="0"/>
              </a:rPr>
              <a:t>sites.temple.edu</a:t>
            </a:r>
            <a:r>
              <a:rPr lang="en-US" altLang="en-US" sz="1600" i="0" dirty="0">
                <a:solidFill>
                  <a:schemeClr val="accent2"/>
                </a:solidFill>
                <a:latin typeface="Times" pitchFamily="2" charset="0"/>
              </a:rPr>
              <a:t>/</a:t>
            </a:r>
            <a:r>
              <a:rPr lang="en-US" altLang="en-US" sz="1600" i="0" dirty="0" err="1">
                <a:solidFill>
                  <a:schemeClr val="accent2"/>
                </a:solidFill>
                <a:latin typeface="Times" pitchFamily="2" charset="0"/>
              </a:rPr>
              <a:t>lowq</a:t>
            </a:r>
            <a:r>
              <a:rPr lang="en-US" altLang="en-US" sz="1600" i="0" dirty="0">
                <a:solidFill>
                  <a:schemeClr val="accent2"/>
                </a:solidFill>
                <a:latin typeface="Times" pitchFamily="2" charset="0"/>
              </a:rPr>
              <a:t>/)</a:t>
            </a:r>
          </a:p>
          <a:p>
            <a:pPr>
              <a:defRPr sz="1600">
                <a:latin typeface="+mn-lt"/>
                <a:ea typeface="+mn-ea"/>
                <a:cs typeface="+mn-cs"/>
                <a:sym typeface="Times New Roman"/>
              </a:defRPr>
            </a:pPr>
            <a:endParaRPr lang="en-US" sz="1600" i="0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B2C6B4-E4C1-34EE-45E7-42564FB685C7}"/>
              </a:ext>
            </a:extLst>
          </p:cNvPr>
          <p:cNvSpPr txBox="1"/>
          <p:nvPr/>
        </p:nvSpPr>
        <p:spPr>
          <a:xfrm>
            <a:off x="1475232" y="31070"/>
            <a:ext cx="703478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rPr>
              <a:t>Low-Q Spin Experiments @ </a:t>
            </a:r>
            <a:r>
              <a:rPr kumimoji="0" lang="en-US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rPr>
              <a:t>JLab</a:t>
            </a:r>
            <a:endParaRPr kumimoji="0" lang="en-US" altLang="en-US" sz="32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421078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Rectangle 2">
            <a:extLst>
              <a:ext uri="{FF2B5EF4-FFF2-40B4-BE49-F238E27FC236}">
                <a16:creationId xmlns:a16="http://schemas.microsoft.com/office/drawing/2014/main" id="{E25F6EE6-11AF-A280-4F5D-CE0DA02618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9213"/>
            <a:ext cx="10058400" cy="531812"/>
          </a:xfrm>
        </p:spPr>
        <p:txBody>
          <a:bodyPr/>
          <a:lstStyle/>
          <a:p>
            <a:pPr eaLnBrk="1" hangingPunct="1"/>
            <a:r>
              <a:rPr lang="en-US" altLang="en-US" sz="28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Nucleon Spin Structure Study</a:t>
            </a:r>
          </a:p>
        </p:txBody>
      </p:sp>
      <p:sp>
        <p:nvSpPr>
          <p:cNvPr id="142338" name="Rectangle 3">
            <a:extLst>
              <a:ext uri="{FF2B5EF4-FFF2-40B4-BE49-F238E27FC236}">
                <a16:creationId xmlns:a16="http://schemas.microsoft.com/office/drawing/2014/main" id="{2BC233BF-C51C-E97E-A806-7D2D1CF60A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773113"/>
            <a:ext cx="10058400" cy="584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000" dirty="0">
                <a:ea typeface="ＭＳ Ｐゴシック" panose="020B0600070205080204" pitchFamily="34" charset="-128"/>
              </a:rPr>
              <a:t>1980s:  EMC (CERN) + early SLAC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dirty="0">
                <a:ea typeface="ＭＳ Ｐゴシック" panose="020B0600070205080204" pitchFamily="34" charset="-128"/>
              </a:rPr>
              <a:t>      quark contribution to proton spin is very small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        </a:t>
            </a:r>
            <a:r>
              <a:rPr lang="en-US" altLang="en-US" sz="2000" dirty="0">
                <a:solidFill>
                  <a:schemeClr val="accent2"/>
                </a:solidFill>
                <a:latin typeface="Symbol" pitchFamily="2" charset="2"/>
                <a:ea typeface="ＭＳ Ｐゴシック" panose="020B0600070205080204" pitchFamily="34" charset="-128"/>
              </a:rPr>
              <a:t>DS</a:t>
            </a:r>
            <a:r>
              <a:rPr lang="en-US" altLang="en-US" sz="2000" dirty="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 = (12+-9+-14)% !</a:t>
            </a:r>
            <a:r>
              <a:rPr lang="en-US" altLang="en-US" sz="2000" dirty="0">
                <a:solidFill>
                  <a:srgbClr val="FF0000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                </a:t>
            </a:r>
            <a:r>
              <a:rPr lang="ja-JP" altLang="en-US" sz="200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‘</a:t>
            </a:r>
            <a:r>
              <a:rPr lang="en-US" altLang="ja-JP" sz="2000" dirty="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spin crisis</a:t>
            </a:r>
            <a:r>
              <a:rPr lang="ja-JP" altLang="en-US" sz="200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’</a:t>
            </a:r>
            <a:endParaRPr lang="en-US" altLang="ja-JP" sz="2000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800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>
                <a:ea typeface="ＭＳ Ｐゴシック" panose="020B0600070205080204" pitchFamily="34" charset="-128"/>
              </a:rPr>
              <a:t>1990s-2000s: SLAC, SMC (CERN), HERMES (DESY)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dirty="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        </a:t>
            </a:r>
            <a:r>
              <a:rPr lang="en-US" altLang="en-US" sz="2000" dirty="0">
                <a:solidFill>
                  <a:schemeClr val="accent2"/>
                </a:solidFill>
                <a:latin typeface="Symbol" pitchFamily="2" charset="2"/>
                <a:ea typeface="ＭＳ Ｐゴシック" panose="020B0600070205080204" pitchFamily="34" charset="-128"/>
              </a:rPr>
              <a:t>DS</a:t>
            </a:r>
            <a:r>
              <a:rPr lang="en-US" altLang="en-US" sz="2000" dirty="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 = 20-30%,        </a:t>
            </a:r>
            <a:r>
              <a:rPr lang="en-US" altLang="en-US" sz="2000" dirty="0">
                <a:ea typeface="ＭＳ Ｐゴシック" panose="020B0600070205080204" pitchFamily="34" charset="-128"/>
              </a:rPr>
              <a:t>the rest: gluon and quark orbital angular momentum</a:t>
            </a:r>
            <a:endParaRPr lang="en-US" altLang="en-US" sz="2000" b="1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b="1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                                                </a:t>
            </a:r>
            <a:r>
              <a:rPr lang="en-US" altLang="en-US" sz="2000" b="1" dirty="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(½)</a:t>
            </a:r>
            <a:r>
              <a:rPr lang="en-US" altLang="en-US" sz="2000" b="1" dirty="0">
                <a:solidFill>
                  <a:schemeClr val="accent2"/>
                </a:solidFill>
                <a:latin typeface="Symbol" pitchFamily="2" charset="2"/>
                <a:ea typeface="ＭＳ Ｐゴシック" panose="020B0600070205080204" pitchFamily="34" charset="-128"/>
              </a:rPr>
              <a:t>DS</a:t>
            </a:r>
            <a:r>
              <a:rPr lang="en-US" altLang="en-US" sz="2000" b="1" dirty="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 +</a:t>
            </a:r>
            <a:r>
              <a:rPr lang="en-US" altLang="en-US" sz="2000" b="1" dirty="0" err="1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L</a:t>
            </a:r>
            <a:r>
              <a:rPr lang="en-US" altLang="en-US" sz="2000" b="1" dirty="0" err="1">
                <a:solidFill>
                  <a:schemeClr val="accent2"/>
                </a:solidFill>
                <a:latin typeface="Monotype Corsiva" panose="03010101010201010101" pitchFamily="66" charset="0"/>
                <a:ea typeface="ＭＳ Ｐゴシック" panose="020B0600070205080204" pitchFamily="34" charset="-128"/>
              </a:rPr>
              <a:t>q</a:t>
            </a:r>
            <a:r>
              <a:rPr lang="en-US" altLang="en-US" sz="2000" b="1" dirty="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 + </a:t>
            </a:r>
            <a:r>
              <a:rPr lang="en-US" altLang="en-US" sz="2000" b="1" dirty="0">
                <a:solidFill>
                  <a:schemeClr val="accent2"/>
                </a:solidFill>
                <a:latin typeface="Symbol" pitchFamily="2" charset="2"/>
                <a:ea typeface="ＭＳ Ｐゴシック" panose="020B0600070205080204" pitchFamily="34" charset="-128"/>
              </a:rPr>
              <a:t>D</a:t>
            </a:r>
            <a:r>
              <a:rPr lang="en-US" altLang="en-US" sz="2000" b="1" dirty="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G +L</a:t>
            </a:r>
            <a:r>
              <a:rPr lang="en-US" altLang="en-US" sz="2000" b="1" baseline="-25000" dirty="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G</a:t>
            </a:r>
            <a:r>
              <a:rPr lang="en-US" altLang="en-US" sz="2000" dirty="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 =</a:t>
            </a:r>
            <a:r>
              <a:rPr lang="en-US" altLang="en-US" sz="2000" b="1" dirty="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1/2 </a:t>
            </a:r>
            <a:endParaRPr lang="en-US" altLang="en-US" sz="2000" b="1" dirty="0">
              <a:solidFill>
                <a:schemeClr val="accent2"/>
              </a:solidFill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b="1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       </a:t>
            </a:r>
            <a:r>
              <a:rPr lang="en-US" altLang="en-US" sz="20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gauge invariant</a:t>
            </a:r>
            <a:r>
              <a:rPr lang="en-US" altLang="en-US" sz="2000" b="1" dirty="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               (½)</a:t>
            </a:r>
            <a:r>
              <a:rPr lang="en-US" altLang="en-US" sz="2000" b="1" dirty="0">
                <a:solidFill>
                  <a:schemeClr val="accent2"/>
                </a:solidFill>
                <a:latin typeface="Symbol" pitchFamily="2" charset="2"/>
                <a:ea typeface="ＭＳ Ｐゴシック" panose="020B0600070205080204" pitchFamily="34" charset="-128"/>
              </a:rPr>
              <a:t>DS</a:t>
            </a:r>
            <a:r>
              <a:rPr lang="en-US" altLang="en-US" sz="2000" b="1" dirty="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 + </a:t>
            </a:r>
            <a:r>
              <a:rPr lang="en-US" altLang="en-US" sz="2000" b="1" dirty="0" err="1">
                <a:solidFill>
                  <a:schemeClr val="accent2"/>
                </a:solidFill>
                <a:latin typeface="Monotype Corsiva" panose="03010101010201010101" pitchFamily="66" charset="0"/>
                <a:ea typeface="ＭＳ Ｐゴシック" panose="020B0600070205080204" pitchFamily="34" charset="-128"/>
              </a:rPr>
              <a:t>Lq</a:t>
            </a:r>
            <a:r>
              <a:rPr lang="en-US" altLang="en-US" sz="2000" b="1" dirty="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 + J</a:t>
            </a:r>
            <a:r>
              <a:rPr lang="en-US" altLang="en-US" sz="2000" b="1" baseline="-25000" dirty="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G</a:t>
            </a:r>
            <a:r>
              <a:rPr lang="en-US" altLang="en-US" sz="2000" dirty="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 =</a:t>
            </a:r>
            <a:r>
              <a:rPr lang="en-US" altLang="en-US" sz="2000" b="1" dirty="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1/2       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dirty="0"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      </a:t>
            </a:r>
            <a:r>
              <a:rPr lang="en-US" altLang="en-US" sz="2000" dirty="0" err="1">
                <a:solidFill>
                  <a:srgbClr val="FF0000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Bjorken</a:t>
            </a:r>
            <a:r>
              <a:rPr lang="en-US" altLang="en-US" sz="2000" dirty="0">
                <a:solidFill>
                  <a:srgbClr val="FF0000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 Sum Rule</a:t>
            </a:r>
            <a:r>
              <a:rPr lang="en-US" altLang="en-US" sz="2000" dirty="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 verified to &lt;10% level</a:t>
            </a:r>
            <a:r>
              <a:rPr lang="en-US" altLang="en-US" sz="2000" dirty="0"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800" dirty="0">
              <a:latin typeface="Lucida Sans Unicode" panose="020B0602030504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 2000s-2020s:  COMPASS (CERN), HERMES (DESY), RHIC-Spin, </a:t>
            </a:r>
            <a:r>
              <a:rPr lang="en-US" altLang="en-US" sz="2000" dirty="0" err="1"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JLab</a:t>
            </a:r>
            <a:r>
              <a:rPr lang="en-US" altLang="en-US" sz="2000" dirty="0"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, … :</a:t>
            </a:r>
            <a:r>
              <a:rPr lang="en-US" altLang="en-US" sz="2000" dirty="0">
                <a:solidFill>
                  <a:srgbClr val="FF0000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 </a:t>
            </a:r>
          </a:p>
          <a:p>
            <a:pPr eaLnBrk="1" hangingPunct="1">
              <a:lnSpc>
                <a:spcPct val="90000"/>
              </a:lnSpc>
              <a:buFont typeface="Symbol" pitchFamily="2" charset="2"/>
              <a:buChar char=" "/>
            </a:pPr>
            <a:r>
              <a:rPr lang="en-US" altLang="en-US" sz="2000" dirty="0">
                <a:solidFill>
                  <a:schemeClr val="accent2"/>
                </a:solidFill>
                <a:latin typeface="Symbol" pitchFamily="2" charset="2"/>
                <a:ea typeface="ＭＳ Ｐゴシック" panose="020B0600070205080204" pitchFamily="34" charset="-128"/>
              </a:rPr>
              <a:t>DS</a:t>
            </a:r>
            <a:r>
              <a:rPr lang="en-US" altLang="en-US" sz="2000" dirty="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  ~ 30%;</a:t>
            </a:r>
            <a:r>
              <a:rPr lang="en-US" altLang="en-US" sz="2000" dirty="0">
                <a:solidFill>
                  <a:schemeClr val="accent2"/>
                </a:solidFill>
                <a:latin typeface="Symbol" pitchFamily="2" charset="2"/>
                <a:ea typeface="ＭＳ Ｐゴシック" panose="020B0600070205080204" pitchFamily="34" charset="-128"/>
              </a:rPr>
              <a:t>  D</a:t>
            </a:r>
            <a:r>
              <a:rPr lang="en-US" altLang="en-US" sz="20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G</a:t>
            </a:r>
            <a:r>
              <a:rPr lang="en-US" altLang="en-US" sz="2000" dirty="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 </a:t>
            </a:r>
            <a:r>
              <a:rPr lang="en-US" altLang="en-US" sz="20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contributes (RHIC-Spin),</a:t>
            </a:r>
            <a:r>
              <a:rPr lang="en-US" altLang="en-US" sz="2000" dirty="0">
                <a:solidFill>
                  <a:schemeClr val="accent2"/>
                </a:solidFill>
                <a:latin typeface="Lucida Sans Unicode" panose="020B0602030504020204" pitchFamily="34" charset="0"/>
                <a:ea typeface="ＭＳ Ｐゴシック" panose="020B0600070205080204" pitchFamily="34" charset="-128"/>
              </a:rPr>
              <a:t> </a:t>
            </a:r>
            <a:r>
              <a:rPr lang="en-US" altLang="en-US" sz="20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orbital angular momentum significant</a:t>
            </a:r>
          </a:p>
          <a:p>
            <a:pPr eaLnBrk="1" hangingPunct="1">
              <a:lnSpc>
                <a:spcPct val="90000"/>
              </a:lnSpc>
              <a:buFont typeface="Symbol" pitchFamily="2" charset="2"/>
              <a:buChar char=" "/>
            </a:pPr>
            <a:r>
              <a:rPr lang="en-US" altLang="en-US" sz="20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  </a:t>
            </a:r>
          </a:p>
          <a:p>
            <a:pPr eaLnBrk="1" hangingPunct="1">
              <a:lnSpc>
                <a:spcPct val="90000"/>
              </a:lnSpc>
              <a:buFont typeface="Symbol" pitchFamily="2" charset="2"/>
              <a:buChar char=" "/>
            </a:pPr>
            <a:r>
              <a:rPr lang="en-US" altLang="en-US" sz="20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Needs full spin-flavor separation: </a:t>
            </a:r>
            <a:r>
              <a:rPr lang="en-US" altLang="en-US" sz="2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valence quarks and sea quarks</a:t>
            </a:r>
          </a:p>
          <a:p>
            <a:pPr eaLnBrk="1" hangingPunct="1">
              <a:lnSpc>
                <a:spcPct val="90000"/>
              </a:lnSpc>
              <a:buFont typeface="Symbol" pitchFamily="2" charset="2"/>
              <a:buChar char=" "/>
            </a:pPr>
            <a:r>
              <a:rPr lang="en-US" altLang="en-US" sz="200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  </a:t>
            </a:r>
            <a:r>
              <a:rPr lang="en-US" altLang="en-US" sz="2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spin moments (sum rules/polarizabilities) </a:t>
            </a:r>
            <a:r>
              <a:rPr lang="en-US" altLang="en-US" sz="2000" dirty="0">
                <a:solidFill>
                  <a:srgbClr val="FF0000"/>
                </a:solidFill>
                <a:ea typeface="ＭＳ Ｐゴシック" panose="020B0600070205080204" pitchFamily="34" charset="-128"/>
                <a:sym typeface="Wingdings" pitchFamily="2" charset="2"/>
              </a:rPr>
              <a:t> test of QCD theoretic approaches</a:t>
            </a:r>
          </a:p>
          <a:p>
            <a:pPr eaLnBrk="1" hangingPunct="1">
              <a:lnSpc>
                <a:spcPct val="90000"/>
              </a:lnSpc>
              <a:buFont typeface="Symbol" pitchFamily="2" charset="2"/>
              <a:buChar char=" "/>
            </a:pPr>
            <a:endParaRPr lang="en-US" altLang="en-US" sz="2000" b="1" dirty="0">
              <a:solidFill>
                <a:schemeClr val="accent2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  <a:buFont typeface="Symbol" pitchFamily="2" charset="2"/>
              <a:buChar char=" "/>
            </a:pPr>
            <a:r>
              <a:rPr lang="en-US" altLang="en-US" sz="2000" b="1" dirty="0">
                <a:ea typeface="ＭＳ Ｐゴシック" panose="020B0600070205080204" pitchFamily="34" charset="-128"/>
              </a:rPr>
              <a:t>Reviews: Sebastian, Chen, Leader, arXiv:0812.3535, PPNP 63 (2009) 1;</a:t>
            </a:r>
          </a:p>
          <a:p>
            <a:pPr eaLnBrk="1" hangingPunct="1">
              <a:buFont typeface="Symbol" pitchFamily="2" charset="2"/>
              <a:buChar char=" "/>
            </a:pPr>
            <a:r>
              <a:rPr lang="en-US" altLang="en-US" sz="2000" b="1" dirty="0">
                <a:ea typeface="ＭＳ Ｐゴシック" panose="020B0600070205080204" pitchFamily="34" charset="-128"/>
              </a:rPr>
              <a:t>                         Chen, arXiv:1001.3898, IJMPE 19 (2010) 1893; </a:t>
            </a:r>
            <a:r>
              <a:rPr lang="mr-IN" altLang="en-US" sz="2000" b="1" dirty="0">
                <a:ea typeface="ＭＳ Ｐゴシック" panose="020B0600070205080204" pitchFamily="34" charset="-128"/>
              </a:rPr>
              <a:t>…</a:t>
            </a:r>
            <a:endParaRPr lang="en-US" altLang="en-US" sz="2000" b="1" dirty="0">
              <a:ea typeface="ＭＳ Ｐゴシック" panose="020B0600070205080204" pitchFamily="34" charset="-128"/>
            </a:endParaRPr>
          </a:p>
          <a:p>
            <a:pPr eaLnBrk="1" hangingPunct="1">
              <a:lnSpc>
                <a:spcPct val="90000"/>
              </a:lnSpc>
              <a:buFont typeface="Symbol" pitchFamily="2" charset="2"/>
              <a:buChar char=" "/>
            </a:pPr>
            <a:endParaRPr lang="en-US" altLang="en-US" sz="2000" dirty="0">
              <a:solidFill>
                <a:schemeClr val="accent2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0" name="Fig3.pdf" descr="Fig3.pd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440667" y="960784"/>
            <a:ext cx="3462226" cy="2760168"/>
          </a:xfrm>
          <a:prstGeom prst="rect">
            <a:avLst/>
          </a:prstGeom>
        </p:spPr>
      </p:pic>
      <p:sp>
        <p:nvSpPr>
          <p:cNvPr id="2" name="CustomShape 1">
            <a:extLst>
              <a:ext uri="{FF2B5EF4-FFF2-40B4-BE49-F238E27FC236}">
                <a16:creationId xmlns:a16="http://schemas.microsoft.com/office/drawing/2014/main" id="{A3B51A88-95D5-48F7-990B-B2961B081ACD}"/>
              </a:ext>
            </a:extLst>
          </p:cNvPr>
          <p:cNvSpPr/>
          <p:nvPr/>
        </p:nvSpPr>
        <p:spPr>
          <a:xfrm>
            <a:off x="101600" y="0"/>
            <a:ext cx="9956800" cy="4841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  <a:defRPr/>
            </a:pPr>
            <a:r>
              <a:rPr lang="en-US" i="0" spc="-1" dirty="0">
                <a:solidFill>
                  <a:srgbClr val="FF0000"/>
                </a:solidFill>
                <a:latin typeface="Times New Roman"/>
                <a:ea typeface="Times New Roman"/>
              </a:rPr>
              <a:t>         low-Q </a:t>
            </a:r>
            <a:r>
              <a:rPr lang="en-US" i="0" spc="-1" dirty="0">
                <a:solidFill>
                  <a:srgbClr val="FF0000"/>
                </a:solidFill>
                <a:latin typeface="Symbol" pitchFamily="2" charset="2"/>
                <a:ea typeface="Times New Roman"/>
              </a:rPr>
              <a:t>G</a:t>
            </a:r>
            <a:r>
              <a:rPr lang="en-US" i="0" spc="-1" baseline="-25000" dirty="0">
                <a:solidFill>
                  <a:srgbClr val="FF0000"/>
                </a:solidFill>
                <a:latin typeface="Times New Roman"/>
                <a:ea typeface="Times New Roman"/>
              </a:rPr>
              <a:t>1 , </a:t>
            </a:r>
            <a:r>
              <a:rPr lang="en-US" i="0" spc="-1" dirty="0">
                <a:solidFill>
                  <a:srgbClr val="FF0000"/>
                </a:solidFill>
                <a:latin typeface="Symbol" pitchFamily="2" charset="2"/>
                <a:ea typeface="Times New Roman"/>
              </a:rPr>
              <a:t>G</a:t>
            </a:r>
            <a:r>
              <a:rPr lang="en-US" i="0" spc="-1" baseline="-25000" dirty="0">
                <a:solidFill>
                  <a:srgbClr val="FF0000"/>
                </a:solidFill>
                <a:latin typeface="Times New Roman"/>
                <a:ea typeface="Times New Roman"/>
              </a:rPr>
              <a:t>2 </a:t>
            </a:r>
            <a:r>
              <a:rPr lang="en-US" i="0" spc="-1" dirty="0">
                <a:solidFill>
                  <a:srgbClr val="FF0000"/>
                </a:solidFill>
                <a:latin typeface="Times New Roman"/>
                <a:ea typeface="Times New Roman"/>
              </a:rPr>
              <a:t>(spin sums) for proton and neutron</a:t>
            </a:r>
            <a:endParaRPr lang="en-US" i="0" spc="-1" dirty="0">
              <a:solidFill>
                <a:srgbClr val="FF0000"/>
              </a:solidFill>
              <a:latin typeface="DejaVu San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595322-9E22-5B9B-1216-5CEAA51DD4C7}"/>
              </a:ext>
            </a:extLst>
          </p:cNvPr>
          <p:cNvSpPr txBox="1"/>
          <p:nvPr/>
        </p:nvSpPr>
        <p:spPr>
          <a:xfrm>
            <a:off x="131735" y="2081272"/>
            <a:ext cx="1026182" cy="1077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Nature Physics 17, 736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(2021)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0061FF"/>
                </a:solidFill>
              </a:uFill>
              <a:latin typeface="Times New Roman"/>
              <a:ea typeface="ＭＳ Ｐゴシック" panose="020B0600070205080204" pitchFamily="34" charset="-128"/>
              <a:cs typeface="Times New Roman"/>
              <a:sym typeface="Times New Roman"/>
            </a:endParaRPr>
          </a:p>
        </p:txBody>
      </p:sp>
      <p:pic>
        <p:nvPicPr>
          <p:cNvPr id="3" name="gamma1n_032920.pdf" descr="gamma1n_032920.pdf">
            <a:extLst>
              <a:ext uri="{FF2B5EF4-FFF2-40B4-BE49-F238E27FC236}">
                <a16:creationId xmlns:a16="http://schemas.microsoft.com/office/drawing/2014/main" id="{E7902904-39DA-0393-F758-A1A467666B30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395094" y="966903"/>
            <a:ext cx="3438569" cy="26060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74E5E2A-6EF8-C07B-BCE2-4EF001A1C0B3}"/>
              </a:ext>
            </a:extLst>
          </p:cNvPr>
          <p:cNvSpPr txBox="1"/>
          <p:nvPr/>
        </p:nvSpPr>
        <p:spPr>
          <a:xfrm>
            <a:off x="8906962" y="3158490"/>
            <a:ext cx="891946" cy="1077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 PLB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600" i="0" dirty="0">
                <a:solidFill>
                  <a:schemeClr val="tx1"/>
                </a:solidFill>
                <a:latin typeface="Arial"/>
                <a:sym typeface="Times New Roman"/>
              </a:rPr>
              <a:t> 8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05, 135428 (2020)</a:t>
            </a:r>
          </a:p>
        </p:txBody>
      </p:sp>
      <p:pic>
        <p:nvPicPr>
          <p:cNvPr id="6" name="gamma2n_MIX_012620.pdf" descr="gamma2n_MIX_012620.pdf">
            <a:extLst>
              <a:ext uri="{FF2B5EF4-FFF2-40B4-BE49-F238E27FC236}">
                <a16:creationId xmlns:a16="http://schemas.microsoft.com/office/drawing/2014/main" id="{ABB42588-69A6-FA36-115F-F7A9C8CA0B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8391" y="4082717"/>
            <a:ext cx="3291973" cy="26206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4BBEDB-E192-BAE4-8AD4-ADC5706CB8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3552" y="4235708"/>
            <a:ext cx="3149341" cy="23146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ECB6FBC-6E40-071A-8D00-173C1E58871E}"/>
              </a:ext>
            </a:extLst>
          </p:cNvPr>
          <p:cNvSpPr txBox="1"/>
          <p:nvPr/>
        </p:nvSpPr>
        <p:spPr>
          <a:xfrm>
            <a:off x="2815131" y="484188"/>
            <a:ext cx="1026182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800" i="0" dirty="0">
                <a:solidFill>
                  <a:schemeClr val="tx1"/>
                </a:solidFill>
                <a:latin typeface="Arial"/>
                <a:sym typeface="Times New Roman"/>
              </a:rPr>
              <a:t>proton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  <a:cs typeface="+mn-cs"/>
              <a:sym typeface="Times New Roman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92F9F7-0521-622D-264F-B5771E1CED1A}"/>
              </a:ext>
            </a:extLst>
          </p:cNvPr>
          <p:cNvSpPr txBox="1"/>
          <p:nvPr/>
        </p:nvSpPr>
        <p:spPr>
          <a:xfrm>
            <a:off x="6674585" y="488580"/>
            <a:ext cx="1344949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800" i="0" dirty="0">
                <a:solidFill>
                  <a:schemeClr val="tx1"/>
                </a:solidFill>
                <a:latin typeface="Arial"/>
                <a:sym typeface="Times New Roman"/>
              </a:rPr>
              <a:t>neutron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  <a:cs typeface="+mn-cs"/>
              <a:sym typeface="Times New Roman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B67355-1EEA-9775-C59C-52A512249640}"/>
              </a:ext>
            </a:extLst>
          </p:cNvPr>
          <p:cNvSpPr txBox="1"/>
          <p:nvPr/>
        </p:nvSpPr>
        <p:spPr>
          <a:xfrm>
            <a:off x="841833" y="872707"/>
            <a:ext cx="598834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2400" i="0" spc="-1" dirty="0">
                <a:solidFill>
                  <a:schemeClr val="tx1"/>
                </a:solidFill>
                <a:latin typeface="Symbol" pitchFamily="2" charset="2"/>
                <a:ea typeface="Times New Roman"/>
              </a:rPr>
              <a:t>G</a:t>
            </a:r>
            <a:r>
              <a:rPr lang="en-US" sz="2400" i="0" spc="-1" baseline="-25000" dirty="0">
                <a:solidFill>
                  <a:schemeClr val="tx1"/>
                </a:solidFill>
                <a:latin typeface="Times New Roman"/>
                <a:ea typeface="Times New Roman"/>
              </a:rPr>
              <a:t>1</a:t>
            </a:r>
            <a:r>
              <a:rPr lang="en-US" i="0" spc="-1" baseline="-25000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4277DE-DFC1-BB94-13C4-2B5010F18D68}"/>
              </a:ext>
            </a:extLst>
          </p:cNvPr>
          <p:cNvSpPr txBox="1"/>
          <p:nvPr/>
        </p:nvSpPr>
        <p:spPr>
          <a:xfrm>
            <a:off x="961674" y="4242495"/>
            <a:ext cx="598834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2400" i="0" spc="-1" dirty="0">
                <a:solidFill>
                  <a:schemeClr val="tx1"/>
                </a:solidFill>
                <a:latin typeface="Symbol" pitchFamily="2" charset="2"/>
                <a:ea typeface="Times New Roman"/>
              </a:rPr>
              <a:t>G</a:t>
            </a:r>
            <a:r>
              <a:rPr lang="en-US" sz="2400" i="0" spc="-1" baseline="-25000" dirty="0">
                <a:solidFill>
                  <a:schemeClr val="tx1"/>
                </a:solidFill>
                <a:latin typeface="Times New Roman"/>
                <a:ea typeface="Times New Roman"/>
              </a:rPr>
              <a:t>2</a:t>
            </a:r>
            <a:r>
              <a:rPr lang="en-US" i="0" spc="-1" baseline="-25000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3CFC07-FD38-33DB-F67B-E53FCC9FBB78}"/>
              </a:ext>
            </a:extLst>
          </p:cNvPr>
          <p:cNvSpPr txBox="1"/>
          <p:nvPr/>
        </p:nvSpPr>
        <p:spPr>
          <a:xfrm rot="19941311">
            <a:off x="2981383" y="4424247"/>
            <a:ext cx="1555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D1282E"/>
                </a:solidFill>
                <a:effectLst/>
                <a:uLnTx/>
                <a:uFillTx/>
              </a:rPr>
              <a:t>To be published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1A2765-6067-D4F7-923F-568D3BBBCC51}"/>
              </a:ext>
            </a:extLst>
          </p:cNvPr>
          <p:cNvSpPr txBox="1"/>
          <p:nvPr/>
        </p:nvSpPr>
        <p:spPr>
          <a:xfrm>
            <a:off x="131735" y="4908075"/>
            <a:ext cx="1290560" cy="13234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Preliminary results from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JLab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 g2p experiment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600" b="0" i="0" dirty="0">
                <a:solidFill>
                  <a:schemeClr val="tx1"/>
                </a:solidFill>
                <a:latin typeface="Arial"/>
                <a:sym typeface="Times New Roman"/>
              </a:rPr>
              <a:t>(D. Ruth)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0061FF"/>
                </a:solidFill>
              </a:uFill>
              <a:latin typeface="Times New Roman"/>
              <a:ea typeface="ＭＳ Ｐゴシック" panose="020B0600070205080204" pitchFamily="34" charset="-128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70263719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>
            <a:extLst>
              <a:ext uri="{FF2B5EF4-FFF2-40B4-BE49-F238E27FC236}">
                <a16:creationId xmlns:a16="http://schemas.microsoft.com/office/drawing/2014/main" id="{A3B51A88-95D5-48F7-990B-B2961B081ACD}"/>
              </a:ext>
            </a:extLst>
          </p:cNvPr>
          <p:cNvSpPr/>
          <p:nvPr/>
        </p:nvSpPr>
        <p:spPr>
          <a:xfrm>
            <a:off x="101600" y="0"/>
            <a:ext cx="9956800" cy="4841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  <a:defRPr/>
            </a:pPr>
            <a:r>
              <a:rPr lang="en-US" i="0" spc="-1" dirty="0">
                <a:solidFill>
                  <a:srgbClr val="FF0000"/>
                </a:solidFill>
                <a:latin typeface="Times New Roman"/>
                <a:ea typeface="Times New Roman"/>
              </a:rPr>
              <a:t>         low-Q </a:t>
            </a:r>
            <a:r>
              <a:rPr lang="en-US" i="0" spc="-1" dirty="0">
                <a:solidFill>
                  <a:srgbClr val="FF0000"/>
                </a:solidFill>
                <a:latin typeface="Symbol" pitchFamily="2" charset="2"/>
                <a:ea typeface="Times New Roman"/>
              </a:rPr>
              <a:t>g</a:t>
            </a:r>
            <a:r>
              <a:rPr lang="en-US" i="0" spc="-1" baseline="-25000" dirty="0">
                <a:solidFill>
                  <a:srgbClr val="FF0000"/>
                </a:solidFill>
                <a:latin typeface="Times New Roman"/>
                <a:ea typeface="Times New Roman"/>
              </a:rPr>
              <a:t>0 , </a:t>
            </a:r>
            <a:r>
              <a:rPr lang="en-US" i="0" spc="-1" dirty="0" err="1">
                <a:solidFill>
                  <a:srgbClr val="FF0000"/>
                </a:solidFill>
                <a:latin typeface="Symbol" pitchFamily="2" charset="2"/>
                <a:ea typeface="Times New Roman"/>
              </a:rPr>
              <a:t>d</a:t>
            </a:r>
            <a:r>
              <a:rPr lang="en-US" i="0" spc="-1" baseline="-25000" dirty="0" err="1">
                <a:solidFill>
                  <a:srgbClr val="FF0000"/>
                </a:solidFill>
                <a:latin typeface="Times New Roman"/>
                <a:ea typeface="Times New Roman"/>
              </a:rPr>
              <a:t>LT</a:t>
            </a:r>
            <a:r>
              <a:rPr lang="en-US" i="0" spc="-1" baseline="-25000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en-US" i="0" spc="-1" dirty="0">
                <a:solidFill>
                  <a:srgbClr val="FF0000"/>
                </a:solidFill>
                <a:latin typeface="Times New Roman"/>
                <a:ea typeface="Times New Roman"/>
              </a:rPr>
              <a:t>(spin polarizabilities) or proton and neutron</a:t>
            </a:r>
            <a:endParaRPr lang="en-US" i="0" spc="-1" dirty="0">
              <a:solidFill>
                <a:srgbClr val="FF0000"/>
              </a:solidFill>
              <a:latin typeface="DejaVu San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595322-9E22-5B9B-1216-5CEAA51DD4C7}"/>
              </a:ext>
            </a:extLst>
          </p:cNvPr>
          <p:cNvSpPr txBox="1"/>
          <p:nvPr/>
        </p:nvSpPr>
        <p:spPr>
          <a:xfrm>
            <a:off x="165406" y="1518503"/>
            <a:ext cx="1026182" cy="1077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Nature Physics 17, 736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(2021)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0061FF"/>
                </a:solidFill>
              </a:uFill>
              <a:latin typeface="Times New Roman"/>
              <a:ea typeface="ＭＳ Ｐゴシック" panose="020B0600070205080204" pitchFamily="34" charset="-128"/>
              <a:cs typeface="Times New Roman"/>
              <a:sym typeface="Times New Roman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CB6FBC-6E40-071A-8D00-173C1E58871E}"/>
              </a:ext>
            </a:extLst>
          </p:cNvPr>
          <p:cNvSpPr txBox="1"/>
          <p:nvPr/>
        </p:nvSpPr>
        <p:spPr>
          <a:xfrm>
            <a:off x="2815131" y="484188"/>
            <a:ext cx="1026182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800" i="0" dirty="0">
                <a:solidFill>
                  <a:schemeClr val="tx1"/>
                </a:solidFill>
                <a:latin typeface="Arial"/>
                <a:sym typeface="Times New Roman"/>
              </a:rPr>
              <a:t>proton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  <a:cs typeface="+mn-cs"/>
              <a:sym typeface="Times New Roman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92F9F7-0521-622D-264F-B5771E1CED1A}"/>
              </a:ext>
            </a:extLst>
          </p:cNvPr>
          <p:cNvSpPr txBox="1"/>
          <p:nvPr/>
        </p:nvSpPr>
        <p:spPr>
          <a:xfrm>
            <a:off x="6674585" y="488580"/>
            <a:ext cx="1344949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800" i="0" dirty="0">
                <a:solidFill>
                  <a:schemeClr val="tx1"/>
                </a:solidFill>
                <a:latin typeface="Arial"/>
                <a:sym typeface="Times New Roman"/>
              </a:rPr>
              <a:t>neutron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  <a:cs typeface="+mn-cs"/>
              <a:sym typeface="Times New Roman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B67355-1EEA-9775-C59C-52A512249640}"/>
              </a:ext>
            </a:extLst>
          </p:cNvPr>
          <p:cNvSpPr txBox="1"/>
          <p:nvPr/>
        </p:nvSpPr>
        <p:spPr>
          <a:xfrm>
            <a:off x="951068" y="939649"/>
            <a:ext cx="598834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2400" i="0" spc="-1" dirty="0">
                <a:solidFill>
                  <a:schemeClr val="tx1"/>
                </a:solidFill>
                <a:latin typeface="Symbol" pitchFamily="2" charset="2"/>
                <a:ea typeface="Times New Roman"/>
              </a:rPr>
              <a:t>g</a:t>
            </a:r>
            <a:r>
              <a:rPr lang="en-US" sz="2400" i="0" spc="-1" baseline="-25000" dirty="0">
                <a:solidFill>
                  <a:schemeClr val="tx1"/>
                </a:solidFill>
                <a:latin typeface="Times New Roman"/>
                <a:ea typeface="Times New Roman"/>
              </a:rPr>
              <a:t>0</a:t>
            </a:r>
            <a:r>
              <a:rPr lang="en-US" i="0" spc="-1" baseline="-25000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4277DE-DFC1-BB94-13C4-2B5010F18D68}"/>
              </a:ext>
            </a:extLst>
          </p:cNvPr>
          <p:cNvSpPr txBox="1"/>
          <p:nvPr/>
        </p:nvSpPr>
        <p:spPr>
          <a:xfrm>
            <a:off x="1229053" y="3967609"/>
            <a:ext cx="598834" cy="5232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2400" i="0" spc="-1" dirty="0" err="1">
                <a:solidFill>
                  <a:schemeClr val="tx1"/>
                </a:solidFill>
                <a:latin typeface="Symbol" pitchFamily="2" charset="2"/>
                <a:ea typeface="Times New Roman"/>
              </a:rPr>
              <a:t>d</a:t>
            </a:r>
            <a:r>
              <a:rPr lang="en-US" sz="2400" i="0" spc="-1" baseline="-25000" dirty="0" err="1">
                <a:solidFill>
                  <a:schemeClr val="tx1"/>
                </a:solidFill>
                <a:latin typeface="Times New Roman"/>
                <a:ea typeface="Times New Roman"/>
              </a:rPr>
              <a:t>LT</a:t>
            </a:r>
            <a:r>
              <a:rPr lang="en-US" i="0" spc="-1" baseline="-25000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endParaRPr lang="en-US" dirty="0"/>
          </a:p>
        </p:txBody>
      </p:sp>
      <p:pic>
        <p:nvPicPr>
          <p:cNvPr id="7" name="Fig5.pdf" descr="Fig5.pdf">
            <a:extLst>
              <a:ext uri="{FF2B5EF4-FFF2-40B4-BE49-F238E27FC236}">
                <a16:creationId xmlns:a16="http://schemas.microsoft.com/office/drawing/2014/main" id="{BB1F2E19-ED38-2166-3A61-1101167C08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127" y="929100"/>
            <a:ext cx="3076998" cy="2973666"/>
          </a:xfrm>
          <a:prstGeom prst="rect">
            <a:avLst/>
          </a:prstGeom>
        </p:spPr>
      </p:pic>
      <p:pic>
        <p:nvPicPr>
          <p:cNvPr id="11" name="gam0-n_E97110_newCPT_072920_v1.pdf" descr="gam0-n_E97110_newCPT_072920_v1.pdf">
            <a:extLst>
              <a:ext uri="{FF2B5EF4-FFF2-40B4-BE49-F238E27FC236}">
                <a16:creationId xmlns:a16="http://schemas.microsoft.com/office/drawing/2014/main" id="{C656E593-081B-160E-D683-E8C53590F4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697" y="939649"/>
            <a:ext cx="2932462" cy="274376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240CEA2-2926-85A4-FD56-2B65A9393830}"/>
              </a:ext>
            </a:extLst>
          </p:cNvPr>
          <p:cNvSpPr txBox="1"/>
          <p:nvPr/>
        </p:nvSpPr>
        <p:spPr>
          <a:xfrm>
            <a:off x="8493236" y="2819473"/>
            <a:ext cx="1000013" cy="1077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Nature Physics 17 687 (2021)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0061FF"/>
                </a:solidFill>
              </a:uFill>
              <a:latin typeface="Times New Roman"/>
              <a:ea typeface="ＭＳ Ｐゴシック" panose="020B0600070205080204" pitchFamily="34" charset="-128"/>
              <a:cs typeface="Times New Roman"/>
              <a:sym typeface="Times New Roman"/>
            </a:endParaRPr>
          </a:p>
        </p:txBody>
      </p:sp>
      <p:pic>
        <p:nvPicPr>
          <p:cNvPr id="15" name="dLT-n_E97110_newCPT_072920.pdf" descr="dLT-n_E97110_newCPT_072920.pdf">
            <a:extLst>
              <a:ext uri="{FF2B5EF4-FFF2-40B4-BE49-F238E27FC236}">
                <a16:creationId xmlns:a16="http://schemas.microsoft.com/office/drawing/2014/main" id="{D17CE745-C83F-0C63-13AC-D606FF9559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9998" y="3896691"/>
            <a:ext cx="2814275" cy="263875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D7E5490-959F-3399-A871-6325106EC1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0148" y="4056005"/>
            <a:ext cx="3368347" cy="246026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35872C0-6FCF-138A-6DB2-6AFA7FE8CFC8}"/>
              </a:ext>
            </a:extLst>
          </p:cNvPr>
          <p:cNvSpPr txBox="1"/>
          <p:nvPr/>
        </p:nvSpPr>
        <p:spPr>
          <a:xfrm>
            <a:off x="-120682" y="3896691"/>
            <a:ext cx="131067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667" marR="28573" lvl="0" indent="-241093" algn="l" defTabSz="642915" rtl="0" eaLnBrk="1" fontAlgn="auto" latinLnBrk="0" hangingPunct="0">
              <a:lnSpc>
                <a:spcPct val="100000"/>
              </a:lnSpc>
              <a:spcBef>
                <a:spcPts val="492"/>
              </a:spcBef>
              <a:spcAft>
                <a:spcPts val="0"/>
              </a:spcAft>
              <a:buClr>
                <a:srgbClr val="FF2600"/>
              </a:buClr>
              <a:buSzTx/>
              <a:buFontTx/>
              <a:buNone/>
              <a:tabLst/>
              <a:defRPr sz="2600"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0061FF"/>
                  </a:solidFill>
                </a:uFill>
                <a:latin typeface="Arial"/>
                <a:ea typeface="ＭＳ Ｐゴシック" panose="020B0600070205080204" pitchFamily="34" charset="-128"/>
                <a:cs typeface="Times New Roman"/>
                <a:sym typeface="Times New Roman"/>
              </a:rPr>
              <a:t>    Nature Physics 18, 1441 (2022)</a:t>
            </a:r>
          </a:p>
        </p:txBody>
      </p:sp>
      <p:sp>
        <p:nvSpPr>
          <p:cNvPr id="18" name="Good agreement with older data at larger   and with χEFT &amp; MAID there.…">
            <a:extLst>
              <a:ext uri="{FF2B5EF4-FFF2-40B4-BE49-F238E27FC236}">
                <a16:creationId xmlns:a16="http://schemas.microsoft.com/office/drawing/2014/main" id="{CF9EB3C1-D9C2-87B6-570E-DA5F1595C57D}"/>
              </a:ext>
            </a:extLst>
          </p:cNvPr>
          <p:cNvSpPr txBox="1"/>
          <p:nvPr/>
        </p:nvSpPr>
        <p:spPr>
          <a:xfrm>
            <a:off x="81047" y="5100461"/>
            <a:ext cx="1740041" cy="121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defTabSz="475206" eaLnBrk="1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433FF"/>
              </a:buClr>
              <a:buSzPct val="100000"/>
              <a:tabLst>
                <a:tab pos="767926" algn="l"/>
                <a:tab pos="1535852" algn="l"/>
                <a:tab pos="1910885" algn="l"/>
              </a:tabLst>
              <a:defRPr sz="270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600" b="0" i="0" kern="0" dirty="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Times New Roman"/>
                <a:sym typeface="Times New Roman"/>
              </a:rPr>
              <a:t>Comparisons </a:t>
            </a:r>
            <a:r>
              <a:rPr sz="1600" b="0" i="0" kern="0" dirty="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Times New Roman"/>
                <a:sym typeface="Times New Roman"/>
              </a:rPr>
              <a:t>with χEFT</a:t>
            </a:r>
            <a:r>
              <a:rPr lang="en-US" sz="1600" b="0" i="0" kern="0" dirty="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Times New Roman"/>
                <a:sym typeface="Times New Roman"/>
              </a:rPr>
              <a:t> calculations: favor Alarcon </a:t>
            </a:r>
            <a:r>
              <a:rPr lang="en-US" sz="1600" b="0" kern="0" dirty="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Times New Roman"/>
                <a:sym typeface="Times New Roman"/>
              </a:rPr>
              <a:t>et al</a:t>
            </a:r>
            <a:r>
              <a:rPr lang="en-US" sz="1600" b="0" i="0" kern="0" dirty="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Times New Roman"/>
                <a:sym typeface="Times New Roman"/>
              </a:rPr>
              <a:t>., strong disagreement with Bernard </a:t>
            </a:r>
            <a:r>
              <a:rPr lang="en-US" sz="1600" b="0" kern="0" dirty="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Times New Roman"/>
                <a:sym typeface="Times New Roman"/>
              </a:rPr>
              <a:t>et al.</a:t>
            </a:r>
            <a:r>
              <a:rPr sz="1600" b="0" kern="0" dirty="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Times New Roman"/>
                <a:sym typeface="Times New Roman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4DEC5C0-7615-3FA3-0039-7C5137718151}"/>
                  </a:ext>
                </a:extLst>
              </p:cNvPr>
              <p:cNvSpPr txBox="1"/>
              <p:nvPr/>
            </p:nvSpPr>
            <p:spPr>
              <a:xfrm>
                <a:off x="8382619" y="4852493"/>
                <a:ext cx="1221245" cy="8672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pPr lvl="0" defTabSz="475206" eaLnBrk="1" fontAlgn="auto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433FF"/>
                  </a:buClr>
                  <a:buSzPct val="100000"/>
                  <a:tabLst>
                    <a:tab pos="767926" algn="l"/>
                    <a:tab pos="1535852" algn="l"/>
                    <a:tab pos="1910885" algn="l"/>
                  </a:tabLst>
                  <a:defRPr sz="2700">
                    <a:solidFill>
                      <a:srgbClr val="0433FF"/>
                    </a:solidFill>
                    <a:uFill>
                      <a:solidFill>
                        <a:srgbClr val="0061FF"/>
                      </a:solidFill>
                    </a:uFill>
                    <a:latin typeface="+mn-lt"/>
                    <a:ea typeface="+mn-ea"/>
                    <a:cs typeface="+mn-cs"/>
                    <a:sym typeface="Times New Roman"/>
                  </a:defRPr>
                </a:pPr>
                <a:r>
                  <a:rPr lang="ar-AE" sz="1800" b="0" i="0" kern="0" dirty="0">
                    <a:solidFill>
                      <a:srgbClr val="FF0000"/>
                    </a:solidFill>
                    <a:uFill>
                      <a:solidFill>
                        <a:srgbClr val="0061FF"/>
                      </a:solidFill>
                    </a:uFill>
                    <a:latin typeface="+mn-lt"/>
                    <a:sym typeface="Times New Roman"/>
                  </a:rPr>
                  <a:t>“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ar-AE" sz="1800" b="0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ar-AE" sz="1800" b="0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ar-AE" sz="1800" b="0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LT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ar-AE" sz="1800" b="0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n</m:t>
                        </m:r>
                      </m:sup>
                    </m:sSubSup>
                    <m:r>
                      <a:rPr lang="ar-AE" sz="1800" b="0" kern="0">
                        <a:solidFill>
                          <a:srgbClr val="FF0000"/>
                        </a:solidFill>
                        <a:uFill>
                          <a:solidFill>
                            <a:srgbClr val="0061FF"/>
                          </a:solidFill>
                        </a:uFill>
                        <a:latin typeface="Cambria Math" panose="02040503050406030204" pitchFamily="18" charset="0"/>
                        <a:sym typeface="Times New Roman"/>
                      </a:rPr>
                      <m:t>(</m:t>
                    </m:r>
                    <m:sSup>
                      <m:sSupPr>
                        <m:ctrlPr>
                          <a:rPr lang="ar-AE" sz="1800" b="0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ar-AE" sz="1800" b="0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Q</m:t>
                        </m:r>
                      </m:e>
                      <m:sup>
                        <m:r>
                          <a:rPr lang="ar-AE" sz="1800" b="0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2</m:t>
                        </m:r>
                      </m:sup>
                    </m:sSup>
                    <m:r>
                      <a:rPr lang="ar-AE" sz="1800" b="0" kern="0">
                        <a:solidFill>
                          <a:srgbClr val="FF0000"/>
                        </a:solidFill>
                        <a:uFill>
                          <a:solidFill>
                            <a:srgbClr val="0061FF"/>
                          </a:solidFill>
                        </a:uFill>
                        <a:latin typeface="Cambria Math" panose="02040503050406030204" pitchFamily="18" charset="0"/>
                        <a:sym typeface="Times New Roman"/>
                      </a:rPr>
                      <m:t>)</m:t>
                    </m:r>
                  </m:oMath>
                </a14:m>
                <a:r>
                  <a:rPr lang="ar-AE" sz="1800" b="0" i="0" kern="0" dirty="0">
                    <a:solidFill>
                      <a:srgbClr val="FF0000"/>
                    </a:solidFill>
                    <a:uFill>
                      <a:solidFill>
                        <a:srgbClr val="0061FF"/>
                      </a:solidFill>
                    </a:uFill>
                    <a:latin typeface="+mn-lt"/>
                    <a:sym typeface="Times New Roman"/>
                  </a:rPr>
                  <a:t> </a:t>
                </a:r>
                <a:r>
                  <a:rPr lang="en-US" sz="1800" b="0" i="0" kern="0" dirty="0">
                    <a:solidFill>
                      <a:srgbClr val="FF0000"/>
                    </a:solidFill>
                    <a:uFill>
                      <a:solidFill>
                        <a:srgbClr val="0061FF"/>
                      </a:solidFill>
                    </a:uFill>
                    <a:latin typeface="+mn-lt"/>
                    <a:sym typeface="Times New Roman"/>
                  </a:rPr>
                  <a:t>puzzle”  remains!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4DEC5C0-7615-3FA3-0039-7C51377181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619" y="4852493"/>
                <a:ext cx="1221245" cy="867289"/>
              </a:xfrm>
              <a:prstGeom prst="rect">
                <a:avLst/>
              </a:prstGeom>
              <a:blipFill>
                <a:blip r:embed="rId6"/>
                <a:stretch>
                  <a:fillRect l="-4167" t="-5797" b="-8696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6016522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Line"/>
          <p:cNvSpPr/>
          <p:nvPr/>
        </p:nvSpPr>
        <p:spPr>
          <a:xfrm flipH="1">
            <a:off x="4123038" y="3682165"/>
            <a:ext cx="1805203" cy="1"/>
          </a:xfrm>
          <a:prstGeom prst="line">
            <a:avLst/>
          </a:prstGeom>
          <a:ln w="63500">
            <a:solidFill>
              <a:srgbClr val="E32400"/>
            </a:solidFill>
            <a:headEnd type="stealth"/>
          </a:ln>
        </p:spPr>
        <p:txBody>
          <a:bodyPr lIns="0" tIns="0" rIns="0" bIns="0"/>
          <a:lstStyle/>
          <a:p>
            <a:pPr defTabSz="321457"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 sz="844"/>
          </a:p>
        </p:txBody>
      </p:sp>
      <p:sp>
        <p:nvSpPr>
          <p:cNvPr id="728" name="Bjorken sumΓ1p-n measurements"/>
          <p:cNvSpPr/>
          <p:nvPr/>
        </p:nvSpPr>
        <p:spPr>
          <a:xfrm>
            <a:off x="487426" y="886016"/>
            <a:ext cx="3635612" cy="39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>
              <a:defRPr sz="3000"/>
            </a:pPr>
            <a:r>
              <a:rPr sz="2109" dirty="0" err="1"/>
              <a:t>Bjorken</a:t>
            </a:r>
            <a:r>
              <a:rPr sz="2109" dirty="0"/>
              <a:t> sum</a:t>
            </a:r>
            <a:r>
              <a:rPr sz="2109" dirty="0">
                <a:latin typeface="Kai Regular"/>
                <a:ea typeface="Kai Regular"/>
                <a:cs typeface="Kai Regular"/>
                <a:sym typeface="Kai Regular"/>
              </a:rPr>
              <a:t>Γ</a:t>
            </a:r>
            <a:r>
              <a:rPr sz="2109" baseline="-24000" dirty="0"/>
              <a:t>1</a:t>
            </a:r>
            <a:r>
              <a:rPr sz="2109" baseline="32666" dirty="0"/>
              <a:t>p-n</a:t>
            </a:r>
            <a:r>
              <a:rPr sz="2109" dirty="0"/>
              <a:t> measurements</a:t>
            </a:r>
          </a:p>
        </p:txBody>
      </p:sp>
      <p:sp>
        <p:nvSpPr>
          <p:cNvPr id="729" name="αg1 from the Bjorken Sum data"/>
          <p:cNvSpPr/>
          <p:nvPr/>
        </p:nvSpPr>
        <p:spPr>
          <a:xfrm>
            <a:off x="1919111" y="71438"/>
            <a:ext cx="6762045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Clr>
                <a:srgbClr val="000000"/>
              </a:buClr>
              <a:buFont typeface="Wingdings"/>
              <a:tabLst>
                <a:tab pos="767926" algn="l"/>
                <a:tab pos="1535852" algn="l"/>
                <a:tab pos="2294848" algn="l"/>
                <a:tab pos="3062774" algn="l"/>
                <a:tab pos="3830700" algn="l"/>
                <a:tab pos="4268239" algn="l"/>
              </a:tabLst>
            </a:pPr>
            <a:r>
              <a:rPr i="0"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</a:rPr>
              <a:t> </a:t>
            </a:r>
            <a:r>
              <a:rPr i="0" dirty="0">
                <a:solidFill>
                  <a:srgbClr val="FF0000"/>
                </a:solidFill>
                <a:uFill>
                  <a:solidFill>
                    <a:srgbClr val="0433FF"/>
                  </a:solidFill>
                </a:uFill>
              </a:rPr>
              <a:t>α</a:t>
            </a:r>
            <a:r>
              <a:rPr i="0" baseline="-24000" dirty="0">
                <a:solidFill>
                  <a:srgbClr val="FF0000"/>
                </a:solidFill>
                <a:uFill>
                  <a:solidFill>
                    <a:srgbClr val="0433FF"/>
                  </a:solidFill>
                </a:uFill>
              </a:rPr>
              <a:t>g1</a:t>
            </a:r>
            <a:r>
              <a:rPr i="0" dirty="0">
                <a:solidFill>
                  <a:srgbClr val="FF0000"/>
                </a:solidFill>
                <a:uFill>
                  <a:solidFill>
                    <a:srgbClr val="0433FF"/>
                  </a:solidFill>
                </a:uFill>
              </a:rPr>
              <a:t> </a:t>
            </a:r>
            <a:r>
              <a:rPr lang="en-US" i="0" dirty="0">
                <a:solidFill>
                  <a:srgbClr val="FF0000"/>
                </a:solidFill>
                <a:uFill>
                  <a:solidFill>
                    <a:srgbClr val="0433FF"/>
                  </a:solidFill>
                </a:uFill>
              </a:rPr>
              <a:t>Extracted </a:t>
            </a:r>
            <a:r>
              <a:rPr i="0" dirty="0">
                <a:solidFill>
                  <a:srgbClr val="FF0000"/>
                </a:solidFill>
                <a:uFill>
                  <a:solidFill>
                    <a:srgbClr val="0433FF"/>
                  </a:solidFill>
                </a:uFill>
              </a:rPr>
              <a:t>from the </a:t>
            </a:r>
            <a:r>
              <a:rPr i="0" dirty="0" err="1">
                <a:solidFill>
                  <a:srgbClr val="FF0000"/>
                </a:solidFill>
                <a:uFill>
                  <a:solidFill>
                    <a:srgbClr val="0433FF"/>
                  </a:solidFill>
                </a:uFill>
              </a:rPr>
              <a:t>Bjorken</a:t>
            </a:r>
            <a:r>
              <a:rPr i="0" dirty="0">
                <a:solidFill>
                  <a:srgbClr val="FF0000"/>
                </a:solidFill>
                <a:uFill>
                  <a:solidFill>
                    <a:srgbClr val="0433FF"/>
                  </a:solidFill>
                </a:uFill>
              </a:rPr>
              <a:t> Sum data </a:t>
            </a:r>
          </a:p>
        </p:txBody>
      </p:sp>
      <p:pic>
        <p:nvPicPr>
          <p:cNvPr id="730" name="Bjorken_sum.pdf" descr="Bjorken_sum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571" y="909777"/>
            <a:ext cx="3893344" cy="5038445"/>
          </a:xfrm>
          <a:prstGeom prst="rect">
            <a:avLst/>
          </a:prstGeom>
        </p:spPr>
      </p:pic>
      <p:grpSp>
        <p:nvGrpSpPr>
          <p:cNvPr id="738" name="Group"/>
          <p:cNvGrpSpPr/>
          <p:nvPr/>
        </p:nvGrpSpPr>
        <p:grpSpPr>
          <a:xfrm>
            <a:off x="4014963" y="3088482"/>
            <a:ext cx="2028476" cy="588596"/>
            <a:chOff x="0" y="0"/>
            <a:chExt cx="2884941" cy="837112"/>
          </a:xfrm>
        </p:grpSpPr>
        <p:sp>
          <p:nvSpPr>
            <p:cNvPr id="731" name="Γ1p-n≙   gA(1-      )"/>
            <p:cNvSpPr/>
            <p:nvPr/>
          </p:nvSpPr>
          <p:spPr>
            <a:xfrm>
              <a:off x="0" y="193317"/>
              <a:ext cx="2884941" cy="4420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>
                <a:lnSpc>
                  <a:spcPct val="83000"/>
                </a:lnSpc>
                <a:buClr>
                  <a:srgbClr val="000000"/>
                </a:buClr>
                <a:buFont typeface="Wingdings"/>
                <a:tabLst>
                  <a:tab pos="767926" algn="l"/>
                  <a:tab pos="1535852" algn="l"/>
                  <a:tab pos="2294848" algn="l"/>
                  <a:tab pos="2375212" algn="l"/>
                </a:tabLst>
              </a:pPr>
              <a:r>
                <a:rPr sz="2109"/>
                <a:t>Γ</a:t>
              </a:r>
              <a:r>
                <a:rPr sz="2109" baseline="-24000"/>
                <a:t>1</a:t>
              </a:r>
              <a:r>
                <a:rPr sz="2109" baseline="35999"/>
                <a:t>p-n</a:t>
              </a:r>
              <a:r>
                <a:rPr sz="2391"/>
                <a:t>≙</a:t>
              </a:r>
              <a:r>
                <a:rPr sz="2109"/>
                <a:t>   g</a:t>
              </a:r>
              <a:r>
                <a:rPr sz="2109" baseline="-24000"/>
                <a:t>A</a:t>
              </a:r>
              <a:r>
                <a:rPr sz="2109"/>
                <a:t>(1-      )</a:t>
              </a:r>
            </a:p>
          </p:txBody>
        </p:sp>
        <p:sp>
          <p:nvSpPr>
            <p:cNvPr id="732" name="Line"/>
            <p:cNvSpPr/>
            <p:nvPr/>
          </p:nvSpPr>
          <p:spPr>
            <a:xfrm>
              <a:off x="969817" y="433492"/>
              <a:ext cx="244332" cy="360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21457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844"/>
            </a:p>
          </p:txBody>
        </p:sp>
        <p:sp>
          <p:nvSpPr>
            <p:cNvPr id="733" name="1"/>
            <p:cNvSpPr/>
            <p:nvPr/>
          </p:nvSpPr>
          <p:spPr>
            <a:xfrm>
              <a:off x="1033578" y="74905"/>
              <a:ext cx="166428" cy="4000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marL="0" marR="0">
                <a:buClr>
                  <a:srgbClr val="000000"/>
                </a:buClr>
                <a:buFont typeface="Wingdings"/>
                <a:defRPr sz="2600"/>
              </a:lvl1pPr>
            </a:lstStyle>
            <a:p>
              <a:r>
                <a:rPr sz="1828"/>
                <a:t>1</a:t>
              </a:r>
            </a:p>
          </p:txBody>
        </p:sp>
        <p:sp>
          <p:nvSpPr>
            <p:cNvPr id="734" name="6"/>
            <p:cNvSpPr/>
            <p:nvPr/>
          </p:nvSpPr>
          <p:spPr>
            <a:xfrm>
              <a:off x="1033664" y="437049"/>
              <a:ext cx="166428" cy="4000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marL="0" marR="0">
                <a:buClr>
                  <a:srgbClr val="000000"/>
                </a:buClr>
                <a:buFont typeface="Wingdings"/>
                <a:defRPr sz="2600"/>
              </a:lvl1pPr>
            </a:lstStyle>
            <a:p>
              <a:r>
                <a:rPr sz="1828"/>
                <a:t>6</a:t>
              </a:r>
            </a:p>
          </p:txBody>
        </p:sp>
        <p:sp>
          <p:nvSpPr>
            <p:cNvPr id="735" name="Line"/>
            <p:cNvSpPr/>
            <p:nvPr/>
          </p:nvSpPr>
          <p:spPr>
            <a:xfrm>
              <a:off x="2157265" y="477873"/>
              <a:ext cx="450273" cy="238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21457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844"/>
            </a:p>
          </p:txBody>
        </p:sp>
        <p:sp>
          <p:nvSpPr>
            <p:cNvPr id="736" name="αg1"/>
            <p:cNvSpPr/>
            <p:nvPr/>
          </p:nvSpPr>
          <p:spPr>
            <a:xfrm>
              <a:off x="2144521" y="0"/>
              <a:ext cx="376172" cy="3064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>
                <a:lnSpc>
                  <a:spcPct val="83000"/>
                </a:lnSpc>
                <a:buClr>
                  <a:srgbClr val="000000"/>
                </a:buClr>
                <a:buFont typeface="Wingdings"/>
              </a:pPr>
              <a:r>
                <a:rPr sz="1687"/>
                <a:t>α</a:t>
              </a:r>
              <a:r>
                <a:rPr sz="1687" baseline="-24000"/>
                <a:t>g1</a:t>
              </a:r>
            </a:p>
          </p:txBody>
        </p:sp>
        <p:sp>
          <p:nvSpPr>
            <p:cNvPr id="737" name="π"/>
            <p:cNvSpPr/>
            <p:nvPr/>
          </p:nvSpPr>
          <p:spPr>
            <a:xfrm>
              <a:off x="2263462" y="415131"/>
              <a:ext cx="168707" cy="3064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marL="0" marR="0">
                <a:lnSpc>
                  <a:spcPct val="83000"/>
                </a:lnSpc>
                <a:buClr>
                  <a:srgbClr val="000000"/>
                </a:buClr>
                <a:buFont typeface="Wingdings"/>
                <a:defRPr sz="2400"/>
              </a:lvl1pPr>
            </a:lstStyle>
            <a:p>
              <a:r>
                <a:rPr sz="1687"/>
                <a:t>π</a:t>
              </a:r>
            </a:p>
          </p:txBody>
        </p:sp>
      </p:grpSp>
      <p:pic>
        <p:nvPicPr>
          <p:cNvPr id="740" name="alpha_s1.pdf" descr="alpha_s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2753" y="1464385"/>
            <a:ext cx="3830836" cy="3830836"/>
          </a:xfrm>
          <a:prstGeom prst="rect">
            <a:avLst/>
          </a:prstGeom>
        </p:spPr>
      </p:pic>
      <p:sp>
        <p:nvSpPr>
          <p:cNvPr id="2" name="Text Box 4">
            <a:extLst>
              <a:ext uri="{FF2B5EF4-FFF2-40B4-BE49-F238E27FC236}">
                <a16:creationId xmlns:a16="http://schemas.microsoft.com/office/drawing/2014/main" id="{F1BF7516-FA0A-DE98-F899-DA1F3B12E7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5639" y="5618621"/>
            <a:ext cx="467441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dirty="0">
                <a:solidFill>
                  <a:schemeClr val="tx1"/>
                </a:solidFill>
                <a:latin typeface="Times" pitchFamily="2" charset="0"/>
              </a:rPr>
              <a:t> A. </a:t>
            </a:r>
            <a:r>
              <a:rPr lang="en-US" altLang="en-US" sz="1800" dirty="0" err="1">
                <a:solidFill>
                  <a:schemeClr val="tx1"/>
                </a:solidFill>
                <a:latin typeface="Times" pitchFamily="2" charset="0"/>
              </a:rPr>
              <a:t>Deur</a:t>
            </a:r>
            <a:r>
              <a:rPr lang="en-US" altLang="en-US" sz="1800" dirty="0">
                <a:solidFill>
                  <a:schemeClr val="tx1"/>
                </a:solidFill>
                <a:latin typeface="Times" pitchFamily="2" charset="0"/>
              </a:rPr>
              <a:t>, V. Burkert, J. P. Chen and W. </a:t>
            </a:r>
            <a:r>
              <a:rPr lang="en-US" altLang="en-US" sz="1800" dirty="0" err="1">
                <a:solidFill>
                  <a:schemeClr val="tx1"/>
                </a:solidFill>
                <a:latin typeface="Times" pitchFamily="2" charset="0"/>
              </a:rPr>
              <a:t>Korsch</a:t>
            </a:r>
            <a:endParaRPr lang="en-US" altLang="en-US" sz="1800" dirty="0">
              <a:solidFill>
                <a:schemeClr val="tx1"/>
              </a:solidFill>
              <a:latin typeface="Times" pitchFamily="2" charset="0"/>
            </a:endParaRPr>
          </a:p>
          <a:p>
            <a:r>
              <a:rPr lang="en-US" altLang="en-US" sz="1800" i="0" dirty="0">
                <a:solidFill>
                  <a:schemeClr val="tx1"/>
                </a:solidFill>
                <a:latin typeface="Times" pitchFamily="2" charset="0"/>
              </a:rPr>
              <a:t>     Particles, 5-171 (2022)</a:t>
            </a:r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03F07B57-6589-C0CE-F7D6-44E5686F0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0049" y="5377039"/>
            <a:ext cx="2244228" cy="923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86" tIns="45584" rIns="91186" bIns="45584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2" charset="0"/>
                <a:ea typeface="ＭＳ Ｐゴシック" panose="020B0600070205080204" pitchFamily="34" charset="-128"/>
                <a:cs typeface="+mn-cs"/>
              </a:rPr>
              <a:t>A. </a:t>
            </a:r>
            <a:r>
              <a:rPr kumimoji="0" lang="en-US" altLang="en-US" sz="180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2" charset="0"/>
                <a:ea typeface="ＭＳ Ｐゴシック" panose="020B0600070205080204" pitchFamily="34" charset="-128"/>
                <a:cs typeface="+mn-cs"/>
              </a:rPr>
              <a:t>Deur</a:t>
            </a:r>
            <a:r>
              <a: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2" charset="0"/>
                <a:ea typeface="ＭＳ Ｐゴシック" panose="020B0600070205080204" pitchFamily="34" charset="-128"/>
                <a:cs typeface="+mn-cs"/>
              </a:rPr>
              <a:t>, </a:t>
            </a:r>
            <a:r>
              <a:rPr kumimoji="0" lang="en-US" altLang="en-US" sz="180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2" charset="0"/>
                <a:ea typeface="ＭＳ Ｐゴシック" panose="020B0600070205080204" pitchFamily="34" charset="-128"/>
                <a:cs typeface="+mn-cs"/>
              </a:rPr>
              <a:t>et al.</a:t>
            </a:r>
          </a:p>
          <a:p>
            <a:r>
              <a:rPr lang="en-US" altLang="en-US" sz="1800" i="0" dirty="0">
                <a:solidFill>
                  <a:schemeClr val="tx1"/>
                </a:solidFill>
                <a:latin typeface="Times" pitchFamily="2" charset="0"/>
              </a:rPr>
              <a:t>Physics Letter B </a:t>
            </a:r>
          </a:p>
          <a:p>
            <a:r>
              <a:rPr lang="en-US" altLang="en-US" sz="1800" i="0" dirty="0">
                <a:solidFill>
                  <a:schemeClr val="tx1"/>
                </a:solidFill>
                <a:latin typeface="Times" pitchFamily="2" charset="0"/>
              </a:rPr>
              <a:t>825 (2022) 136878</a:t>
            </a:r>
          </a:p>
        </p:txBody>
      </p:sp>
      <p:sp>
        <p:nvSpPr>
          <p:cNvPr id="4" name="Bjorken sumΓ1p-n measurements">
            <a:extLst>
              <a:ext uri="{FF2B5EF4-FFF2-40B4-BE49-F238E27FC236}">
                <a16:creationId xmlns:a16="http://schemas.microsoft.com/office/drawing/2014/main" id="{F2D44978-A1C3-E5AE-C738-76D4111C18EF}"/>
              </a:ext>
            </a:extLst>
          </p:cNvPr>
          <p:cNvSpPr/>
          <p:nvPr/>
        </p:nvSpPr>
        <p:spPr>
          <a:xfrm>
            <a:off x="6475036" y="796000"/>
            <a:ext cx="2526269" cy="39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>
              <a:defRPr sz="3000"/>
            </a:pPr>
            <a:r>
              <a:rPr lang="en-US" sz="2109" dirty="0"/>
              <a:t>Effective coupling </a:t>
            </a:r>
            <a:r>
              <a:rPr lang="en-US" sz="2109" dirty="0">
                <a:latin typeface="Symbol" pitchFamily="2" charset="2"/>
              </a:rPr>
              <a:t>a</a:t>
            </a:r>
            <a:r>
              <a:rPr lang="en-US" sz="2109" baseline="-25000" dirty="0"/>
              <a:t>g1</a:t>
            </a:r>
            <a:endParaRPr sz="2109" baseline="-25000" dirty="0"/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Rectangle 2">
            <a:extLst>
              <a:ext uri="{FF2B5EF4-FFF2-40B4-BE49-F238E27FC236}">
                <a16:creationId xmlns:a16="http://schemas.microsoft.com/office/drawing/2014/main" id="{843C37E3-34E2-0157-056E-AE35A4400A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Summary and Outlook</a:t>
            </a:r>
          </a:p>
        </p:txBody>
      </p:sp>
      <p:sp>
        <p:nvSpPr>
          <p:cNvPr id="429059" name="Rectangle 3">
            <a:extLst>
              <a:ext uri="{FF2B5EF4-FFF2-40B4-BE49-F238E27FC236}">
                <a16:creationId xmlns:a16="http://schemas.microsoft.com/office/drawing/2014/main" id="{0D6D5686-96A9-6F0E-27B3-94F0768784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714375"/>
            <a:ext cx="10058400" cy="6021387"/>
          </a:xfrm>
        </p:spPr>
        <p:txBody>
          <a:bodyPr/>
          <a:lstStyle/>
          <a:p>
            <a:pPr marL="370157" indent="-370157" defTabSz="987142">
              <a:defRPr/>
            </a:pP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Highlights of Spin structure study @ JLab12: </a:t>
            </a:r>
          </a:p>
          <a:p>
            <a:pPr marL="0" indent="0" defTabSz="987142">
              <a:buNone/>
              <a:defRPr/>
            </a:pP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            </a:t>
            </a:r>
            <a:r>
              <a:rPr lang="en-US" sz="2000" b="1" dirty="0">
                <a:solidFill>
                  <a:schemeClr val="accent2"/>
                </a:solidFill>
                <a:ea typeface=""/>
                <a:cs typeface=""/>
              </a:rPr>
              <a:t>Preliminary results on A1n @ high-x 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in Hall C: valence behavior</a:t>
            </a:r>
            <a:br>
              <a:rPr lang="en-US" sz="2000" dirty="0">
                <a:solidFill>
                  <a:srgbClr val="000000"/>
                </a:solidFill>
                <a:ea typeface=""/>
                <a:cs typeface=""/>
              </a:rPr>
            </a:b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            Data taking complete for A</a:t>
            </a:r>
            <a:r>
              <a:rPr lang="en-US" sz="2000" baseline="-25000" dirty="0">
                <a:solidFill>
                  <a:srgbClr val="000000"/>
                </a:solidFill>
                <a:ea typeface=""/>
                <a:cs typeface=""/>
              </a:rPr>
              <a:t>1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(p/D)@CLAS12</a:t>
            </a:r>
          </a:p>
          <a:p>
            <a:pPr marL="0" indent="0" defTabSz="987142">
              <a:buNone/>
              <a:defRPr/>
            </a:pP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            </a:t>
            </a:r>
            <a:r>
              <a:rPr lang="en-US" sz="2000" b="1" dirty="0">
                <a:solidFill>
                  <a:schemeClr val="accent2"/>
                </a:solidFill>
                <a:ea typeface=""/>
                <a:cs typeface=""/>
              </a:rPr>
              <a:t>Preliminary results on d2n 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in Hall C: twist-3, q-g correlations, LQCD</a:t>
            </a:r>
          </a:p>
          <a:p>
            <a:pPr marL="370157" indent="-370157" defTabSz="987142">
              <a:defRPr/>
            </a:pP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Generalized Spin Sum Rules/Polarizabilities </a:t>
            </a:r>
          </a:p>
          <a:p>
            <a:pPr marL="0" indent="0" defTabSz="987142">
              <a:buNone/>
              <a:defRPr/>
            </a:pP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           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  <a:sym typeface="Wingdings" pitchFamily="2" charset="2"/>
              </a:rPr>
              <a:t> clean means to 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study QCD over full range of Q2</a:t>
            </a:r>
          </a:p>
          <a:p>
            <a:pPr marL="0" indent="0" defTabSz="987142">
              <a:buNone/>
              <a:defRPr/>
            </a:pP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      Exciting results from 3 </a:t>
            </a:r>
            <a:r>
              <a:rPr lang="en-US" sz="2000" dirty="0" err="1">
                <a:solidFill>
                  <a:srgbClr val="000000"/>
                </a:solidFill>
                <a:ea typeface=""/>
                <a:cs typeface=""/>
              </a:rPr>
              <a:t>JLab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 low-Q spin experiments</a:t>
            </a:r>
          </a:p>
          <a:p>
            <a:pPr marL="0" indent="0" defTabSz="987142">
              <a:buNone/>
              <a:defRPr/>
            </a:pPr>
            <a:r>
              <a:rPr lang="en-US" sz="2000" dirty="0">
                <a:solidFill>
                  <a:srgbClr val="000000"/>
                </a:solidFill>
                <a:latin typeface="Symbol" pitchFamily="2" charset="2"/>
                <a:ea typeface=""/>
                <a:cs typeface=""/>
              </a:rPr>
              <a:t>             </a:t>
            </a:r>
            <a:r>
              <a:rPr lang="en-US" sz="2000" b="1" dirty="0">
                <a:solidFill>
                  <a:schemeClr val="accent2"/>
                </a:solidFill>
                <a:latin typeface="Symbol" pitchFamily="2" charset="2"/>
                <a:ea typeface=""/>
                <a:cs typeface=""/>
              </a:rPr>
              <a:t>G</a:t>
            </a:r>
            <a:r>
              <a:rPr lang="en-US" sz="2000" b="1" baseline="-25000" dirty="0">
                <a:solidFill>
                  <a:schemeClr val="accent2"/>
                </a:solidFill>
                <a:ea typeface=""/>
                <a:cs typeface=""/>
              </a:rPr>
              <a:t>1</a:t>
            </a:r>
            <a:r>
              <a:rPr lang="en-US" sz="2000" b="1" dirty="0">
                <a:solidFill>
                  <a:schemeClr val="accent2"/>
                </a:solidFill>
                <a:ea typeface=""/>
                <a:cs typeface=""/>
              </a:rPr>
              <a:t>, </a:t>
            </a:r>
            <a:r>
              <a:rPr lang="en-US" sz="2000" b="1" dirty="0">
                <a:solidFill>
                  <a:schemeClr val="accent2"/>
                </a:solidFill>
                <a:latin typeface="Symbol" pitchFamily="2" charset="2"/>
                <a:ea typeface=""/>
                <a:cs typeface=""/>
              </a:rPr>
              <a:t>G</a:t>
            </a:r>
            <a:r>
              <a:rPr lang="en-US" sz="2000" b="1" baseline="-25000" dirty="0">
                <a:solidFill>
                  <a:schemeClr val="accent2"/>
                </a:solidFill>
                <a:ea typeface=""/>
                <a:cs typeface=""/>
              </a:rPr>
              <a:t>2</a:t>
            </a:r>
            <a:r>
              <a:rPr lang="en-US" sz="2000" b="1" dirty="0">
                <a:solidFill>
                  <a:schemeClr val="accent2"/>
                </a:solidFill>
                <a:ea typeface=""/>
                <a:cs typeface=""/>
              </a:rPr>
              <a:t>, </a:t>
            </a:r>
            <a:r>
              <a:rPr lang="en-US" sz="2000" b="1" dirty="0">
                <a:solidFill>
                  <a:schemeClr val="accent2"/>
                </a:solidFill>
                <a:latin typeface="Symbol" pitchFamily="2" charset="2"/>
                <a:ea typeface=""/>
                <a:cs typeface=""/>
              </a:rPr>
              <a:t>g</a:t>
            </a:r>
            <a:r>
              <a:rPr lang="en-US" sz="2000" b="1" baseline="-25000" dirty="0">
                <a:solidFill>
                  <a:schemeClr val="accent2"/>
                </a:solidFill>
                <a:ea typeface=""/>
                <a:cs typeface=""/>
              </a:rPr>
              <a:t>0</a:t>
            </a:r>
            <a:r>
              <a:rPr lang="en-US" sz="2000" b="1" dirty="0">
                <a:solidFill>
                  <a:schemeClr val="accent2"/>
                </a:solidFill>
                <a:ea typeface=""/>
                <a:cs typeface=""/>
              </a:rPr>
              <a:t>, </a:t>
            </a:r>
            <a:r>
              <a:rPr lang="en-US" sz="2000" b="1" dirty="0" err="1">
                <a:solidFill>
                  <a:schemeClr val="accent2"/>
                </a:solidFill>
                <a:latin typeface="Symbol" pitchFamily="2" charset="2"/>
                <a:ea typeface=""/>
                <a:cs typeface=""/>
              </a:rPr>
              <a:t>d</a:t>
            </a:r>
            <a:r>
              <a:rPr lang="en-US" sz="2000" b="1" baseline="-25000" dirty="0" err="1">
                <a:solidFill>
                  <a:schemeClr val="accent2"/>
                </a:solidFill>
                <a:ea typeface=""/>
                <a:cs typeface=""/>
              </a:rPr>
              <a:t>LT</a:t>
            </a:r>
            <a:r>
              <a:rPr lang="en-US" sz="2000" b="1" dirty="0">
                <a:solidFill>
                  <a:schemeClr val="accent2"/>
                </a:solidFill>
                <a:ea typeface=""/>
                <a:cs typeface=""/>
              </a:rPr>
              <a:t> for proton and neutron</a:t>
            </a:r>
          </a:p>
          <a:p>
            <a:pPr marL="0" indent="0" defTabSz="987142">
              <a:buNone/>
              <a:defRPr/>
            </a:pP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            results in </a:t>
            </a:r>
            <a:r>
              <a:rPr lang="en-US" sz="2000" dirty="0">
                <a:solidFill>
                  <a:srgbClr val="FF0000"/>
                </a:solidFill>
                <a:ea typeface=""/>
                <a:cs typeface=""/>
              </a:rPr>
              <a:t>3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 </a:t>
            </a:r>
            <a:r>
              <a:rPr lang="en-US" sz="2000" i="1" dirty="0">
                <a:solidFill>
                  <a:srgbClr val="FF0000"/>
                </a:solidFill>
                <a:ea typeface=""/>
                <a:cs typeface=""/>
              </a:rPr>
              <a:t>nature physics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, </a:t>
            </a:r>
            <a:r>
              <a:rPr lang="en-US" sz="2000" dirty="0">
                <a:solidFill>
                  <a:srgbClr val="FF0000"/>
                </a:solidFill>
                <a:ea typeface=""/>
                <a:cs typeface=""/>
              </a:rPr>
              <a:t>1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 </a:t>
            </a:r>
            <a:r>
              <a:rPr lang="en-US" sz="2000" i="1" dirty="0">
                <a:solidFill>
                  <a:srgbClr val="FF0000"/>
                </a:solidFill>
                <a:ea typeface=""/>
                <a:cs typeface=""/>
              </a:rPr>
              <a:t>PRL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, </a:t>
            </a:r>
            <a:r>
              <a:rPr lang="en-US" sz="2000" dirty="0">
                <a:solidFill>
                  <a:srgbClr val="FF0000"/>
                </a:solidFill>
                <a:ea typeface=""/>
                <a:cs typeface=""/>
              </a:rPr>
              <a:t>1 </a:t>
            </a:r>
            <a:r>
              <a:rPr lang="en-US" sz="2000" i="1" dirty="0">
                <a:solidFill>
                  <a:srgbClr val="FF0000"/>
                </a:solidFill>
                <a:ea typeface=""/>
                <a:cs typeface=""/>
              </a:rPr>
              <a:t>PLB, </a:t>
            </a:r>
            <a:r>
              <a:rPr lang="en-US" sz="2000" i="1" dirty="0">
                <a:ea typeface=""/>
                <a:cs typeface=""/>
              </a:rPr>
              <a:t>+ more</a:t>
            </a:r>
          </a:p>
          <a:p>
            <a:pPr marL="0" indent="0" defTabSz="987142">
              <a:buNone/>
              <a:defRPr/>
            </a:pP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            combined results (</a:t>
            </a:r>
            <a:r>
              <a:rPr lang="en-US" sz="2000" dirty="0" err="1">
                <a:solidFill>
                  <a:srgbClr val="000000"/>
                </a:solidFill>
                <a:ea typeface=""/>
                <a:cs typeface=""/>
              </a:rPr>
              <a:t>Bjorken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 sum) in </a:t>
            </a:r>
            <a:r>
              <a:rPr lang="en-US" sz="2000" dirty="0">
                <a:solidFill>
                  <a:srgbClr val="FF0000"/>
                </a:solidFill>
                <a:ea typeface=""/>
                <a:cs typeface=""/>
              </a:rPr>
              <a:t>1 PLB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, </a:t>
            </a:r>
            <a:r>
              <a:rPr lang="en-US" sz="2000" dirty="0">
                <a:solidFill>
                  <a:srgbClr val="000000"/>
                </a:solidFill>
                <a:latin typeface="Symbol" pitchFamily="2" charset="2"/>
                <a:ea typeface=""/>
                <a:cs typeface=""/>
              </a:rPr>
              <a:t>a</a:t>
            </a:r>
            <a:r>
              <a:rPr lang="en-US" sz="2000" baseline="-25000" dirty="0">
                <a:solidFill>
                  <a:srgbClr val="000000"/>
                </a:solidFill>
                <a:ea typeface=""/>
                <a:cs typeface=""/>
              </a:rPr>
              <a:t>g1</a:t>
            </a:r>
            <a:r>
              <a:rPr lang="en-US" sz="2000" baseline="30000" dirty="0">
                <a:solidFill>
                  <a:srgbClr val="000000"/>
                </a:solidFill>
                <a:ea typeface=""/>
                <a:cs typeface=""/>
              </a:rPr>
              <a:t> 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extraction in </a:t>
            </a:r>
            <a:r>
              <a:rPr lang="en-US" sz="2000" i="1" dirty="0">
                <a:solidFill>
                  <a:srgbClr val="FF0000"/>
                </a:solidFill>
                <a:ea typeface=""/>
                <a:cs typeface=""/>
              </a:rPr>
              <a:t>1 Particle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 </a:t>
            </a:r>
          </a:p>
          <a:p>
            <a:pPr marL="0" indent="0" defTabSz="987142">
              <a:buNone/>
              <a:defRPr/>
            </a:pP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            Extensive tests of </a:t>
            </a:r>
            <a:r>
              <a:rPr lang="en-US" sz="2000" dirty="0" err="1">
                <a:solidFill>
                  <a:srgbClr val="000000"/>
                </a:solidFill>
                <a:latin typeface="Symbol" pitchFamily="2" charset="2"/>
                <a:ea typeface=""/>
                <a:cs typeface=""/>
              </a:rPr>
              <a:t>c</a:t>
            </a:r>
            <a:r>
              <a:rPr lang="en-US" sz="2000" dirty="0" err="1">
                <a:solidFill>
                  <a:srgbClr val="000000"/>
                </a:solidFill>
                <a:ea typeface=""/>
                <a:cs typeface=""/>
              </a:rPr>
              <a:t>EFT</a:t>
            </a: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 calculations</a:t>
            </a:r>
          </a:p>
          <a:p>
            <a:pPr marL="0" indent="0" defTabSz="987142">
              <a:buNone/>
              <a:defRPr/>
            </a:pPr>
            <a:r>
              <a:rPr lang="en-US" sz="2000" dirty="0">
                <a:solidFill>
                  <a:srgbClr val="000000"/>
                </a:solidFill>
                <a:ea typeface=""/>
                <a:cs typeface=""/>
              </a:rPr>
              <a:t>                                         Lattice QCD predictions becoming available</a:t>
            </a:r>
          </a:p>
          <a:p>
            <a:pPr marL="370157" indent="-370157" defTabSz="987142">
              <a:defRPr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ea typeface=""/>
                <a:cs typeface=""/>
              </a:rPr>
              <a:t>Future: real photon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  <a:ea typeface=""/>
                <a:cs typeface=""/>
              </a:rPr>
              <a:t>GDH@Hall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ea typeface=""/>
                <a:cs typeface=""/>
              </a:rPr>
              <a:t> D, d2n@SoLID, …</a:t>
            </a:r>
          </a:p>
          <a:p>
            <a:pPr marL="0" indent="0" defTabSz="987142">
              <a:buNone/>
              <a:defRPr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ea typeface=""/>
                <a:cs typeface=""/>
              </a:rPr>
              <a:t>	      g2p2 (spin moments/d2p) proposal in Hall C </a:t>
            </a:r>
          </a:p>
          <a:p>
            <a:pPr marL="0" indent="0" defTabSz="987142">
              <a:buNone/>
              <a:defRPr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ea typeface=""/>
                <a:cs typeface=""/>
              </a:rPr>
              <a:t>                    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  <a:ea typeface=""/>
                <a:cs typeface=""/>
              </a:rPr>
              <a:t>Bjorken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ea typeface=""/>
                <a:cs typeface=""/>
              </a:rPr>
              <a:t> sum and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Symbol" pitchFamily="2" charset="2"/>
                <a:ea typeface=""/>
                <a:cs typeface=""/>
              </a:rPr>
              <a:t>a</a:t>
            </a:r>
            <a:r>
              <a:rPr lang="en-US" sz="2000" baseline="-25000" dirty="0">
                <a:solidFill>
                  <a:schemeClr val="bg1">
                    <a:lumMod val="50000"/>
                  </a:schemeClr>
                </a:solidFill>
                <a:ea typeface=""/>
                <a:cs typeface=""/>
              </a:rPr>
              <a:t>s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ea typeface=""/>
                <a:cs typeface=""/>
              </a:rPr>
              <a:t> extraction @ JLab22 …</a:t>
            </a:r>
          </a:p>
          <a:p>
            <a:pPr marL="0" indent="0" defTabSz="987142">
              <a:buNone/>
              <a:defRPr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ea typeface=""/>
                <a:cs typeface=""/>
              </a:rPr>
              <a:t>                3-D spin structure (TMDs, GPDs)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ea typeface=""/>
                <a:cs typeface=""/>
                <a:sym typeface="Wingdings" pitchFamily="2" charset="2"/>
              </a:rPr>
              <a:t> (not covered in this talk)</a:t>
            </a:r>
            <a:endParaRPr lang="en-US" sz="2000" dirty="0">
              <a:solidFill>
                <a:schemeClr val="bg1">
                  <a:lumMod val="50000"/>
                </a:schemeClr>
              </a:solidFill>
              <a:ea typeface=""/>
              <a:cs typeface=""/>
            </a:endParaRPr>
          </a:p>
          <a:p>
            <a:pPr marL="370157" indent="-370157" defTabSz="987142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>
                <a:solidFill>
                  <a:schemeClr val="accent2"/>
                </a:solidFill>
                <a:ea typeface="+mn-ea"/>
                <a:cs typeface="+mn-cs"/>
              </a:rPr>
              <a:t>                                    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Text Box 2">
            <a:extLst>
              <a:ext uri="{FF2B5EF4-FFF2-40B4-BE49-F238E27FC236}">
                <a16:creationId xmlns:a16="http://schemas.microsoft.com/office/drawing/2014/main" id="{198C2806-FBC5-53E8-0DCE-7A1CBA115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6391" y="2974943"/>
            <a:ext cx="7645618" cy="584737"/>
          </a:xfrm>
          <a:prstGeom prst="rect">
            <a:avLst/>
          </a:prstGeom>
          <a:solidFill>
            <a:srgbClr val="00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square" lIns="91409" tIns="45701" rIns="91409" bIns="45701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200" b="0" i="0" dirty="0">
                <a:solidFill>
                  <a:srgbClr val="000000"/>
                </a:solidFill>
              </a:rPr>
              <a:t>Backup Slides</a:t>
            </a:r>
            <a:endParaRPr lang="en-US" altLang="en-US" sz="320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186291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02CE0-3485-A5EF-DDF3-BC6705A3A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7" y="33338"/>
            <a:ext cx="9290755" cy="628189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800" dirty="0" err="1"/>
              <a:t>UnPOLARIZED</a:t>
            </a:r>
            <a:r>
              <a:rPr lang="en-US" sz="2800" dirty="0"/>
              <a:t> Structure Functions</a:t>
            </a:r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02ACA95A-6FEB-BBBE-B201-61BD39B0BB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9" t="10868" r="23461" b="7940"/>
          <a:stretch/>
        </p:blipFill>
        <p:spPr>
          <a:xfrm>
            <a:off x="0" y="661527"/>
            <a:ext cx="4752623" cy="5974727"/>
          </a:xfrm>
          <a:prstGeom prst="rect">
            <a:avLst/>
          </a:prstGeom>
        </p:spPr>
      </p:pic>
      <p:pic>
        <p:nvPicPr>
          <p:cNvPr id="11" name="Picture 10" descr="Chart&#10;&#10;Description automatically generated with low confidence">
            <a:extLst>
              <a:ext uri="{FF2B5EF4-FFF2-40B4-BE49-F238E27FC236}">
                <a16:creationId xmlns:a16="http://schemas.microsoft.com/office/drawing/2014/main" id="{535B0112-4CBD-7324-43AC-BD10F8EB679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50" t="12452" r="20612" b="3943"/>
          <a:stretch/>
        </p:blipFill>
        <p:spPr>
          <a:xfrm>
            <a:off x="6445862" y="2706186"/>
            <a:ext cx="3455448" cy="366825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D28040B-4F8E-FD7F-E062-D3CF10E2DB29}"/>
              </a:ext>
            </a:extLst>
          </p:cNvPr>
          <p:cNvSpPr/>
          <p:nvPr/>
        </p:nvSpPr>
        <p:spPr>
          <a:xfrm>
            <a:off x="4626910" y="6189773"/>
            <a:ext cx="4540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800" b="0" i="0" kern="0" dirty="0">
                <a:solidFill>
                  <a:srgbClr val="000000"/>
                </a:solidFill>
                <a:latin typeface="Arial"/>
              </a:rPr>
              <a:t>Q</a:t>
            </a:r>
            <a:r>
              <a:rPr lang="en-US" altLang="en-US" sz="1800" b="0" i="0" kern="0" baseline="30000" dirty="0">
                <a:solidFill>
                  <a:srgbClr val="000000"/>
                </a:solidFill>
                <a:latin typeface="Arial"/>
              </a:rPr>
              <a:t>2</a:t>
            </a:r>
            <a:r>
              <a:rPr lang="en-US" altLang="en-US" sz="1800" b="0" i="0" kern="0" dirty="0">
                <a:solidFill>
                  <a:srgbClr val="000000"/>
                </a:solidFill>
                <a:latin typeface="Arial"/>
              </a:rPr>
              <a:t> evolution: one of the best tests of QCD </a:t>
            </a:r>
            <a:endParaRPr lang="en-US" dirty="0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30359821-BC88-1AE0-9F69-113799E796B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04" t="26434" r="26432" b="39289"/>
          <a:stretch/>
        </p:blipFill>
        <p:spPr>
          <a:xfrm>
            <a:off x="4626909" y="736272"/>
            <a:ext cx="4148257" cy="2692728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1" name="Group"/>
          <p:cNvGrpSpPr/>
          <p:nvPr/>
        </p:nvGrpSpPr>
        <p:grpSpPr>
          <a:xfrm>
            <a:off x="4607170" y="729229"/>
            <a:ext cx="5188824" cy="4841170"/>
            <a:chOff x="-41285" y="484156"/>
            <a:chExt cx="4864100" cy="4864100"/>
          </a:xfrm>
        </p:grpSpPr>
        <p:pic>
          <p:nvPicPr>
            <p:cNvPr id="298" name="gamma1n.pdf" descr="gamma1n.pd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41285" y="484156"/>
              <a:ext cx="4864100" cy="4864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99" name="Rectangle"/>
            <p:cNvSpPr/>
            <p:nvPr/>
          </p:nvSpPr>
          <p:spPr>
            <a:xfrm>
              <a:off x="1492449" y="1022617"/>
              <a:ext cx="71239" cy="14470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42987" marR="42987" defTabSz="475206">
                <a:lnSpc>
                  <a:spcPct val="93000"/>
                </a:lnSpc>
                <a:defRPr sz="3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New Roman"/>
                </a:defRPr>
              </a:pPr>
              <a:endParaRPr sz="2531"/>
            </a:p>
          </p:txBody>
        </p:sp>
        <p:sp>
          <p:nvSpPr>
            <p:cNvPr id="300" name="Rectangle"/>
            <p:cNvSpPr/>
            <p:nvPr/>
          </p:nvSpPr>
          <p:spPr>
            <a:xfrm>
              <a:off x="1479749" y="771792"/>
              <a:ext cx="96639" cy="24915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42987" marR="42987" defTabSz="475206">
                <a:lnSpc>
                  <a:spcPct val="93000"/>
                </a:lnSpc>
                <a:defRPr sz="3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New Roman"/>
                </a:defRPr>
              </a:pPr>
              <a:endParaRPr sz="2531"/>
            </a:p>
          </p:txBody>
        </p:sp>
        <p:sp>
          <p:nvSpPr>
            <p:cNvPr id="301" name="Rectangle"/>
            <p:cNvSpPr/>
            <p:nvPr/>
          </p:nvSpPr>
          <p:spPr>
            <a:xfrm>
              <a:off x="1743274" y="970392"/>
              <a:ext cx="96639" cy="3048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42987" marR="42987" defTabSz="475206">
                <a:lnSpc>
                  <a:spcPct val="93000"/>
                </a:lnSpc>
                <a:defRPr sz="3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New Roman"/>
                </a:defRPr>
              </a:pPr>
              <a:endParaRPr sz="2531"/>
            </a:p>
          </p:txBody>
        </p:sp>
        <p:sp>
          <p:nvSpPr>
            <p:cNvPr id="302" name="Rectangle"/>
            <p:cNvSpPr/>
            <p:nvPr/>
          </p:nvSpPr>
          <p:spPr>
            <a:xfrm>
              <a:off x="1755974" y="1191875"/>
              <a:ext cx="71239" cy="14470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42987" marR="42987" defTabSz="475206">
                <a:lnSpc>
                  <a:spcPct val="93000"/>
                </a:lnSpc>
                <a:defRPr sz="3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New Roman"/>
                </a:defRPr>
              </a:pPr>
              <a:endParaRPr sz="2531"/>
            </a:p>
          </p:txBody>
        </p:sp>
        <p:sp>
          <p:nvSpPr>
            <p:cNvPr id="303" name="Rectangle"/>
            <p:cNvSpPr/>
            <p:nvPr/>
          </p:nvSpPr>
          <p:spPr>
            <a:xfrm>
              <a:off x="1943299" y="1150846"/>
              <a:ext cx="71239" cy="3698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42987" marR="42987" defTabSz="475206">
                <a:lnSpc>
                  <a:spcPct val="93000"/>
                </a:lnSpc>
                <a:defRPr sz="3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New Roman"/>
                </a:defRPr>
              </a:pPr>
              <a:endParaRPr sz="2531"/>
            </a:p>
          </p:txBody>
        </p:sp>
        <p:sp>
          <p:nvSpPr>
            <p:cNvPr id="304" name="Rectangle"/>
            <p:cNvSpPr/>
            <p:nvPr/>
          </p:nvSpPr>
          <p:spPr>
            <a:xfrm>
              <a:off x="2205696" y="1369921"/>
              <a:ext cx="71239" cy="42691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42987" marR="42987" defTabSz="475206">
                <a:lnSpc>
                  <a:spcPct val="93000"/>
                </a:lnSpc>
                <a:defRPr sz="3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New Roman"/>
                </a:defRPr>
              </a:pPr>
              <a:endParaRPr sz="2531"/>
            </a:p>
          </p:txBody>
        </p:sp>
        <p:sp>
          <p:nvSpPr>
            <p:cNvPr id="305" name="Circle"/>
            <p:cNvSpPr/>
            <p:nvPr/>
          </p:nvSpPr>
          <p:spPr>
            <a:xfrm>
              <a:off x="1905000" y="1288182"/>
              <a:ext cx="88069" cy="94239"/>
            </a:xfrm>
            <a:prstGeom prst="ellipse">
              <a:avLst/>
            </a:prstGeom>
            <a:solidFill>
              <a:srgbClr val="0433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42987" marR="42987" defTabSz="475206">
                <a:lnSpc>
                  <a:spcPct val="93000"/>
                </a:lnSpc>
                <a:defRPr sz="3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New Roman"/>
                </a:defRPr>
              </a:pPr>
              <a:endParaRPr sz="2531"/>
            </a:p>
          </p:txBody>
        </p:sp>
        <p:sp>
          <p:nvSpPr>
            <p:cNvPr id="306" name="Rectangle"/>
            <p:cNvSpPr/>
            <p:nvPr/>
          </p:nvSpPr>
          <p:spPr>
            <a:xfrm>
              <a:off x="2205696" y="1928721"/>
              <a:ext cx="71239" cy="1043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42987" marR="42987" defTabSz="475206">
                <a:lnSpc>
                  <a:spcPct val="93000"/>
                </a:lnSpc>
                <a:defRPr sz="3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New Roman"/>
                </a:defRPr>
              </a:pPr>
              <a:endParaRPr sz="2531"/>
            </a:p>
          </p:txBody>
        </p:sp>
        <p:sp>
          <p:nvSpPr>
            <p:cNvPr id="307" name="Rectangle"/>
            <p:cNvSpPr/>
            <p:nvPr/>
          </p:nvSpPr>
          <p:spPr>
            <a:xfrm>
              <a:off x="2212483" y="1810593"/>
              <a:ext cx="25401" cy="11706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42987" marR="42987" defTabSz="475206">
                <a:lnSpc>
                  <a:spcPct val="93000"/>
                </a:lnSpc>
                <a:defRPr sz="3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New Roman"/>
                </a:defRPr>
              </a:pPr>
              <a:endParaRPr sz="2531"/>
            </a:p>
          </p:txBody>
        </p:sp>
        <p:sp>
          <p:nvSpPr>
            <p:cNvPr id="308" name="Circle"/>
            <p:cNvSpPr/>
            <p:nvPr/>
          </p:nvSpPr>
          <p:spPr>
            <a:xfrm>
              <a:off x="2127665" y="1796606"/>
              <a:ext cx="88070" cy="94239"/>
            </a:xfrm>
            <a:prstGeom prst="ellipse">
              <a:avLst/>
            </a:prstGeom>
            <a:solidFill>
              <a:srgbClr val="0433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42987" marR="42987" defTabSz="475206">
                <a:lnSpc>
                  <a:spcPct val="93000"/>
                </a:lnSpc>
                <a:defRPr sz="3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New Roman"/>
                </a:defRPr>
              </a:pPr>
              <a:endParaRPr sz="2531"/>
            </a:p>
          </p:txBody>
        </p:sp>
        <p:sp>
          <p:nvSpPr>
            <p:cNvPr id="309" name="Line"/>
            <p:cNvSpPr/>
            <p:nvPr/>
          </p:nvSpPr>
          <p:spPr>
            <a:xfrm flipV="1">
              <a:off x="1953518" y="1150845"/>
              <a:ext cx="1" cy="382502"/>
            </a:xfrm>
            <a:prstGeom prst="line">
              <a:avLst/>
            </a:prstGeom>
            <a:noFill/>
            <a:ln w="12700" cap="flat">
              <a:solidFill>
                <a:srgbClr val="0433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42987" marR="42987" defTabSz="475206">
                <a:lnSpc>
                  <a:spcPct val="93000"/>
                </a:lnSpc>
                <a:defRPr sz="3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New Roman"/>
                </a:defRPr>
              </a:pPr>
              <a:endParaRPr sz="2531"/>
            </a:p>
          </p:txBody>
        </p:sp>
        <p:sp>
          <p:nvSpPr>
            <p:cNvPr id="310" name="Rectangle"/>
            <p:cNvSpPr/>
            <p:nvPr/>
          </p:nvSpPr>
          <p:spPr>
            <a:xfrm>
              <a:off x="2637496" y="2122396"/>
              <a:ext cx="71239" cy="42691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42987" marR="42987" defTabSz="475206">
                <a:lnSpc>
                  <a:spcPct val="93000"/>
                </a:lnSpc>
                <a:defRPr sz="3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New Roman"/>
                </a:defRPr>
              </a:pPr>
              <a:endParaRPr sz="2531"/>
            </a:p>
          </p:txBody>
        </p:sp>
        <p:sp>
          <p:nvSpPr>
            <p:cNvPr id="311" name="Rectangle"/>
            <p:cNvSpPr/>
            <p:nvPr/>
          </p:nvSpPr>
          <p:spPr>
            <a:xfrm>
              <a:off x="2637496" y="1668371"/>
              <a:ext cx="71239" cy="42691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42987" marR="42987" defTabSz="475206">
                <a:lnSpc>
                  <a:spcPct val="93000"/>
                </a:lnSpc>
                <a:defRPr sz="3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New Roman"/>
                </a:defRPr>
              </a:pPr>
              <a:endParaRPr sz="2531"/>
            </a:p>
          </p:txBody>
        </p:sp>
        <p:sp>
          <p:nvSpPr>
            <p:cNvPr id="312" name="Circle"/>
            <p:cNvSpPr/>
            <p:nvPr/>
          </p:nvSpPr>
          <p:spPr>
            <a:xfrm>
              <a:off x="2581690" y="1983931"/>
              <a:ext cx="88069" cy="94239"/>
            </a:xfrm>
            <a:prstGeom prst="ellipse">
              <a:avLst/>
            </a:prstGeom>
            <a:solidFill>
              <a:srgbClr val="0433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42987" marR="42987" defTabSz="475206">
                <a:lnSpc>
                  <a:spcPct val="93000"/>
                </a:lnSpc>
                <a:defRPr sz="3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New Roman"/>
                </a:defRPr>
              </a:pPr>
              <a:endParaRPr sz="2531"/>
            </a:p>
          </p:txBody>
        </p:sp>
        <p:sp>
          <p:nvSpPr>
            <p:cNvPr id="313" name="Rectangle"/>
            <p:cNvSpPr/>
            <p:nvPr/>
          </p:nvSpPr>
          <p:spPr>
            <a:xfrm>
              <a:off x="2114965" y="1408041"/>
              <a:ext cx="33140" cy="17291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42987" marR="42987" defTabSz="475206">
                <a:lnSpc>
                  <a:spcPct val="93000"/>
                </a:lnSpc>
                <a:defRPr sz="3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New Roman"/>
                </a:defRPr>
              </a:pPr>
              <a:endParaRPr sz="2531"/>
            </a:p>
          </p:txBody>
        </p:sp>
        <p:sp>
          <p:nvSpPr>
            <p:cNvPr id="314" name="Rectangle"/>
            <p:cNvSpPr/>
            <p:nvPr/>
          </p:nvSpPr>
          <p:spPr>
            <a:xfrm>
              <a:off x="2067718" y="1408041"/>
              <a:ext cx="45840" cy="17291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42987" marR="42987" defTabSz="475206">
                <a:lnSpc>
                  <a:spcPct val="93000"/>
                </a:lnSpc>
                <a:defRPr sz="3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New Roman"/>
                </a:defRPr>
              </a:pPr>
              <a:endParaRPr sz="2531"/>
            </a:p>
          </p:txBody>
        </p:sp>
        <p:sp>
          <p:nvSpPr>
            <p:cNvPr id="315" name="Line"/>
            <p:cNvSpPr/>
            <p:nvPr/>
          </p:nvSpPr>
          <p:spPr>
            <a:xfrm flipV="1">
              <a:off x="2110116" y="1392125"/>
              <a:ext cx="1" cy="304801"/>
            </a:xfrm>
            <a:prstGeom prst="line">
              <a:avLst/>
            </a:prstGeom>
            <a:noFill/>
            <a:ln w="1270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42987" marR="42987" defTabSz="475206">
                <a:lnSpc>
                  <a:spcPct val="93000"/>
                </a:lnSpc>
                <a:defRPr sz="3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New Roman"/>
                </a:defRPr>
              </a:pPr>
              <a:endParaRPr sz="2531"/>
            </a:p>
          </p:txBody>
        </p:sp>
        <p:sp>
          <p:nvSpPr>
            <p:cNvPr id="317" name="Rectangle"/>
            <p:cNvSpPr/>
            <p:nvPr/>
          </p:nvSpPr>
          <p:spPr>
            <a:xfrm>
              <a:off x="2416374" y="2568842"/>
              <a:ext cx="202794" cy="17010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42987" marR="42987" defTabSz="475206">
                <a:lnSpc>
                  <a:spcPct val="93000"/>
                </a:lnSpc>
                <a:defRPr sz="3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New Roman"/>
                </a:defRPr>
              </a:pPr>
              <a:endParaRPr sz="2531"/>
            </a:p>
          </p:txBody>
        </p:sp>
        <p:sp>
          <p:nvSpPr>
            <p:cNvPr id="319" name="Rectangle"/>
            <p:cNvSpPr/>
            <p:nvPr/>
          </p:nvSpPr>
          <p:spPr>
            <a:xfrm>
              <a:off x="2911475" y="2568842"/>
              <a:ext cx="55101" cy="17010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42987" marR="42987" defTabSz="475206">
                <a:lnSpc>
                  <a:spcPct val="93000"/>
                </a:lnSpc>
                <a:defRPr sz="3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New Roman"/>
                </a:defRPr>
              </a:pPr>
              <a:endParaRPr sz="2531"/>
            </a:p>
          </p:txBody>
        </p:sp>
        <p:sp>
          <p:nvSpPr>
            <p:cNvPr id="320" name="Rectangle"/>
            <p:cNvSpPr/>
            <p:nvPr/>
          </p:nvSpPr>
          <p:spPr>
            <a:xfrm>
              <a:off x="2873176" y="2568842"/>
              <a:ext cx="17001" cy="17010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42987" marR="42987" defTabSz="475206">
                <a:lnSpc>
                  <a:spcPct val="93000"/>
                </a:lnSpc>
                <a:defRPr sz="36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Times New Roman"/>
                </a:defRPr>
              </a:pPr>
              <a:endParaRPr sz="2531"/>
            </a:p>
          </p:txBody>
        </p:sp>
      </p:grpSp>
      <p:pic>
        <p:nvPicPr>
          <p:cNvPr id="288" name="gamma1p.pdf" descr="gamma1p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406" y="844292"/>
            <a:ext cx="4529485" cy="4529485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Precise mapping of spin structure function moments in intermediate Q2 region for p, n and d.…"/>
          <p:cNvSpPr/>
          <p:nvPr/>
        </p:nvSpPr>
        <p:spPr>
          <a:xfrm>
            <a:off x="587146" y="5690198"/>
            <a:ext cx="8884108" cy="7848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315876">
              <a:lnSpc>
                <a:spcPct val="93000"/>
              </a:lnSpc>
              <a:buClr>
                <a:srgbClr val="000000"/>
              </a:buClr>
              <a:buFont typeface="Times New Roman"/>
              <a:tabLst>
                <a:tab pos="508974" algn="l"/>
                <a:tab pos="1017948" algn="l"/>
                <a:tab pos="1526922" algn="l"/>
                <a:tab pos="2035896" algn="l"/>
                <a:tab pos="2544870" algn="l"/>
                <a:tab pos="3053845" algn="l"/>
                <a:tab pos="3562819" algn="l"/>
                <a:tab pos="4071793" algn="l"/>
                <a:tab pos="4580767" algn="l"/>
                <a:tab pos="5089741" algn="l"/>
                <a:tab pos="5598715" algn="l"/>
                <a:tab pos="6107689" algn="l"/>
                <a:tab pos="6321994" algn="l"/>
              </a:tabLst>
              <a:defRPr sz="2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sz="1828" b="0" dirty="0"/>
              <a:t>Precise mapping of spin structure function moments in intermediate Q</a:t>
            </a:r>
            <a:r>
              <a:rPr sz="1828" b="0" baseline="32769" dirty="0"/>
              <a:t>2 </a:t>
            </a:r>
            <a:r>
              <a:rPr sz="1828" b="0" dirty="0"/>
              <a:t>region</a:t>
            </a:r>
          </a:p>
          <a:p>
            <a:pPr defTabSz="315876">
              <a:lnSpc>
                <a:spcPct val="93000"/>
              </a:lnSpc>
              <a:buClr>
                <a:srgbClr val="000000"/>
              </a:buClr>
              <a:buFont typeface="Times New Roman"/>
              <a:tabLst>
                <a:tab pos="508974" algn="l"/>
                <a:tab pos="1017948" algn="l"/>
                <a:tab pos="1526922" algn="l"/>
                <a:tab pos="2035896" algn="l"/>
                <a:tab pos="2544870" algn="l"/>
                <a:tab pos="3053845" algn="l"/>
                <a:tab pos="3562819" algn="l"/>
                <a:tab pos="4071793" algn="l"/>
                <a:tab pos="4580767" algn="l"/>
                <a:tab pos="5089741" algn="l"/>
                <a:tab pos="5598715" algn="l"/>
                <a:tab pos="6107689" algn="l"/>
                <a:tab pos="6321994" algn="l"/>
              </a:tabLst>
              <a:defRPr sz="2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sz="1828" b="0" dirty="0"/>
              <a:t>PQCD, models and data agree. </a:t>
            </a:r>
          </a:p>
          <a:p>
            <a:pPr defTabSz="315876">
              <a:lnSpc>
                <a:spcPct val="93000"/>
              </a:lnSpc>
              <a:buClr>
                <a:srgbClr val="000000"/>
              </a:buClr>
              <a:buFont typeface="Times New Roman"/>
              <a:tabLst>
                <a:tab pos="508974" algn="l"/>
                <a:tab pos="1017948" algn="l"/>
                <a:tab pos="1526922" algn="l"/>
                <a:tab pos="2035896" algn="l"/>
                <a:tab pos="2544870" algn="l"/>
                <a:tab pos="3053845" algn="l"/>
                <a:tab pos="3562819" algn="l"/>
                <a:tab pos="4071793" algn="l"/>
                <a:tab pos="4580767" algn="l"/>
                <a:tab pos="5089741" algn="l"/>
                <a:tab pos="5598715" algn="l"/>
                <a:tab pos="6107689" algn="l"/>
                <a:tab pos="6321994" algn="l"/>
              </a:tabLst>
              <a:defRPr sz="2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828" dirty="0"/>
              <a:t>How about</a:t>
            </a:r>
            <a:r>
              <a:rPr sz="1828" dirty="0"/>
              <a:t> χEFT predictions</a:t>
            </a:r>
            <a:r>
              <a:rPr lang="en-US" sz="1828" dirty="0"/>
              <a:t>?</a:t>
            </a:r>
            <a:r>
              <a:rPr sz="1828" dirty="0"/>
              <a:t> </a:t>
            </a:r>
            <a:r>
              <a:rPr lang="en-US" sz="1828" dirty="0"/>
              <a:t>Not clear. </a:t>
            </a:r>
            <a:endParaRPr sz="1828" dirty="0"/>
          </a:p>
        </p:txBody>
      </p:sp>
      <p:sp>
        <p:nvSpPr>
          <p:cNvPr id="285" name="Previous JLab data: high to intermediate Q2"/>
          <p:cNvSpPr/>
          <p:nvPr/>
        </p:nvSpPr>
        <p:spPr>
          <a:xfrm>
            <a:off x="414528" y="-20123"/>
            <a:ext cx="9204959" cy="46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algn="ctr" defTabSz="410751">
              <a:defRPr sz="3600">
                <a:solidFill>
                  <a:srgbClr val="0433FF"/>
                </a:solidFill>
                <a:latin typeface="+mn-lt"/>
                <a:ea typeface="+mn-ea"/>
                <a:cs typeface="+mn-cs"/>
                <a:sym typeface="Times New Roman"/>
              </a:defRPr>
            </a:pPr>
            <a:r>
              <a:rPr sz="2531" i="0" dirty="0">
                <a:solidFill>
                  <a:srgbClr val="FF0000"/>
                </a:solidFill>
              </a:rPr>
              <a:t>Previous</a:t>
            </a:r>
            <a:r>
              <a:rPr lang="en-US" sz="2531" i="0" dirty="0">
                <a:solidFill>
                  <a:srgbClr val="FF0000"/>
                </a:solidFill>
              </a:rPr>
              <a:t> world</a:t>
            </a:r>
            <a:r>
              <a:rPr sz="2531" i="0" dirty="0">
                <a:solidFill>
                  <a:srgbClr val="FF0000"/>
                </a:solidFill>
              </a:rPr>
              <a:t> </a:t>
            </a:r>
            <a:r>
              <a:rPr lang="en-US" sz="2531" i="0" dirty="0">
                <a:solidFill>
                  <a:srgbClr val="FF0000"/>
                </a:solidFill>
                <a:latin typeface="Symbol" pitchFamily="2" charset="2"/>
              </a:rPr>
              <a:t>G</a:t>
            </a:r>
            <a:r>
              <a:rPr lang="en-US" sz="2531" i="0" baseline="-25000" dirty="0">
                <a:solidFill>
                  <a:srgbClr val="FF0000"/>
                </a:solidFill>
              </a:rPr>
              <a:t>1</a:t>
            </a:r>
            <a:r>
              <a:rPr lang="en-US" sz="2531" i="0" dirty="0">
                <a:solidFill>
                  <a:srgbClr val="FF0000"/>
                </a:solidFill>
              </a:rPr>
              <a:t> </a:t>
            </a:r>
            <a:r>
              <a:rPr sz="2531" i="0" dirty="0">
                <a:solidFill>
                  <a:srgbClr val="FF0000"/>
                </a:solidFill>
              </a:rPr>
              <a:t>data</a:t>
            </a:r>
            <a:r>
              <a:rPr lang="en-US" sz="2531" i="0" dirty="0">
                <a:solidFill>
                  <a:srgbClr val="FF0000"/>
                </a:solidFill>
              </a:rPr>
              <a:t> before low-Q experiments</a:t>
            </a:r>
            <a:endParaRPr sz="2531" i="0" baseline="31999" dirty="0">
              <a:solidFill>
                <a:srgbClr val="FF0000"/>
              </a:solidFill>
            </a:endParaRPr>
          </a:p>
        </p:txBody>
      </p:sp>
      <p:sp>
        <p:nvSpPr>
          <p:cNvPr id="286" name="Proton"/>
          <p:cNvSpPr/>
          <p:nvPr/>
        </p:nvSpPr>
        <p:spPr>
          <a:xfrm>
            <a:off x="1665417" y="695054"/>
            <a:ext cx="790282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ctr" defTabSz="584200">
              <a:defRPr sz="2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sz="1687" dirty="0"/>
              <a:t>Proton</a:t>
            </a:r>
          </a:p>
        </p:txBody>
      </p:sp>
      <p:sp>
        <p:nvSpPr>
          <p:cNvPr id="287" name="Neutron"/>
          <p:cNvSpPr/>
          <p:nvPr/>
        </p:nvSpPr>
        <p:spPr>
          <a:xfrm>
            <a:off x="7062300" y="715127"/>
            <a:ext cx="945901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ctr" defTabSz="584200">
              <a:defRPr sz="2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sz="1687" dirty="0"/>
              <a:t>Neutron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Slight tension between EG4 and EG1 above Q2 ~0.1 GeV2.…"/>
          <p:cNvSpPr/>
          <p:nvPr/>
        </p:nvSpPr>
        <p:spPr>
          <a:xfrm>
            <a:off x="1702026" y="5721170"/>
            <a:ext cx="8467092" cy="8981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>
            <a:spAutoFit/>
          </a:bodyPr>
          <a:lstStyle/>
          <a:p>
            <a:pPr>
              <a:buSzPct val="125000"/>
              <a:buChar char="•"/>
              <a:defRPr sz="2500">
                <a:solidFill>
                  <a:srgbClr val="0433FF"/>
                </a:solidFill>
                <a:uFill>
                  <a:solidFill>
                    <a:srgbClr val="E324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sz="1758" dirty="0"/>
              <a:t>Slight tension between EG4 and EG1 above Q</a:t>
            </a:r>
            <a:r>
              <a:rPr sz="1758" baseline="32799" dirty="0"/>
              <a:t>2 </a:t>
            </a:r>
            <a:r>
              <a:rPr sz="1758" dirty="0"/>
              <a:t>~0.1 GeV</a:t>
            </a:r>
            <a:r>
              <a:rPr sz="1758" baseline="32799" dirty="0"/>
              <a:t>2</a:t>
            </a:r>
            <a:r>
              <a:rPr sz="1758" dirty="0"/>
              <a:t>. </a:t>
            </a:r>
          </a:p>
          <a:p>
            <a:pPr>
              <a:buSzPct val="125000"/>
              <a:buChar char="•"/>
              <a:defRPr sz="2800">
                <a:solidFill>
                  <a:srgbClr val="0433FF"/>
                </a:solidFill>
                <a:uFill>
                  <a:solidFill>
                    <a:srgbClr val="E324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sz="1758" dirty="0"/>
              <a:t>EG4 and χEFT agree up to Q</a:t>
            </a:r>
            <a:r>
              <a:rPr sz="1758" baseline="32799" dirty="0"/>
              <a:t>2 </a:t>
            </a:r>
            <a:r>
              <a:rPr sz="1758" dirty="0"/>
              <a:t>~0.04 GeV</a:t>
            </a:r>
            <a:r>
              <a:rPr sz="1758" baseline="32799" dirty="0"/>
              <a:t>2</a:t>
            </a:r>
            <a:r>
              <a:rPr sz="1758" dirty="0"/>
              <a:t> </a:t>
            </a:r>
            <a:r>
              <a:rPr sz="1406" dirty="0"/>
              <a:t>(Bernard et al)</a:t>
            </a:r>
            <a:r>
              <a:rPr sz="1969" dirty="0"/>
              <a:t> or Q</a:t>
            </a:r>
            <a:r>
              <a:rPr sz="1969" baseline="32714" dirty="0"/>
              <a:t>2 </a:t>
            </a:r>
            <a:r>
              <a:rPr sz="1969" dirty="0"/>
              <a:t>&gt;0.2 GeV</a:t>
            </a:r>
            <a:r>
              <a:rPr sz="1969" baseline="32714" dirty="0"/>
              <a:t>2 </a:t>
            </a:r>
            <a:r>
              <a:rPr sz="1406" dirty="0"/>
              <a:t>(</a:t>
            </a:r>
            <a:r>
              <a:rPr sz="1406" dirty="0" err="1"/>
              <a:t>Alarcón</a:t>
            </a:r>
            <a:r>
              <a:rPr sz="1406" dirty="0"/>
              <a:t> et al.)</a:t>
            </a:r>
          </a:p>
          <a:p>
            <a:pPr>
              <a:buSzPct val="125000"/>
              <a:buChar char="•"/>
              <a:defRPr sz="2800">
                <a:solidFill>
                  <a:srgbClr val="0433FF"/>
                </a:solidFill>
                <a:uFill>
                  <a:solidFill>
                    <a:srgbClr val="E324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sz="1758" dirty="0"/>
              <a:t>Phenomenological models </a:t>
            </a:r>
            <a:r>
              <a:rPr sz="1406" dirty="0"/>
              <a:t>(</a:t>
            </a:r>
            <a:r>
              <a:rPr sz="1406" dirty="0" err="1"/>
              <a:t>Pasechnik</a:t>
            </a:r>
            <a:r>
              <a:rPr sz="1406" dirty="0"/>
              <a:t> et al, Burkert-</a:t>
            </a:r>
            <a:r>
              <a:rPr sz="1406" dirty="0" err="1"/>
              <a:t>Ioffe</a:t>
            </a:r>
            <a:r>
              <a:rPr sz="1406" dirty="0"/>
              <a:t>)</a:t>
            </a:r>
            <a:r>
              <a:rPr sz="1758" dirty="0"/>
              <a:t> agree well.</a:t>
            </a:r>
          </a:p>
        </p:txBody>
      </p:sp>
      <p:pic>
        <p:nvPicPr>
          <p:cNvPr id="590" name="Fig3.pdf" descr="Fig3.pd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161892" y="732175"/>
            <a:ext cx="5516838" cy="4988995"/>
          </a:xfrm>
          <a:prstGeom prst="rect">
            <a:avLst/>
          </a:prstGeom>
        </p:spPr>
      </p:pic>
      <p:sp>
        <p:nvSpPr>
          <p:cNvPr id="2" name="CustomShape 1">
            <a:extLst>
              <a:ext uri="{FF2B5EF4-FFF2-40B4-BE49-F238E27FC236}">
                <a16:creationId xmlns:a16="http://schemas.microsoft.com/office/drawing/2014/main" id="{A3B51A88-95D5-48F7-990B-B2961B081ACD}"/>
              </a:ext>
            </a:extLst>
          </p:cNvPr>
          <p:cNvSpPr/>
          <p:nvPr/>
        </p:nvSpPr>
        <p:spPr>
          <a:xfrm>
            <a:off x="101600" y="0"/>
            <a:ext cx="9956800" cy="4841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  <a:defRPr/>
            </a:pPr>
            <a:r>
              <a:rPr lang="en-US" i="0" spc="-1" dirty="0">
                <a:solidFill>
                  <a:srgbClr val="FF0000"/>
                </a:solidFill>
                <a:latin typeface="Times New Roman"/>
                <a:ea typeface="Times New Roman"/>
              </a:rPr>
              <a:t>         EG4: new low-Q data on </a:t>
            </a:r>
            <a:r>
              <a:rPr lang="en-US" i="0" spc="-1" dirty="0">
                <a:solidFill>
                  <a:srgbClr val="FF0000"/>
                </a:solidFill>
                <a:latin typeface="Symbol" pitchFamily="2" charset="2"/>
                <a:ea typeface="Times New Roman"/>
              </a:rPr>
              <a:t>G</a:t>
            </a:r>
            <a:r>
              <a:rPr lang="en-US" i="0" spc="-1" baseline="-25000" dirty="0">
                <a:solidFill>
                  <a:srgbClr val="FF0000"/>
                </a:solidFill>
                <a:latin typeface="Times New Roman"/>
                <a:ea typeface="Times New Roman"/>
              </a:rPr>
              <a:t>1 </a:t>
            </a:r>
            <a:r>
              <a:rPr lang="en-US" i="0" spc="-1" dirty="0">
                <a:solidFill>
                  <a:srgbClr val="FF0000"/>
                </a:solidFill>
                <a:latin typeface="Times New Roman"/>
                <a:ea typeface="Times New Roman"/>
              </a:rPr>
              <a:t> for proton</a:t>
            </a:r>
            <a:endParaRPr lang="en-US" i="0" spc="-1" dirty="0">
              <a:solidFill>
                <a:srgbClr val="FF0000"/>
              </a:solidFill>
              <a:latin typeface="DejaVu San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595322-9E22-5B9B-1216-5CEAA51DD4C7}"/>
              </a:ext>
            </a:extLst>
          </p:cNvPr>
          <p:cNvSpPr txBox="1"/>
          <p:nvPr/>
        </p:nvSpPr>
        <p:spPr>
          <a:xfrm>
            <a:off x="1206446" y="1624482"/>
            <a:ext cx="1981199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X. Zheng et al., Nature Physics, 17, 736-741 (2021)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0061FF"/>
                </a:solidFill>
              </a:uFill>
              <a:latin typeface="Times New Roman"/>
              <a:ea typeface="ＭＳ Ｐゴシック" panose="020B0600070205080204" pitchFamily="34" charset="-128"/>
              <a:cs typeface="Times New Roman"/>
              <a:sym typeface="Times New Roman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48A03C-0234-81BA-2748-F5981E04FD4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7" t="31672" r="42854" b="33546"/>
          <a:stretch/>
        </p:blipFill>
        <p:spPr>
          <a:xfrm>
            <a:off x="232198" y="2725988"/>
            <a:ext cx="4043075" cy="162316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amma1n_032920.pdf" descr="gamma1n_032920.pd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360984" y="692891"/>
            <a:ext cx="5541107" cy="4495623"/>
          </a:xfrm>
          <a:prstGeom prst="rect">
            <a:avLst/>
          </a:prstGeom>
        </p:spPr>
      </p:pic>
      <p:sp>
        <p:nvSpPr>
          <p:cNvPr id="2" name="CustomShape 1">
            <a:extLst>
              <a:ext uri="{FF2B5EF4-FFF2-40B4-BE49-F238E27FC236}">
                <a16:creationId xmlns:a16="http://schemas.microsoft.com/office/drawing/2014/main" id="{C7265772-E09D-7E49-4074-A6C4A795C8B9}"/>
              </a:ext>
            </a:extLst>
          </p:cNvPr>
          <p:cNvSpPr/>
          <p:nvPr/>
        </p:nvSpPr>
        <p:spPr>
          <a:xfrm>
            <a:off x="101600" y="0"/>
            <a:ext cx="9956800" cy="4841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93000"/>
              </a:lnSpc>
              <a:defRPr/>
            </a:pPr>
            <a:r>
              <a:rPr lang="en-US" i="0" spc="-1" dirty="0">
                <a:solidFill>
                  <a:srgbClr val="FF0000"/>
                </a:solidFill>
                <a:latin typeface="Times New Roman"/>
                <a:ea typeface="Times New Roman"/>
              </a:rPr>
              <a:t>SAGDH: new low-Q data on </a:t>
            </a:r>
            <a:r>
              <a:rPr lang="en-US" i="0" spc="-1" dirty="0">
                <a:solidFill>
                  <a:srgbClr val="FF0000"/>
                </a:solidFill>
                <a:latin typeface="Symbol" pitchFamily="2" charset="2"/>
                <a:ea typeface="Times New Roman"/>
              </a:rPr>
              <a:t>G</a:t>
            </a:r>
            <a:r>
              <a:rPr lang="en-US" i="0" spc="-1" baseline="-25000" dirty="0">
                <a:solidFill>
                  <a:srgbClr val="FF0000"/>
                </a:solidFill>
                <a:latin typeface="Times New Roman"/>
                <a:ea typeface="Times New Roman"/>
              </a:rPr>
              <a:t>1 </a:t>
            </a:r>
            <a:r>
              <a:rPr lang="en-US" i="0" spc="-1" dirty="0">
                <a:solidFill>
                  <a:srgbClr val="FF0000"/>
                </a:solidFill>
                <a:latin typeface="Times New Roman"/>
                <a:ea typeface="Times New Roman"/>
              </a:rPr>
              <a:t> for neutron</a:t>
            </a:r>
            <a:endParaRPr lang="en-US" i="0" spc="-1" dirty="0">
              <a:solidFill>
                <a:srgbClr val="FF0000"/>
              </a:solidFill>
              <a:latin typeface="DejaVu San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A4678C-FA71-5865-2518-DBBA8FFC1E23}"/>
              </a:ext>
            </a:extLst>
          </p:cNvPr>
          <p:cNvSpPr txBox="1"/>
          <p:nvPr/>
        </p:nvSpPr>
        <p:spPr>
          <a:xfrm>
            <a:off x="1137139" y="1460782"/>
            <a:ext cx="2129691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V.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Sulkosky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 et al.,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Physics Letter B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805, 135428 (2020)</a:t>
            </a:r>
          </a:p>
        </p:txBody>
      </p:sp>
      <p:sp>
        <p:nvSpPr>
          <p:cNvPr id="5" name="E97-110 agree with older data at larger Q2 (EG1b, E94-010).…">
            <a:extLst>
              <a:ext uri="{FF2B5EF4-FFF2-40B4-BE49-F238E27FC236}">
                <a16:creationId xmlns:a16="http://schemas.microsoft.com/office/drawing/2014/main" id="{93A80B0E-1F37-297E-FE3A-9998EB76CC5A}"/>
              </a:ext>
            </a:extLst>
          </p:cNvPr>
          <p:cNvSpPr/>
          <p:nvPr/>
        </p:nvSpPr>
        <p:spPr>
          <a:xfrm>
            <a:off x="1137139" y="5397217"/>
            <a:ext cx="8213968" cy="10618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>
            <a:spAutoFit/>
          </a:bodyPr>
          <a:lstStyle/>
          <a:p>
            <a:pPr>
              <a:buSzPct val="125000"/>
              <a:buChar char="•"/>
              <a:defRPr sz="2500">
                <a:solidFill>
                  <a:srgbClr val="0433FF"/>
                </a:solidFill>
                <a:uFill>
                  <a:solidFill>
                    <a:srgbClr val="E324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sz="1600" dirty="0"/>
              <a:t>E97-110 agree with </a:t>
            </a:r>
            <a:r>
              <a:rPr lang="en-US" sz="1600" dirty="0"/>
              <a:t>existing</a:t>
            </a:r>
            <a:r>
              <a:rPr sz="1600" dirty="0"/>
              <a:t> data at larger Q</a:t>
            </a:r>
            <a:r>
              <a:rPr sz="1600" baseline="32799" dirty="0"/>
              <a:t>2</a:t>
            </a:r>
            <a:r>
              <a:rPr sz="1600" dirty="0"/>
              <a:t> (EG1b, E94-010).</a:t>
            </a:r>
          </a:p>
          <a:p>
            <a:pPr>
              <a:buSzPct val="125000"/>
              <a:buChar char="•"/>
              <a:defRPr sz="2800">
                <a:solidFill>
                  <a:srgbClr val="0433FF"/>
                </a:solidFill>
                <a:uFill>
                  <a:solidFill>
                    <a:srgbClr val="E324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sz="1600" dirty="0"/>
              <a:t>E97-110 and χEFT agree up to Q</a:t>
            </a:r>
            <a:r>
              <a:rPr sz="1600" baseline="32799" dirty="0"/>
              <a:t>2 </a:t>
            </a:r>
            <a:r>
              <a:rPr sz="1600" dirty="0"/>
              <a:t>~0.06 GeV</a:t>
            </a:r>
            <a:r>
              <a:rPr sz="1600" baseline="32799" dirty="0"/>
              <a:t>2</a:t>
            </a:r>
            <a:r>
              <a:rPr sz="1600" dirty="0"/>
              <a:t> (Bernard et al) or Q</a:t>
            </a:r>
            <a:r>
              <a:rPr sz="1600" baseline="32799" dirty="0"/>
              <a:t>2 </a:t>
            </a:r>
            <a:r>
              <a:rPr sz="1600" dirty="0"/>
              <a:t>&gt;0.08 GeV</a:t>
            </a:r>
            <a:r>
              <a:rPr sz="1600" baseline="32799" dirty="0"/>
              <a:t>2</a:t>
            </a:r>
            <a:r>
              <a:rPr sz="1600" baseline="32714" dirty="0"/>
              <a:t> </a:t>
            </a:r>
            <a:r>
              <a:rPr sz="1600" dirty="0"/>
              <a:t>(</a:t>
            </a:r>
            <a:r>
              <a:rPr sz="1600" dirty="0" err="1"/>
              <a:t>Lensky</a:t>
            </a:r>
            <a:r>
              <a:rPr sz="1600" dirty="0"/>
              <a:t> et al.)</a:t>
            </a:r>
          </a:p>
          <a:p>
            <a:pPr>
              <a:buSzPct val="125000"/>
              <a:buChar char="•"/>
              <a:defRPr sz="2800">
                <a:solidFill>
                  <a:srgbClr val="0433FF"/>
                </a:solidFill>
                <a:uFill>
                  <a:solidFill>
                    <a:srgbClr val="E324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sz="1600" dirty="0"/>
              <a:t>Some phenomenological models (Burkert-</a:t>
            </a:r>
            <a:r>
              <a:rPr sz="1600" dirty="0" err="1"/>
              <a:t>Ioffe</a:t>
            </a:r>
            <a:r>
              <a:rPr sz="1600" dirty="0"/>
              <a:t>) agree well with data, other (MAID, </a:t>
            </a:r>
            <a:r>
              <a:rPr sz="1600" dirty="0" err="1"/>
              <a:t>Pasechnik</a:t>
            </a:r>
            <a:r>
              <a:rPr sz="1600" dirty="0"/>
              <a:t> et al) not as much.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2CF26F-FF71-D1A4-B7D2-5AA8E8B944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8" t="30416" r="27451" b="33584"/>
          <a:stretch/>
        </p:blipFill>
        <p:spPr>
          <a:xfrm>
            <a:off x="425938" y="2588993"/>
            <a:ext cx="3552092" cy="168001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amma2n_MIX_012620.pdf" descr="gamma2n_MIX_012620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6074" y="1264269"/>
            <a:ext cx="5438479" cy="4329461"/>
          </a:xfrm>
          <a:prstGeom prst="rect">
            <a:avLst/>
          </a:prstGeom>
        </p:spPr>
      </p:pic>
      <p:sp>
        <p:nvSpPr>
          <p:cNvPr id="197" name="First moments: Burkhardt–Cottingham sum rule"/>
          <p:cNvSpPr txBox="1"/>
          <p:nvPr/>
        </p:nvSpPr>
        <p:spPr>
          <a:xfrm>
            <a:off x="683847" y="89875"/>
            <a:ext cx="9117882" cy="4414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defTabSz="321457" eaLnBrk="1" fontAlgn="auto">
              <a:spcBef>
                <a:spcPts val="844"/>
              </a:spcBef>
              <a:spcAft>
                <a:spcPts val="0"/>
              </a:spcAft>
              <a:defRPr sz="3200">
                <a:solidFill>
                  <a:srgbClr val="0433FF"/>
                </a:solidFill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2400" i="0" kern="0" dirty="0">
                <a:solidFill>
                  <a:srgbClr val="FF0000"/>
                </a:solidFill>
                <a:latin typeface="Times New Roman"/>
                <a:cs typeface="Times New Roman"/>
                <a:sym typeface="Times New Roman"/>
              </a:rPr>
              <a:t>SAGDH: new </a:t>
            </a:r>
            <a:r>
              <a:rPr lang="en-US" sz="2400" i="0" kern="0" dirty="0">
                <a:solidFill>
                  <a:srgbClr val="FF0000"/>
                </a:solidFill>
                <a:latin typeface="Symbol" pitchFamily="2" charset="2"/>
                <a:cs typeface="Times New Roman"/>
                <a:sym typeface="Times New Roman"/>
              </a:rPr>
              <a:t>G</a:t>
            </a:r>
            <a:r>
              <a:rPr lang="en-US" sz="2400" i="0" kern="0" baseline="-25000" dirty="0">
                <a:solidFill>
                  <a:srgbClr val="FF0000"/>
                </a:solidFill>
                <a:latin typeface="Times New Roman"/>
                <a:cs typeface="Times New Roman"/>
                <a:sym typeface="Times New Roman"/>
              </a:rPr>
              <a:t>2</a:t>
            </a:r>
            <a:r>
              <a:rPr lang="en-US" sz="2400" i="0" kern="0" dirty="0">
                <a:solidFill>
                  <a:srgbClr val="FF0000"/>
                </a:solidFill>
                <a:latin typeface="Times New Roman"/>
                <a:cs typeface="Times New Roman"/>
                <a:sym typeface="Times New Roman"/>
              </a:rPr>
              <a:t> data for neutron</a:t>
            </a:r>
            <a:r>
              <a:rPr sz="2400" i="0" kern="0" dirty="0">
                <a:solidFill>
                  <a:srgbClr val="FF0000"/>
                </a:solidFill>
                <a:latin typeface="Times New Roman"/>
                <a:cs typeface="Times New Roman"/>
                <a:sym typeface="Times New Roman"/>
              </a:rPr>
              <a:t>: Burkhardt–Cottingham sum rule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8" name="Equation"/>
              <p:cNvSpPr txBox="1"/>
              <p:nvPr/>
            </p:nvSpPr>
            <p:spPr>
              <a:xfrm>
                <a:off x="5638800" y="654745"/>
                <a:ext cx="2369238" cy="39613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642915" eaLnBrk="1" fontAlgn="auto" latinLnBrk="1">
                  <a:spcBef>
                    <a:spcPts val="0"/>
                  </a:spcBef>
                  <a:spcAft>
                    <a:spcPts val="0"/>
                  </a:spcAft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1898" b="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sz="1898" b="0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  <m:t>Γ</m:t>
                          </m:r>
                        </m:e>
                        <m:sub>
                          <m:r>
                            <a:rPr sz="1898" b="0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  <m:t>2</m:t>
                          </m:r>
                        </m:sub>
                      </m:sSub>
                      <m:r>
                        <a:rPr sz="1898" b="0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Helvetica"/>
                        </a:rPr>
                        <m:t>(</m:t>
                      </m:r>
                      <m:sSup>
                        <m:sSupPr>
                          <m:ctrlPr>
                            <a:rPr sz="1898" b="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</m:ctrlPr>
                        </m:sSupPr>
                        <m:e>
                          <m:r>
                            <a:rPr sz="1898" b="0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  <m:t>𝑄</m:t>
                          </m:r>
                        </m:e>
                        <m:sup>
                          <m:r>
                            <a:rPr sz="1898" b="0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  <m:t>2</m:t>
                          </m:r>
                        </m:sup>
                      </m:sSup>
                      <m:r>
                        <a:rPr sz="1898" b="0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Helvetica"/>
                        </a:rPr>
                        <m:t>)≡</m:t>
                      </m:r>
                      <m:sSubSup>
                        <m:sSubSupPr>
                          <m:ctrlPr>
                            <a:rPr sz="1898" b="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</m:ctrlPr>
                        </m:sSubSupPr>
                        <m:e>
                          <m:r>
                            <a:rPr sz="1898" b="0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  <m:t>∫</m:t>
                          </m:r>
                        </m:e>
                        <m:sub>
                          <m:r>
                            <a:rPr sz="1898" b="0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  <m:t>0</m:t>
                          </m:r>
                        </m:sub>
                        <m:sup>
                          <m:r>
                            <a:rPr sz="1898" b="0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  <m:t>1</m:t>
                          </m:r>
                        </m:sup>
                      </m:sSubSup>
                      <m:sSub>
                        <m:sSubPr>
                          <m:ctrlPr>
                            <a:rPr sz="1898" b="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</m:ctrlPr>
                        </m:sSubPr>
                        <m:e>
                          <m:r>
                            <a:rPr sz="1898" b="0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  <m:t>𝑔</m:t>
                          </m:r>
                        </m:e>
                        <m:sub>
                          <m:r>
                            <a:rPr sz="1898" b="0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sym typeface="Helvetica"/>
                            </a:rPr>
                            <m:t>2</m:t>
                          </m:r>
                        </m:sub>
                      </m:sSub>
                      <m:r>
                        <a:rPr sz="1898" b="0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Helvetica"/>
                        </a:rPr>
                        <m:t>𝑑𝑥</m:t>
                      </m:r>
                      <m:r>
                        <a:rPr sz="1898" b="0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sym typeface="Helvetica"/>
                        </a:rPr>
                        <m:t>=0</m:t>
                      </m:r>
                    </m:oMath>
                  </m:oMathPara>
                </a14:m>
                <a:endParaRPr sz="1898" b="0" i="0" kern="0" dirty="0">
                  <a:solidFill>
                    <a:srgbClr val="000000"/>
                  </a:solidFill>
                  <a:latin typeface="Helvetica"/>
                  <a:sym typeface="Helvetica"/>
                </a:endParaRPr>
              </a:p>
            </p:txBody>
          </p:sp>
        </mc:Choice>
        <mc:Fallback xmlns="">
          <p:sp>
            <p:nvSpPr>
              <p:cNvPr id="198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800" y="654745"/>
                <a:ext cx="2369238" cy="396134"/>
              </a:xfrm>
              <a:prstGeom prst="rect">
                <a:avLst/>
              </a:prstGeom>
              <a:blipFill>
                <a:blip r:embed="rId3"/>
                <a:stretch>
                  <a:fillRect l="-2139" r="-1604" b="-250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2" name="E97-110 verifies the B-C sum rule at low Q2. Older experiments at higher Q2 also verify it."/>
          <p:cNvSpPr/>
          <p:nvPr/>
        </p:nvSpPr>
        <p:spPr>
          <a:xfrm>
            <a:off x="1346427" y="5871895"/>
            <a:ext cx="8210004" cy="3246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>
            <a:spAutoFit/>
          </a:bodyPr>
          <a:lstStyle/>
          <a:p>
            <a:pPr defTabSz="321457" eaLnBrk="1" fontAlgn="auto">
              <a:spcBef>
                <a:spcPts val="0"/>
              </a:spcBef>
              <a:spcAft>
                <a:spcPts val="0"/>
              </a:spcAft>
              <a:defRPr sz="2500">
                <a:solidFill>
                  <a:srgbClr val="0433FF"/>
                </a:solidFill>
                <a:uFill>
                  <a:solidFill>
                    <a:srgbClr val="E324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sz="1758" b="0" i="0" kern="0">
                <a:solidFill>
                  <a:srgbClr val="0433FF"/>
                </a:solidFill>
                <a:uFill>
                  <a:solidFill>
                    <a:srgbClr val="E32400"/>
                  </a:solidFill>
                </a:uFill>
                <a:latin typeface="Times New Roman"/>
                <a:cs typeface="Times New Roman"/>
                <a:sym typeface="Times New Roman"/>
              </a:rPr>
              <a:t>E97-110 verifies the B-C sum rule at low Q</a:t>
            </a:r>
            <a:r>
              <a:rPr sz="1758" b="0" i="0" kern="0" baseline="32799">
                <a:solidFill>
                  <a:srgbClr val="0433FF"/>
                </a:solidFill>
                <a:uFill>
                  <a:solidFill>
                    <a:srgbClr val="E32400"/>
                  </a:solidFill>
                </a:uFill>
                <a:latin typeface="Times New Roman"/>
                <a:cs typeface="Times New Roman"/>
                <a:sym typeface="Times New Roman"/>
              </a:rPr>
              <a:t>2</a:t>
            </a:r>
            <a:r>
              <a:rPr sz="1758" b="0" i="0" kern="0">
                <a:solidFill>
                  <a:srgbClr val="0433FF"/>
                </a:solidFill>
                <a:uFill>
                  <a:solidFill>
                    <a:srgbClr val="E32400"/>
                  </a:solidFill>
                </a:uFill>
                <a:latin typeface="Times New Roman"/>
                <a:cs typeface="Times New Roman"/>
                <a:sym typeface="Times New Roman"/>
              </a:rPr>
              <a:t>. Older experiments at higher Q</a:t>
            </a:r>
            <a:r>
              <a:rPr sz="1758" b="0" i="0" kern="0" baseline="32799">
                <a:solidFill>
                  <a:srgbClr val="0433FF"/>
                </a:solidFill>
                <a:uFill>
                  <a:solidFill>
                    <a:srgbClr val="E32400"/>
                  </a:solidFill>
                </a:uFill>
                <a:latin typeface="Times New Roman"/>
                <a:cs typeface="Times New Roman"/>
                <a:sym typeface="Times New Roman"/>
              </a:rPr>
              <a:t>2 </a:t>
            </a:r>
            <a:r>
              <a:rPr sz="1758" b="0" i="0" kern="0">
                <a:solidFill>
                  <a:srgbClr val="0433FF"/>
                </a:solidFill>
                <a:uFill>
                  <a:solidFill>
                    <a:srgbClr val="E32400"/>
                  </a:solidFill>
                </a:uFill>
                <a:latin typeface="Times New Roman"/>
                <a:cs typeface="Times New Roman"/>
                <a:sym typeface="Times New Roman"/>
              </a:rPr>
              <a:t>also verify it.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114AA8-986C-C412-6413-390B8B31FB5C}"/>
              </a:ext>
            </a:extLst>
          </p:cNvPr>
          <p:cNvSpPr txBox="1"/>
          <p:nvPr/>
        </p:nvSpPr>
        <p:spPr>
          <a:xfrm>
            <a:off x="957386" y="1882286"/>
            <a:ext cx="2129691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V.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Sulkosky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 et al.,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Physics Letter B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805, 135428 (2020)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7" name="Rectangle 2">
            <a:extLst>
              <a:ext uri="{FF2B5EF4-FFF2-40B4-BE49-F238E27FC236}">
                <a16:creationId xmlns:a16="http://schemas.microsoft.com/office/drawing/2014/main" id="{B2F76BDE-B33E-2679-D003-7FFB1DD426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3238" y="152400"/>
            <a:ext cx="8685918" cy="5794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28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i="1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Polarized Structure functions</a:t>
            </a:r>
            <a:r>
              <a:rPr lang="en-US" altLang="en-US" i="1" dirty="0">
                <a:ea typeface="ＭＳ Ｐゴシック" panose="020B0600070205080204" pitchFamily="34" charset="-128"/>
              </a:rPr>
              <a:t> </a:t>
            </a:r>
          </a:p>
        </p:txBody>
      </p:sp>
      <p:sp>
        <p:nvSpPr>
          <p:cNvPr id="464898" name="Rectangle 3">
            <a:extLst>
              <a:ext uri="{FF2B5EF4-FFF2-40B4-BE49-F238E27FC236}">
                <a16:creationId xmlns:a16="http://schemas.microsoft.com/office/drawing/2014/main" id="{3531F87A-CCAB-68A3-36C7-301E786E49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 </a:t>
            </a:r>
          </a:p>
        </p:txBody>
      </p:sp>
      <p:pic>
        <p:nvPicPr>
          <p:cNvPr id="464900" name="Picture 6" descr="xg1_review_new">
            <a:extLst>
              <a:ext uri="{FF2B5EF4-FFF2-40B4-BE49-F238E27FC236}">
                <a16:creationId xmlns:a16="http://schemas.microsoft.com/office/drawing/2014/main" id="{7A49F01D-4649-8BC9-A358-FB51B655FF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7" r="3982"/>
          <a:stretch/>
        </p:blipFill>
        <p:spPr bwMode="auto">
          <a:xfrm>
            <a:off x="5824766" y="726248"/>
            <a:ext cx="2800472" cy="3963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5ABDA500-BCCB-E34C-3E2B-6DE8BA520C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78" t="15400" r="19390" b="3684"/>
          <a:stretch/>
        </p:blipFill>
        <p:spPr>
          <a:xfrm>
            <a:off x="1403610" y="570010"/>
            <a:ext cx="4040617" cy="396382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5F90E71-4756-4F35-CA82-D675580AC3F0}"/>
              </a:ext>
            </a:extLst>
          </p:cNvPr>
          <p:cNvSpPr/>
          <p:nvPr/>
        </p:nvSpPr>
        <p:spPr>
          <a:xfrm>
            <a:off x="274429" y="2551924"/>
            <a:ext cx="13805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600" b="0" i="0" kern="0" dirty="0">
                <a:solidFill>
                  <a:srgbClr val="000000"/>
                </a:solidFill>
                <a:latin typeface="Arial"/>
              </a:rPr>
              <a:t>PDG </a:t>
            </a:r>
          </a:p>
          <a:p>
            <a:r>
              <a:rPr lang="en-US" altLang="en-US" sz="1600" b="0" i="0" kern="0" dirty="0">
                <a:solidFill>
                  <a:srgbClr val="000000"/>
                </a:solidFill>
                <a:latin typeface="Arial"/>
              </a:rPr>
              <a:t>(online 2023)</a:t>
            </a:r>
            <a:endParaRPr lang="en-US" sz="1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88E9095-F27F-3BEA-B42D-DA6B5623D35D}"/>
              </a:ext>
            </a:extLst>
          </p:cNvPr>
          <p:cNvSpPr/>
          <p:nvPr/>
        </p:nvSpPr>
        <p:spPr>
          <a:xfrm>
            <a:off x="8671594" y="5541562"/>
            <a:ext cx="5941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600" b="0" i="0" kern="0" dirty="0">
                <a:solidFill>
                  <a:srgbClr val="000000"/>
                </a:solidFill>
                <a:latin typeface="Arial"/>
              </a:rPr>
              <a:t>JAM</a:t>
            </a:r>
            <a:endParaRPr lang="en-US" sz="1600" dirty="0"/>
          </a:p>
        </p:txBody>
      </p:sp>
      <p:pic>
        <p:nvPicPr>
          <p:cNvPr id="8" name="Picture 7" descr="A computer screen shot of a diagram&#10;&#10;Description automatically generated">
            <a:extLst>
              <a:ext uri="{FF2B5EF4-FFF2-40B4-BE49-F238E27FC236}">
                <a16:creationId xmlns:a16="http://schemas.microsoft.com/office/drawing/2014/main" id="{97831395-D3DA-E35E-D217-4BD47FB04EF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00" t="71945" r="6510" b="5424"/>
          <a:stretch/>
        </p:blipFill>
        <p:spPr>
          <a:xfrm>
            <a:off x="5824766" y="4822127"/>
            <a:ext cx="2618356" cy="1777424"/>
          </a:xfrm>
          <a:prstGeom prst="rect">
            <a:avLst/>
          </a:prstGeom>
        </p:spPr>
      </p:pic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EC325468-0083-6C27-DA85-4FA5BE982B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5" t="30704" r="53418" b="31884"/>
          <a:stretch/>
        </p:blipFill>
        <p:spPr>
          <a:xfrm>
            <a:off x="439965" y="4361935"/>
            <a:ext cx="3793670" cy="24960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20EE9C6-E014-E835-10E0-E03D825768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384" y="1114357"/>
            <a:ext cx="7601582" cy="5586983"/>
          </a:xfrm>
          <a:prstGeom prst="rect">
            <a:avLst/>
          </a:prstGeom>
        </p:spPr>
      </p:pic>
      <p:grpSp>
        <p:nvGrpSpPr>
          <p:cNvPr id="176130" name="Group 16">
            <a:extLst>
              <a:ext uri="{FF2B5EF4-FFF2-40B4-BE49-F238E27FC236}">
                <a16:creationId xmlns:a16="http://schemas.microsoft.com/office/drawing/2014/main" id="{E7C797F9-1834-FC40-8685-A889490869DD}"/>
              </a:ext>
            </a:extLst>
          </p:cNvPr>
          <p:cNvGrpSpPr>
            <a:grpSpLocks/>
          </p:cNvGrpSpPr>
          <p:nvPr/>
        </p:nvGrpSpPr>
        <p:grpSpPr bwMode="auto">
          <a:xfrm>
            <a:off x="517358" y="782052"/>
            <a:ext cx="9023684" cy="31333"/>
            <a:chOff x="0" y="1447800"/>
            <a:chExt cx="11430000" cy="39688"/>
          </a:xfrm>
        </p:grpSpPr>
        <p:cxnSp>
          <p:nvCxnSpPr>
            <p:cNvPr id="176140" name="Straight Connector 17">
              <a:extLst>
                <a:ext uri="{FF2B5EF4-FFF2-40B4-BE49-F238E27FC236}">
                  <a16:creationId xmlns:a16="http://schemas.microsoft.com/office/drawing/2014/main" id="{4D363FED-1D5D-564E-A9D0-F71451963E0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0" y="1447800"/>
              <a:ext cx="11430000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6141" name="Straight Connector 18">
              <a:extLst>
                <a:ext uri="{FF2B5EF4-FFF2-40B4-BE49-F238E27FC236}">
                  <a16:creationId xmlns:a16="http://schemas.microsoft.com/office/drawing/2014/main" id="{0A6B5F56-3A71-2146-A0D1-69C1657AB32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0" y="1485900"/>
              <a:ext cx="11430000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76132" name="Text Box 17">
            <a:extLst>
              <a:ext uri="{FF2B5EF4-FFF2-40B4-BE49-F238E27FC236}">
                <a16:creationId xmlns:a16="http://schemas.microsoft.com/office/drawing/2014/main" id="{7B1AFB32-C976-8B45-9709-7CC7A01CE5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3252" y="80210"/>
            <a:ext cx="7325592" cy="503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166" tIns="36084" rIns="72166" bIns="36084">
            <a:spAutoFit/>
          </a:bodyPr>
          <a:lstStyle>
            <a:lvl1pPr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9pPr>
          </a:lstStyle>
          <a:p>
            <a:pPr algn="ctr" defTabSz="721919">
              <a:defRPr/>
            </a:pPr>
            <a:r>
              <a:rPr lang="en-US" altLang="en-US" sz="2800" i="0" dirty="0">
                <a:solidFill>
                  <a:srgbClr val="FF0000"/>
                </a:solidFill>
                <a:latin typeface="+mn-lt"/>
              </a:rPr>
              <a:t>g2p: new </a:t>
            </a:r>
            <a:r>
              <a:rPr lang="en-US" altLang="en-US" sz="2800" i="0" dirty="0">
                <a:solidFill>
                  <a:srgbClr val="FF0000"/>
                </a:solidFill>
                <a:latin typeface="Symbol" pitchFamily="2" charset="2"/>
              </a:rPr>
              <a:t>G</a:t>
            </a:r>
            <a:r>
              <a:rPr lang="en-US" altLang="en-US" sz="2800" i="0" baseline="-25000" dirty="0">
                <a:solidFill>
                  <a:srgbClr val="FF0000"/>
                </a:solidFill>
                <a:latin typeface="+mn-lt"/>
              </a:rPr>
              <a:t>2</a:t>
            </a:r>
            <a:r>
              <a:rPr lang="en-US" altLang="en-US" sz="2800" i="0" dirty="0">
                <a:solidFill>
                  <a:srgbClr val="FF0000"/>
                </a:solidFill>
                <a:latin typeface="+mn-lt"/>
              </a:rPr>
              <a:t> data on proton: BC Sum Rule</a:t>
            </a:r>
            <a:endParaRPr lang="en-US" altLang="en-US" sz="2800" i="0" baseline="-25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70E35B-C176-C3D8-2279-ADF5AB0A7A7E}"/>
              </a:ext>
            </a:extLst>
          </p:cNvPr>
          <p:cNvSpPr txBox="1"/>
          <p:nvPr/>
        </p:nvSpPr>
        <p:spPr>
          <a:xfrm rot="19941311">
            <a:off x="4581967" y="1573239"/>
            <a:ext cx="2083840" cy="432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11" dirty="0"/>
              <a:t>To be published</a:t>
            </a:r>
          </a:p>
        </p:txBody>
      </p:sp>
    </p:spTree>
    <p:extLst>
      <p:ext uri="{BB962C8B-B14F-4D97-AF65-F5344CB8AC3E}">
        <p14:creationId xmlns:p14="http://schemas.microsoft.com/office/powerpoint/2010/main" val="39536862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" name="spinpol_all.pdf" descr="spinpol_all.pdf"/>
          <p:cNvPicPr>
            <a:picLocks noChangeAspect="1"/>
          </p:cNvPicPr>
          <p:nvPr/>
        </p:nvPicPr>
        <p:blipFill rotWithShape="1">
          <a:blip r:embed="rId2"/>
          <a:srcRect t="-1707" r="39381" b="-1"/>
          <a:stretch/>
        </p:blipFill>
        <p:spPr>
          <a:xfrm>
            <a:off x="846723" y="651172"/>
            <a:ext cx="7510639" cy="5665481"/>
          </a:xfrm>
          <a:prstGeom prst="rect">
            <a:avLst/>
          </a:prstGeom>
        </p:spPr>
      </p:pic>
      <p:sp>
        <p:nvSpPr>
          <p:cNvPr id="324" name="neutron"/>
          <p:cNvSpPr txBox="1"/>
          <p:nvPr/>
        </p:nvSpPr>
        <p:spPr>
          <a:xfrm>
            <a:off x="1827547" y="867510"/>
            <a:ext cx="890052" cy="3437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675873">
              <a:lnSpc>
                <a:spcPct val="93000"/>
              </a:lnSpc>
              <a:buClr>
                <a:srgbClr val="000000"/>
              </a:buClr>
              <a:buFont typeface="Times New Roman"/>
              <a:tabLst>
                <a:tab pos="1092200" algn="l"/>
                <a:tab pos="2184400" algn="l"/>
                <a:tab pos="2717800" algn="l"/>
              </a:tabLst>
              <a:defRPr sz="2700"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r>
              <a:rPr sz="1898" i="0" dirty="0"/>
              <a:t>neutron</a:t>
            </a:r>
          </a:p>
        </p:txBody>
      </p:sp>
      <p:sp>
        <p:nvSpPr>
          <p:cNvPr id="325" name="proton"/>
          <p:cNvSpPr txBox="1"/>
          <p:nvPr/>
        </p:nvSpPr>
        <p:spPr>
          <a:xfrm>
            <a:off x="6214961" y="898105"/>
            <a:ext cx="769827" cy="3437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675873">
              <a:lnSpc>
                <a:spcPct val="93000"/>
              </a:lnSpc>
              <a:buClr>
                <a:srgbClr val="000000"/>
              </a:buClr>
              <a:buFont typeface="Times New Roman"/>
              <a:tabLst>
                <a:tab pos="1092200" algn="l"/>
                <a:tab pos="2184400" algn="l"/>
                <a:tab pos="2717800" algn="l"/>
              </a:tabLst>
              <a:defRPr sz="2700"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r>
              <a:rPr sz="1898" i="0" dirty="0"/>
              <a:t>proton</a:t>
            </a:r>
          </a:p>
        </p:txBody>
      </p:sp>
      <p:sp>
        <p:nvSpPr>
          <p:cNvPr id="327" name="JLab E94-010"/>
          <p:cNvSpPr txBox="1"/>
          <p:nvPr/>
        </p:nvSpPr>
        <p:spPr>
          <a:xfrm>
            <a:off x="2933019" y="919039"/>
            <a:ext cx="1146148" cy="273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675873">
              <a:lnSpc>
                <a:spcPct val="93000"/>
              </a:lnSpc>
              <a:buClr>
                <a:srgbClr val="000000"/>
              </a:buClr>
              <a:buFont typeface="Times New Roman"/>
              <a:tabLst>
                <a:tab pos="1092200" algn="l"/>
                <a:tab pos="2184400" algn="l"/>
                <a:tab pos="2717800" algn="l"/>
              </a:tabLst>
              <a:defRPr sz="2000">
                <a:solidFill>
                  <a:srgbClr val="FF2600"/>
                </a:solidFill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r>
              <a:rPr sz="1406" i="0" dirty="0" err="1"/>
              <a:t>JLab</a:t>
            </a:r>
            <a:r>
              <a:rPr sz="1406" i="0" dirty="0"/>
              <a:t> E94-010</a:t>
            </a:r>
          </a:p>
        </p:txBody>
      </p:sp>
      <p:sp>
        <p:nvSpPr>
          <p:cNvPr id="328" name="JLab EG1b"/>
          <p:cNvSpPr txBox="1"/>
          <p:nvPr/>
        </p:nvSpPr>
        <p:spPr>
          <a:xfrm>
            <a:off x="7154812" y="968508"/>
            <a:ext cx="968215" cy="273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675873">
              <a:lnSpc>
                <a:spcPct val="93000"/>
              </a:lnSpc>
              <a:buClr>
                <a:srgbClr val="000000"/>
              </a:buClr>
              <a:buFont typeface="Times New Roman"/>
              <a:tabLst>
                <a:tab pos="1092200" algn="l"/>
                <a:tab pos="2184400" algn="l"/>
                <a:tab pos="2717800" algn="l"/>
              </a:tabLst>
              <a:defRPr sz="2000">
                <a:solidFill>
                  <a:srgbClr val="FF2600"/>
                </a:solidFill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r>
              <a:rPr sz="1406" i="0" dirty="0" err="1"/>
              <a:t>JLab</a:t>
            </a:r>
            <a:r>
              <a:rPr sz="1406" i="0" dirty="0"/>
              <a:t> EG1b</a:t>
            </a:r>
          </a:p>
        </p:txBody>
      </p:sp>
      <p:sp>
        <p:nvSpPr>
          <p:cNvPr id="329" name="Previous JLab data: high to intermediate Q2"/>
          <p:cNvSpPr/>
          <p:nvPr/>
        </p:nvSpPr>
        <p:spPr>
          <a:xfrm>
            <a:off x="524857" y="52270"/>
            <a:ext cx="9008686" cy="46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 defTabSz="410751">
              <a:defRPr sz="3600">
                <a:solidFill>
                  <a:srgbClr val="0433FF"/>
                </a:solidFill>
                <a:latin typeface="+mn-lt"/>
                <a:ea typeface="+mn-ea"/>
                <a:cs typeface="+mn-cs"/>
                <a:sym typeface="Times New Roman"/>
              </a:defRPr>
            </a:pPr>
            <a:r>
              <a:rPr sz="2531" i="0" dirty="0">
                <a:solidFill>
                  <a:srgbClr val="FF0000"/>
                </a:solidFill>
              </a:rPr>
              <a:t>Previous </a:t>
            </a:r>
            <a:r>
              <a:rPr sz="2531" i="0" dirty="0" err="1">
                <a:solidFill>
                  <a:srgbClr val="FF0000"/>
                </a:solidFill>
              </a:rPr>
              <a:t>JLab</a:t>
            </a:r>
            <a:r>
              <a:rPr sz="2531" i="0" dirty="0">
                <a:solidFill>
                  <a:srgbClr val="FF0000"/>
                </a:solidFill>
              </a:rPr>
              <a:t> </a:t>
            </a:r>
            <a:r>
              <a:rPr lang="en-US" sz="2531" i="0" dirty="0">
                <a:solidFill>
                  <a:srgbClr val="FF0000"/>
                </a:solidFill>
              </a:rPr>
              <a:t>spin polarizabilities </a:t>
            </a:r>
            <a:r>
              <a:rPr lang="en-US" sz="2400" i="0" dirty="0">
                <a:solidFill>
                  <a:srgbClr val="FF0000"/>
                </a:solidFill>
              </a:rPr>
              <a:t>data before low-Q experiments</a:t>
            </a:r>
            <a:endParaRPr sz="2400" i="0" baseline="31999" dirty="0">
              <a:solidFill>
                <a:srgbClr val="FF0000"/>
              </a:solidFill>
            </a:endParaRPr>
          </a:p>
        </p:txBody>
      </p:sp>
      <p:sp>
        <p:nvSpPr>
          <p:cNvPr id="331" name="No agreement with the χEFT predictions available at that time."/>
          <p:cNvSpPr/>
          <p:nvPr/>
        </p:nvSpPr>
        <p:spPr>
          <a:xfrm>
            <a:off x="587146" y="6383611"/>
            <a:ext cx="8884108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315876">
              <a:lnSpc>
                <a:spcPct val="93000"/>
              </a:lnSpc>
              <a:buClr>
                <a:srgbClr val="000000"/>
              </a:buClr>
              <a:buFont typeface="Times New Roman"/>
              <a:tabLst>
                <a:tab pos="508974" algn="l"/>
                <a:tab pos="1017948" algn="l"/>
                <a:tab pos="1526922" algn="l"/>
                <a:tab pos="2035896" algn="l"/>
                <a:tab pos="2544870" algn="l"/>
                <a:tab pos="3053845" algn="l"/>
                <a:tab pos="3562819" algn="l"/>
                <a:tab pos="4071793" algn="l"/>
                <a:tab pos="4580767" algn="l"/>
                <a:tab pos="5089741" algn="l"/>
                <a:tab pos="5598715" algn="l"/>
                <a:tab pos="6107689" algn="l"/>
                <a:tab pos="6321994" algn="l"/>
              </a:tabLst>
              <a:defRPr sz="2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828" i="0" dirty="0">
                <a:solidFill>
                  <a:srgbClr val="FF0000"/>
                </a:solidFill>
              </a:rPr>
              <a:t>Strong dis</a:t>
            </a:r>
            <a:r>
              <a:rPr sz="1828" i="0" dirty="0">
                <a:solidFill>
                  <a:srgbClr val="FF0000"/>
                </a:solidFill>
              </a:rPr>
              <a:t>agreemen</a:t>
            </a:r>
            <a:r>
              <a:rPr lang="en-US" sz="1828" i="0" dirty="0">
                <a:solidFill>
                  <a:srgbClr val="FF0000"/>
                </a:solidFill>
              </a:rPr>
              <a:t>t</a:t>
            </a:r>
            <a:r>
              <a:rPr sz="1828" i="0" dirty="0">
                <a:solidFill>
                  <a:srgbClr val="FF0000"/>
                </a:solidFill>
              </a:rPr>
              <a:t> </a:t>
            </a:r>
            <a:r>
              <a:rPr sz="1828" b="0" i="0" dirty="0">
                <a:solidFill>
                  <a:schemeClr val="tx1"/>
                </a:solidFill>
              </a:rPr>
              <a:t>with χEFT predictions available at that time</a:t>
            </a:r>
            <a:r>
              <a:rPr lang="en-US" sz="1828" i="0" dirty="0"/>
              <a:t>: </a:t>
            </a:r>
            <a:r>
              <a:rPr lang="en-US" sz="1828" i="0" dirty="0">
                <a:solidFill>
                  <a:srgbClr val="FF0000"/>
                </a:solidFill>
              </a:rPr>
              <a:t>“</a:t>
            </a:r>
            <a:r>
              <a:rPr lang="en-US" sz="1828" i="0" dirty="0" err="1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US" sz="1828" i="0" baseline="-25000" dirty="0" err="1">
                <a:solidFill>
                  <a:srgbClr val="FF0000"/>
                </a:solidFill>
              </a:rPr>
              <a:t>LT</a:t>
            </a:r>
            <a:r>
              <a:rPr lang="en-US" sz="1828" i="0" dirty="0">
                <a:solidFill>
                  <a:srgbClr val="FF0000"/>
                </a:solidFill>
              </a:rPr>
              <a:t> puzzle”</a:t>
            </a:r>
            <a:r>
              <a:rPr sz="1828" i="0" dirty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Rectangle"/>
          <p:cNvSpPr/>
          <p:nvPr/>
        </p:nvSpPr>
        <p:spPr>
          <a:xfrm>
            <a:off x="1010974" y="319232"/>
            <a:ext cx="2543566" cy="44540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marL="42987" marR="42987" defTabSz="475206">
              <a:lnSpc>
                <a:spcPct val="93000"/>
              </a:lnSpc>
              <a:defRPr sz="3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endParaRPr sz="2531"/>
          </a:p>
        </p:txBody>
      </p:sp>
      <p:pic>
        <p:nvPicPr>
          <p:cNvPr id="677" name="Fig5.pdf" descr="Fig5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5273" y="829251"/>
            <a:ext cx="5033663" cy="4864622"/>
          </a:xfrm>
          <a:prstGeom prst="rect">
            <a:avLst/>
          </a:prstGeom>
        </p:spPr>
      </p:pic>
      <p:sp>
        <p:nvSpPr>
          <p:cNvPr id="678" name="EG4"/>
          <p:cNvSpPr txBox="1"/>
          <p:nvPr/>
        </p:nvSpPr>
        <p:spPr>
          <a:xfrm>
            <a:off x="4441660" y="2725988"/>
            <a:ext cx="411972" cy="273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675873">
              <a:lnSpc>
                <a:spcPct val="93000"/>
              </a:lnSpc>
              <a:buClr>
                <a:srgbClr val="000000"/>
              </a:buClr>
              <a:buFont typeface="Times New Roman"/>
              <a:tabLst>
                <a:tab pos="1092200" algn="l"/>
                <a:tab pos="2184400" algn="l"/>
                <a:tab pos="2717800" algn="l"/>
              </a:tabLst>
              <a:defRPr sz="2000"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r>
              <a:rPr sz="1406"/>
              <a:t>EG4</a:t>
            </a:r>
          </a:p>
        </p:txBody>
      </p:sp>
      <p:sp>
        <p:nvSpPr>
          <p:cNvPr id="679" name="EG1b"/>
          <p:cNvSpPr txBox="1"/>
          <p:nvPr/>
        </p:nvSpPr>
        <p:spPr>
          <a:xfrm>
            <a:off x="4319965" y="3237237"/>
            <a:ext cx="501740" cy="273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675873">
              <a:lnSpc>
                <a:spcPct val="93000"/>
              </a:lnSpc>
              <a:buClr>
                <a:srgbClr val="000000"/>
              </a:buClr>
              <a:buFont typeface="Times New Roman"/>
              <a:tabLst>
                <a:tab pos="1092200" algn="l"/>
                <a:tab pos="2184400" algn="l"/>
                <a:tab pos="2717800" algn="l"/>
              </a:tabLst>
              <a:defRPr sz="2000"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r>
              <a:rPr sz="1406"/>
              <a:t>EG1b</a:t>
            </a:r>
          </a:p>
        </p:txBody>
      </p:sp>
      <p:sp>
        <p:nvSpPr>
          <p:cNvPr id="680" name="MAMI"/>
          <p:cNvSpPr txBox="1"/>
          <p:nvPr/>
        </p:nvSpPr>
        <p:spPr>
          <a:xfrm>
            <a:off x="4275273" y="3517393"/>
            <a:ext cx="583494" cy="273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675873">
              <a:lnSpc>
                <a:spcPct val="93000"/>
              </a:lnSpc>
              <a:buClr>
                <a:srgbClr val="000000"/>
              </a:buClr>
              <a:buFont typeface="Times New Roman"/>
              <a:tabLst>
                <a:tab pos="1092200" algn="l"/>
                <a:tab pos="2184400" algn="l"/>
                <a:tab pos="2717800" algn="l"/>
              </a:tabLst>
              <a:defRPr sz="2000"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lvl1pPr>
          </a:lstStyle>
          <a:p>
            <a:r>
              <a:rPr sz="1406"/>
              <a:t>MAMI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1" name="EG4 results on"/>
              <p:cNvSpPr/>
              <p:nvPr/>
            </p:nvSpPr>
            <p:spPr>
              <a:xfrm>
                <a:off x="1141581" y="58484"/>
                <a:ext cx="5650523" cy="54470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 defTabSz="475206">
                  <a:lnSpc>
                    <a:spcPct val="93000"/>
                  </a:lnSpc>
                  <a:buClr>
                    <a:srgbClr val="000000"/>
                  </a:buClr>
                  <a:buFont typeface="Times New Roman"/>
                  <a:tabLst>
                    <a:tab pos="767926" algn="l"/>
                    <a:tab pos="1535852" algn="l"/>
                    <a:tab pos="1910885" algn="l"/>
                  </a:tabLst>
                  <a:defRPr sz="3400">
                    <a:solidFill>
                      <a:srgbClr val="0433FF"/>
                    </a:solidFill>
                    <a:uFill>
                      <a:solidFill>
                        <a:srgbClr val="0061FF"/>
                      </a:solidFill>
                    </a:uFill>
                    <a:latin typeface="+mn-lt"/>
                    <a:ea typeface="+mn-ea"/>
                    <a:cs typeface="+mn-cs"/>
                    <a:sym typeface="Times New Roman"/>
                  </a:defRPr>
                </a:pPr>
                <a:r>
                  <a:rPr lang="en-US" i="0" dirty="0">
                    <a:solidFill>
                      <a:srgbClr val="FF0000"/>
                    </a:solidFill>
                  </a:rPr>
                  <a:t>EG4 results 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ar-A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ar-AE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ar-AE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ar-AE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sup>
                    </m:sSubSup>
                    <m:r>
                      <a:rPr lang="ar-AE" i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ar-AE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ar-AE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p>
                        <m:r>
                          <a:rPr lang="ar-AE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ar-AE" i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ar-AE" i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81" name="EG4 results on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1581" y="58484"/>
                <a:ext cx="5650523" cy="544701"/>
              </a:xfrm>
              <a:prstGeom prst="rect">
                <a:avLst/>
              </a:prstGeom>
              <a:blipFill>
                <a:blip r:embed="rId3"/>
                <a:stretch>
                  <a:fillRect t="-25000" b="-4090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2" name="χEFT result of Alarcón et al agrees with data.…"/>
              <p:cNvSpPr/>
              <p:nvPr/>
            </p:nvSpPr>
            <p:spPr>
              <a:xfrm>
                <a:off x="1515096" y="5737731"/>
                <a:ext cx="7028207" cy="62682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26789" tIns="26789" rIns="26789" bIns="26789">
                <a:spAutoFit/>
              </a:bodyPr>
              <a:lstStyle/>
              <a:p>
                <a:pPr>
                  <a:buSzPct val="125000"/>
                  <a:buChar char="•"/>
                  <a:defRPr sz="2500">
                    <a:solidFill>
                      <a:srgbClr val="0433FF"/>
                    </a:solidFill>
                    <a:uFill>
                      <a:solidFill>
                        <a:srgbClr val="E32400"/>
                      </a:solidFill>
                    </a:uFill>
                    <a:latin typeface="+mn-lt"/>
                    <a:ea typeface="+mn-ea"/>
                    <a:cs typeface="+mn-cs"/>
                    <a:sym typeface="Times New Roman"/>
                  </a:defRPr>
                </a:pPr>
                <a:r>
                  <a:rPr sz="1758" b="0" i="0" dirty="0"/>
                  <a:t>χEFT result of </a:t>
                </a:r>
                <a:r>
                  <a:rPr sz="1758" b="0" i="0" dirty="0" err="1"/>
                  <a:t>Alarcón</a:t>
                </a:r>
                <a:r>
                  <a:rPr sz="1758" b="0" i="0" dirty="0"/>
                  <a:t> et al agrees with data.</a:t>
                </a:r>
              </a:p>
              <a:p>
                <a:pPr>
                  <a:buSzPct val="125000"/>
                  <a:buChar char="•"/>
                  <a:defRPr sz="2500">
                    <a:solidFill>
                      <a:srgbClr val="0433FF"/>
                    </a:solidFill>
                    <a:uFill>
                      <a:solidFill>
                        <a:srgbClr val="E32400"/>
                      </a:solidFill>
                    </a:uFill>
                    <a:latin typeface="+mn-lt"/>
                    <a:ea typeface="+mn-ea"/>
                    <a:cs typeface="+mn-cs"/>
                    <a:sym typeface="Times New Roman"/>
                  </a:defRPr>
                </a:pPr>
                <a:r>
                  <a:rPr sz="1758" b="0" i="0" dirty="0"/>
                  <a:t>Bernard et al. </a:t>
                </a:r>
                <a:r>
                  <a:rPr sz="1758" b="0" i="0" dirty="0" err="1"/>
                  <a:t>χPT</a:t>
                </a:r>
                <a:r>
                  <a:rPr sz="1758" b="0" i="0" dirty="0"/>
                  <a:t> calculation agrees for lowest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1969" b="0" i="1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969" b="0" i="0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p>
                        <m:r>
                          <a:rPr lang="en-US" sz="1969" b="0" i="0" smtClean="0">
                            <a:solidFill>
                              <a:srgbClr val="0432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sz="1758" b="0" i="0" dirty="0"/>
                  <a:t> points. </a:t>
                </a:r>
              </a:p>
            </p:txBody>
          </p:sp>
        </mc:Choice>
        <mc:Fallback xmlns="">
          <p:sp>
            <p:nvSpPr>
              <p:cNvPr id="682" name="χEFT result of Alarcón et al agrees with data.…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5096" y="5737731"/>
                <a:ext cx="7028207" cy="626822"/>
              </a:xfrm>
              <a:prstGeom prst="rect">
                <a:avLst/>
              </a:prstGeom>
              <a:blipFill>
                <a:blip r:embed="rId4"/>
                <a:stretch>
                  <a:fillRect l="-1986" t="-13725" b="-1960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3CE668C9-3CEB-7600-7B71-0112531D730E}"/>
              </a:ext>
            </a:extLst>
          </p:cNvPr>
          <p:cNvSpPr txBox="1"/>
          <p:nvPr/>
        </p:nvSpPr>
        <p:spPr>
          <a:xfrm>
            <a:off x="597877" y="1697577"/>
            <a:ext cx="1981199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X. Zheng et al., Nature Physics, 17, 736 (2021)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0061FF"/>
                </a:solidFill>
              </a:uFill>
              <a:latin typeface="Times New Roman"/>
              <a:ea typeface="ＭＳ Ｐゴシック" panose="020B0600070205080204" pitchFamily="34" charset="-128"/>
              <a:cs typeface="Times New Roman"/>
              <a:sym typeface="Times New Roman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C79728-FB49-0F60-A04B-6376FE255B7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7" t="31672" r="42854" b="33546"/>
          <a:stretch/>
        </p:blipFill>
        <p:spPr>
          <a:xfrm>
            <a:off x="232198" y="2725988"/>
            <a:ext cx="4043075" cy="162316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Rectangle"/>
          <p:cNvSpPr/>
          <p:nvPr/>
        </p:nvSpPr>
        <p:spPr>
          <a:xfrm>
            <a:off x="707365" y="42411"/>
            <a:ext cx="2543566" cy="44540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marL="42987" marR="42987" defTabSz="475206" eaLnBrk="1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defRPr sz="3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endParaRPr sz="2531" b="0" i="0" ker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/>
              <a:cs typeface="Times New Roman"/>
              <a:sym typeface="Times New Roman"/>
            </a:endParaRPr>
          </a:p>
        </p:txBody>
      </p:sp>
      <p:pic>
        <p:nvPicPr>
          <p:cNvPr id="247" name="gam0-n_E97110_newCPT_072920_v1.pdf" descr="gam0-n_E97110_newCPT_072920_v1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9205" y="744311"/>
            <a:ext cx="5387910" cy="50412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1" name="Higher moments: Generalized forward spin polarizability   from E97-110"/>
              <p:cNvSpPr/>
              <p:nvPr/>
            </p:nvSpPr>
            <p:spPr>
              <a:xfrm>
                <a:off x="1531292" y="93367"/>
                <a:ext cx="7848850" cy="34349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defTabSz="475206" eaLnBrk="1" fontAlgn="auto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tabLst>
                    <a:tab pos="767926" algn="l"/>
                    <a:tab pos="1535852" algn="l"/>
                    <a:tab pos="1910885" algn="l"/>
                  </a:tabLst>
                  <a:defRPr sz="3200">
                    <a:solidFill>
                      <a:srgbClr val="0433FF"/>
                    </a:solidFill>
                    <a:uFill>
                      <a:solidFill>
                        <a:srgbClr val="0061FF"/>
                      </a:solidFill>
                    </a:uFill>
                    <a:latin typeface="+mn-lt"/>
                    <a:ea typeface="+mn-ea"/>
                    <a:cs typeface="+mn-cs"/>
                    <a:sym typeface="Times New Roman"/>
                  </a:defRPr>
                </a:pPr>
                <a:r>
                  <a:rPr lang="en-US" sz="2400" i="0" kern="0" dirty="0">
                    <a:solidFill>
                      <a:srgbClr val="FF0000"/>
                    </a:solidFill>
                    <a:uFill>
                      <a:solidFill>
                        <a:srgbClr val="0061FF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Generalized forward spin polarizability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ar-AE" sz="2400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</m:ctrlPr>
                      </m:sSubSupPr>
                      <m:e>
                        <m:r>
                          <a:rPr lang="ar-AE" sz="2400" b="1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𝛄</m:t>
                        </m:r>
                      </m:e>
                      <m:sub>
                        <m:r>
                          <a:rPr lang="ar-AE" sz="2400" b="1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𝟎</m:t>
                        </m:r>
                      </m:sub>
                      <m:sup>
                        <m:r>
                          <a:rPr lang="ar-AE" sz="2400" b="1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𝐧</m:t>
                        </m:r>
                      </m:sup>
                    </m:sSubSup>
                  </m:oMath>
                </a14:m>
                <a:r>
                  <a:rPr lang="ar-AE" sz="2400" i="0" kern="0" dirty="0">
                    <a:solidFill>
                      <a:srgbClr val="FF0000"/>
                    </a:solidFill>
                    <a:uFill>
                      <a:solidFill>
                        <a:srgbClr val="0061FF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 </a:t>
                </a:r>
                <a:r>
                  <a:rPr lang="en-US" sz="2400" i="0" kern="0" dirty="0">
                    <a:solidFill>
                      <a:srgbClr val="FF0000"/>
                    </a:solidFill>
                    <a:uFill>
                      <a:solidFill>
                        <a:srgbClr val="0061FF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from SAGDH</a:t>
                </a:r>
              </a:p>
            </p:txBody>
          </p:sp>
        </mc:Choice>
        <mc:Fallback xmlns="">
          <p:sp>
            <p:nvSpPr>
              <p:cNvPr id="251" name="Higher moments: Generalized forward spin polarizability   from E97-1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1292" y="93367"/>
                <a:ext cx="7848850" cy="343492"/>
              </a:xfrm>
              <a:prstGeom prst="rect">
                <a:avLst/>
              </a:prstGeom>
              <a:blipFill>
                <a:blip r:embed="rId3"/>
                <a:stretch>
                  <a:fillRect l="-2423" t="-32143" b="-500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5" name="E97-110 agree with older data at larger Q2 (EG1b, E94-010). Maid disagrees with the data.…"/>
              <p:cNvSpPr/>
              <p:nvPr/>
            </p:nvSpPr>
            <p:spPr>
              <a:xfrm>
                <a:off x="1324291" y="5785514"/>
                <a:ext cx="8382824" cy="89734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26789" tIns="26789" rIns="26789" bIns="26789">
                <a:spAutoFit/>
              </a:bodyPr>
              <a:lstStyle/>
              <a:p>
                <a:pPr defTabSz="321457" eaLnBrk="1" fontAlgn="auto">
                  <a:spcBef>
                    <a:spcPts val="0"/>
                  </a:spcBef>
                  <a:spcAft>
                    <a:spcPts val="0"/>
                  </a:spcAft>
                  <a:buSzPct val="125000"/>
                  <a:buFontTx/>
                  <a:buChar char="•"/>
                  <a:defRPr sz="2500">
                    <a:solidFill>
                      <a:srgbClr val="0433FF"/>
                    </a:solidFill>
                    <a:uFill>
                      <a:solidFill>
                        <a:srgbClr val="E32400"/>
                      </a:solidFill>
                    </a:uFill>
                    <a:latin typeface="+mn-lt"/>
                    <a:ea typeface="+mn-ea"/>
                    <a:cs typeface="+mn-cs"/>
                    <a:sym typeface="Times New Roman"/>
                  </a:defRPr>
                </a:pPr>
                <a:r>
                  <a:rPr sz="1758" b="0" i="0" kern="0" dirty="0">
                    <a:solidFill>
                      <a:srgbClr val="0433FF"/>
                    </a:solidFill>
                    <a:uFill>
                      <a:solidFill>
                        <a:srgbClr val="E32400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E97-110 agree with older data at larger Q</a:t>
                </a:r>
                <a:r>
                  <a:rPr sz="1758" b="0" i="0" kern="0" baseline="32799" dirty="0">
                    <a:solidFill>
                      <a:srgbClr val="0433FF"/>
                    </a:solidFill>
                    <a:uFill>
                      <a:solidFill>
                        <a:srgbClr val="E32400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2</a:t>
                </a:r>
                <a:r>
                  <a:rPr sz="1758" b="0" i="0" kern="0" dirty="0">
                    <a:solidFill>
                      <a:srgbClr val="0433FF"/>
                    </a:solidFill>
                    <a:uFill>
                      <a:solidFill>
                        <a:srgbClr val="E32400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 (EG1b, E94-010). Maid disagrees with the data.</a:t>
                </a:r>
              </a:p>
              <a:p>
                <a:pPr defTabSz="321457" eaLnBrk="1" fontAlgn="auto">
                  <a:spcBef>
                    <a:spcPts val="0"/>
                  </a:spcBef>
                  <a:spcAft>
                    <a:spcPts val="0"/>
                  </a:spcAft>
                  <a:buSzPct val="125000"/>
                  <a:buFontTx/>
                  <a:buChar char="•"/>
                  <a:defRPr sz="2500">
                    <a:solidFill>
                      <a:srgbClr val="0433FF"/>
                    </a:solidFill>
                    <a:uFill>
                      <a:solidFill>
                        <a:srgbClr val="E32400"/>
                      </a:solidFill>
                    </a:uFill>
                    <a:latin typeface="+mn-lt"/>
                    <a:ea typeface="+mn-ea"/>
                    <a:cs typeface="+mn-cs"/>
                    <a:sym typeface="Times New Roman"/>
                  </a:defRPr>
                </a:pPr>
                <a:r>
                  <a:rPr sz="1758" b="0" i="0" kern="0" dirty="0">
                    <a:solidFill>
                      <a:srgbClr val="0433FF"/>
                    </a:solidFill>
                    <a:uFill>
                      <a:solidFill>
                        <a:srgbClr val="E32400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χEFT result of </a:t>
                </a:r>
                <a:r>
                  <a:rPr sz="1758" b="0" i="0" kern="0" dirty="0" err="1">
                    <a:solidFill>
                      <a:srgbClr val="0433FF"/>
                    </a:solidFill>
                    <a:uFill>
                      <a:solidFill>
                        <a:srgbClr val="E32400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Alarcón</a:t>
                </a:r>
                <a:r>
                  <a:rPr sz="1758" b="0" i="0" kern="0" dirty="0">
                    <a:solidFill>
                      <a:srgbClr val="0433FF"/>
                    </a:solidFill>
                    <a:uFill>
                      <a:solidFill>
                        <a:srgbClr val="E32400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 et al disagrees with data.</a:t>
                </a:r>
              </a:p>
              <a:p>
                <a:pPr defTabSz="321457" eaLnBrk="1" fontAlgn="auto">
                  <a:spcBef>
                    <a:spcPts val="0"/>
                  </a:spcBef>
                  <a:spcAft>
                    <a:spcPts val="0"/>
                  </a:spcAft>
                  <a:buSzPct val="125000"/>
                  <a:buFontTx/>
                  <a:buChar char="•"/>
                  <a:defRPr sz="2500">
                    <a:solidFill>
                      <a:srgbClr val="0433FF"/>
                    </a:solidFill>
                    <a:uFill>
                      <a:solidFill>
                        <a:srgbClr val="E32400"/>
                      </a:solidFill>
                    </a:uFill>
                    <a:latin typeface="+mn-lt"/>
                    <a:ea typeface="+mn-ea"/>
                    <a:cs typeface="+mn-cs"/>
                    <a:sym typeface="Times New Roman"/>
                  </a:defRPr>
                </a:pPr>
                <a:r>
                  <a:rPr sz="1758" b="0" i="0" kern="0" dirty="0">
                    <a:solidFill>
                      <a:srgbClr val="0433FF"/>
                    </a:solidFill>
                    <a:uFill>
                      <a:solidFill>
                        <a:srgbClr val="E32400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Bernard et al. </a:t>
                </a:r>
                <a:r>
                  <a:rPr sz="1758" b="0" i="0" kern="0" dirty="0" err="1">
                    <a:solidFill>
                      <a:srgbClr val="0433FF"/>
                    </a:solidFill>
                    <a:uFill>
                      <a:solidFill>
                        <a:srgbClr val="E32400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χPT</a:t>
                </a:r>
                <a:r>
                  <a:rPr sz="1758" b="0" i="0" kern="0" dirty="0">
                    <a:solidFill>
                      <a:srgbClr val="0433FF"/>
                    </a:solidFill>
                    <a:uFill>
                      <a:solidFill>
                        <a:srgbClr val="E32400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 calculation agrees for lowest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1969" b="0" i="1" kern="0">
                            <a:solidFill>
                              <a:srgbClr val="0432FF"/>
                            </a:solidFill>
                            <a:uFill>
                              <a:solidFill>
                                <a:srgbClr val="E32400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</m:ctrlPr>
                      </m:sSupPr>
                      <m:e>
                        <m:r>
                          <a:rPr sz="1969" b="0" kern="0">
                            <a:solidFill>
                              <a:srgbClr val="0432FF"/>
                            </a:solidFill>
                            <a:uFill>
                              <a:solidFill>
                                <a:srgbClr val="E32400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𝑄</m:t>
                        </m:r>
                      </m:e>
                      <m:sup>
                        <m:r>
                          <a:rPr sz="1969" b="0" kern="0">
                            <a:solidFill>
                              <a:srgbClr val="0432FF"/>
                            </a:solidFill>
                            <a:uFill>
                              <a:solidFill>
                                <a:srgbClr val="E32400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2</m:t>
                        </m:r>
                      </m:sup>
                    </m:sSup>
                  </m:oMath>
                </a14:m>
                <a:r>
                  <a:rPr sz="1758" b="0" i="0" kern="0" dirty="0">
                    <a:solidFill>
                      <a:srgbClr val="0433FF"/>
                    </a:solidFill>
                    <a:uFill>
                      <a:solidFill>
                        <a:srgbClr val="E32400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 points.</a:t>
                </a:r>
              </a:p>
            </p:txBody>
          </p:sp>
        </mc:Choice>
        <mc:Fallback xmlns="">
          <p:sp>
            <p:nvSpPr>
              <p:cNvPr id="255" name="E97-110 agree with older data at larger Q2 (EG1b, E94-010). Maid disagrees with the data.…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4291" y="5785514"/>
                <a:ext cx="8382824" cy="897345"/>
              </a:xfrm>
              <a:prstGeom prst="rect">
                <a:avLst/>
              </a:prstGeom>
              <a:blipFill>
                <a:blip r:embed="rId6"/>
                <a:stretch>
                  <a:fillRect l="-1513" t="-9722" b="-125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870FA0ED-43CF-4A3A-9F2D-D88DD7005EED}"/>
              </a:ext>
            </a:extLst>
          </p:cNvPr>
          <p:cNvSpPr txBox="1"/>
          <p:nvPr/>
        </p:nvSpPr>
        <p:spPr>
          <a:xfrm>
            <a:off x="817620" y="1716604"/>
            <a:ext cx="1981199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600" i="0" dirty="0">
                <a:solidFill>
                  <a:schemeClr val="tx1"/>
                </a:solidFill>
                <a:latin typeface="Arial"/>
                <a:sym typeface="Times New Roman"/>
              </a:rPr>
              <a:t>V. </a:t>
            </a:r>
            <a:r>
              <a:rPr lang="en-US" sz="1600" i="0" dirty="0" err="1">
                <a:solidFill>
                  <a:schemeClr val="tx1"/>
                </a:solidFill>
                <a:latin typeface="Arial"/>
                <a:sym typeface="Times New Roman"/>
              </a:rPr>
              <a:t>Sulkosky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 et al., Nature Physics, 17, </a:t>
            </a:r>
            <a:r>
              <a:rPr lang="en-US" sz="1600" i="0" dirty="0">
                <a:solidFill>
                  <a:schemeClr val="tx1"/>
                </a:solidFill>
                <a:latin typeface="Arial"/>
                <a:sym typeface="Times New Roman"/>
              </a:rPr>
              <a:t>687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 (2021)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0061FF"/>
                </a:solidFill>
              </a:uFill>
              <a:latin typeface="Times New Roman"/>
              <a:ea typeface="ＭＳ Ｐゴシック" panose="020B0600070205080204" pitchFamily="34" charset="-128"/>
              <a:cs typeface="Times New Roman"/>
              <a:sym typeface="Times New Roman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E218B9-B313-6A0F-C354-EC90FB78289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3" t="31672" r="39517" b="32187"/>
          <a:stretch/>
        </p:blipFill>
        <p:spPr>
          <a:xfrm>
            <a:off x="131258" y="2845968"/>
            <a:ext cx="3791979" cy="146443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dLT-n_E97110_newCPT_072920.pdf" descr="dLT-n_E97110_newCPT_072920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6275" y="817127"/>
            <a:ext cx="4927081" cy="4619789"/>
          </a:xfrm>
          <a:prstGeom prst="rect">
            <a:avLst/>
          </a:prstGeom>
        </p:spPr>
      </p:pic>
      <p:sp>
        <p:nvSpPr>
          <p:cNvPr id="285" name="Rectangle"/>
          <p:cNvSpPr/>
          <p:nvPr/>
        </p:nvSpPr>
        <p:spPr>
          <a:xfrm>
            <a:off x="5768742" y="3698728"/>
            <a:ext cx="2667639" cy="532433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5719" tIns="35719" rIns="35719" bIns="35719" anchor="ctr"/>
          <a:lstStyle/>
          <a:p>
            <a:pPr marL="42987" marR="42987" defTabSz="475206" eaLnBrk="1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defRPr sz="36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endParaRPr sz="2531" b="0" i="0" ker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/>
              <a:cs typeface="Times New Roman"/>
              <a:sym typeface="Times New Roman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6" name="Good agreement with older data at larger   and with χEFT &amp; MAID there.…"/>
              <p:cNvSpPr txBox="1"/>
              <p:nvPr/>
            </p:nvSpPr>
            <p:spPr>
              <a:xfrm>
                <a:off x="940846" y="5562932"/>
                <a:ext cx="8685761" cy="96148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35719" tIns="35719" rIns="35719" bIns="35719" anchor="ctr">
                <a:spAutoFit/>
              </a:bodyPr>
              <a:lstStyle/>
              <a:p>
                <a:pPr marL="160729" indent="-160729" defTabSz="475206" eaLnBrk="1" fontAlgn="auto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433FF"/>
                  </a:buClr>
                  <a:buSzPct val="100000"/>
                  <a:buFont typeface="Times New Roman"/>
                  <a:buChar char="•"/>
                  <a:tabLst>
                    <a:tab pos="767926" algn="l"/>
                    <a:tab pos="1535852" algn="l"/>
                    <a:tab pos="1910885" algn="l"/>
                  </a:tabLst>
                  <a:defRPr sz="2700">
                    <a:solidFill>
                      <a:srgbClr val="0433FF"/>
                    </a:solidFill>
                    <a:uFill>
                      <a:solidFill>
                        <a:srgbClr val="0061FF"/>
                      </a:solidFill>
                    </a:uFill>
                    <a:latin typeface="+mn-lt"/>
                    <a:ea typeface="+mn-ea"/>
                    <a:cs typeface="+mn-cs"/>
                    <a:sym typeface="Times New Roman"/>
                  </a:defRPr>
                </a:pPr>
                <a:r>
                  <a:rPr lang="en-US" sz="1898" b="0" i="0" kern="0" dirty="0">
                    <a:solidFill>
                      <a:srgbClr val="0433FF"/>
                    </a:solidFill>
                    <a:uFill>
                      <a:solidFill>
                        <a:srgbClr val="0061FF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Good agreement with older data at larger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ar-AE" sz="2109" b="0" i="1" kern="0">
                            <a:solidFill>
                              <a:srgbClr val="0432FF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</m:ctrlPr>
                      </m:sSupPr>
                      <m:e>
                        <m:r>
                          <a:rPr lang="ar-AE" sz="2109" b="0" kern="0">
                            <a:solidFill>
                              <a:srgbClr val="0432FF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𝑄</m:t>
                        </m:r>
                      </m:e>
                      <m:sup>
                        <m:r>
                          <a:rPr lang="ar-AE" sz="2109" b="0" kern="0">
                            <a:solidFill>
                              <a:srgbClr val="0432FF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2</m:t>
                        </m:r>
                      </m:sup>
                    </m:sSup>
                  </m:oMath>
                </a14:m>
                <a:r>
                  <a:rPr lang="ar-AE" sz="1898" b="0" i="0" kern="0" dirty="0">
                    <a:solidFill>
                      <a:srgbClr val="0433FF"/>
                    </a:solidFill>
                    <a:uFill>
                      <a:solidFill>
                        <a:srgbClr val="0061FF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 </a:t>
                </a:r>
                <a:r>
                  <a:rPr lang="en-US" sz="1898" b="0" i="0" kern="0" dirty="0">
                    <a:solidFill>
                      <a:srgbClr val="0433FF"/>
                    </a:solidFill>
                    <a:uFill>
                      <a:solidFill>
                        <a:srgbClr val="0061FF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and with </a:t>
                </a:r>
                <a:r>
                  <a:rPr lang="el-GR" sz="1898" b="0" i="0" kern="0" dirty="0" err="1">
                    <a:solidFill>
                      <a:srgbClr val="0433FF"/>
                    </a:solidFill>
                    <a:uFill>
                      <a:solidFill>
                        <a:srgbClr val="0061FF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χ</a:t>
                </a:r>
                <a:r>
                  <a:rPr lang="en-US" sz="1898" b="0" i="0" kern="0" dirty="0" err="1">
                    <a:solidFill>
                      <a:srgbClr val="0433FF"/>
                    </a:solidFill>
                    <a:uFill>
                      <a:solidFill>
                        <a:srgbClr val="0061FF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EFT</a:t>
                </a:r>
                <a:r>
                  <a:rPr lang="en-US" sz="1898" b="0" i="0" kern="0" dirty="0">
                    <a:solidFill>
                      <a:srgbClr val="0433FF"/>
                    </a:solidFill>
                    <a:uFill>
                      <a:solidFill>
                        <a:srgbClr val="0061FF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 &amp; MAID there.</a:t>
                </a:r>
              </a:p>
              <a:p>
                <a:pPr marL="154776" indent="-154776" defTabSz="475206" eaLnBrk="1" fontAlgn="auto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433FF"/>
                  </a:buClr>
                  <a:buSzPct val="100000"/>
                  <a:buFont typeface="Times New Roman"/>
                  <a:buChar char="•"/>
                  <a:tabLst>
                    <a:tab pos="767926" algn="l"/>
                    <a:tab pos="1535852" algn="l"/>
                    <a:tab pos="1910885" algn="l"/>
                  </a:tabLst>
                  <a:defRPr sz="2700">
                    <a:solidFill>
                      <a:srgbClr val="0433FF"/>
                    </a:solidFill>
                    <a:uFill>
                      <a:solidFill>
                        <a:srgbClr val="0061FF"/>
                      </a:solidFill>
                    </a:uFill>
                    <a:latin typeface="+mn-lt"/>
                    <a:ea typeface="+mn-ea"/>
                    <a:cs typeface="+mn-cs"/>
                    <a:sym typeface="Times New Roman"/>
                  </a:defRPr>
                </a:pPr>
                <a:r>
                  <a:rPr lang="en-US" sz="1828" b="0" i="0" kern="0" dirty="0">
                    <a:solidFill>
                      <a:srgbClr val="0433FF"/>
                    </a:solidFill>
                    <a:uFill>
                      <a:solidFill>
                        <a:srgbClr val="0061FF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Disagreement at lower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ar-AE" sz="2039" b="0" i="1" kern="0">
                            <a:solidFill>
                              <a:srgbClr val="0432FF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</m:ctrlPr>
                      </m:sSupPr>
                      <m:e>
                        <m:r>
                          <a:rPr lang="ar-AE" sz="2039" b="0" kern="0">
                            <a:solidFill>
                              <a:srgbClr val="0432FF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𝑄</m:t>
                        </m:r>
                      </m:e>
                      <m:sup>
                        <m:r>
                          <a:rPr lang="ar-AE" sz="2039" b="0" kern="0">
                            <a:solidFill>
                              <a:srgbClr val="0432FF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39" b="0" i="0" kern="0" dirty="0">
                    <a:solidFill>
                      <a:srgbClr val="0432FF"/>
                    </a:solidFill>
                    <a:uFill>
                      <a:solidFill>
                        <a:srgbClr val="0061FF"/>
                      </a:solidFill>
                    </a:uFill>
                    <a:latin typeface="Times New Roman"/>
                    <a:sym typeface="Times New Roman"/>
                  </a:rPr>
                  <a:t> (opposite trend)</a:t>
                </a:r>
                <a:endParaRPr lang="ar-AE" sz="2039" b="0" i="0" kern="0" dirty="0">
                  <a:solidFill>
                    <a:srgbClr val="0432FF"/>
                  </a:solidFill>
                  <a:uFill>
                    <a:solidFill>
                      <a:srgbClr val="0061FF"/>
                    </a:solidFill>
                  </a:uFill>
                  <a:latin typeface="Times New Roman"/>
                  <a:sym typeface="Times New Roman"/>
                </a:endParaRPr>
              </a:p>
              <a:p>
                <a:pPr marL="154776" indent="-154776" defTabSz="475206" eaLnBrk="1" fontAlgn="auto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433FF"/>
                  </a:buClr>
                  <a:buSzPct val="100000"/>
                  <a:buFont typeface="Times New Roman"/>
                  <a:buChar char="•"/>
                  <a:tabLst>
                    <a:tab pos="767926" algn="l"/>
                    <a:tab pos="1535852" algn="l"/>
                    <a:tab pos="1910885" algn="l"/>
                  </a:tabLst>
                  <a:defRPr sz="2700">
                    <a:solidFill>
                      <a:srgbClr val="0433FF"/>
                    </a:solidFill>
                    <a:uFill>
                      <a:solidFill>
                        <a:srgbClr val="0061FF"/>
                      </a:solidFill>
                    </a:uFill>
                    <a:latin typeface="+mn-lt"/>
                    <a:ea typeface="+mn-ea"/>
                    <a:cs typeface="+mn-cs"/>
                    <a:sym typeface="Times New Roman"/>
                  </a:defRPr>
                </a:pPr>
                <a:r>
                  <a:rPr lang="ar-AE" sz="1828" i="0" kern="0" dirty="0">
                    <a:solidFill>
                      <a:srgbClr val="FF0000"/>
                    </a:solidFill>
                    <a:uFill>
                      <a:solidFill>
                        <a:srgbClr val="0061FF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 </a:t>
                </a:r>
                <a:r>
                  <a:rPr lang="ar-AE" sz="1898" i="0" kern="0" dirty="0">
                    <a:solidFill>
                      <a:srgbClr val="FF0000"/>
                    </a:solidFill>
                    <a:uFill>
                      <a:solidFill>
                        <a:srgbClr val="0061FF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“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ar-AE" sz="2004" i="1" kern="0" smtClea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</m:ctrlPr>
                      </m:sSubSupPr>
                      <m:e>
                        <m:r>
                          <a:rPr lang="ar-AE" sz="2004" b="1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𝛅</m:t>
                        </m:r>
                      </m:e>
                      <m:sub>
                        <m:r>
                          <a:rPr lang="ar-AE" sz="2004" b="1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𝐋𝐓</m:t>
                        </m:r>
                      </m:sub>
                      <m:sup>
                        <m:r>
                          <a:rPr lang="ar-AE" sz="2004" b="1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𝐧</m:t>
                        </m:r>
                      </m:sup>
                    </m:sSubSup>
                    <m:r>
                      <a:rPr lang="ar-AE" sz="2004" b="1" kern="0">
                        <a:solidFill>
                          <a:srgbClr val="FF0000"/>
                        </a:solidFill>
                        <a:uFill>
                          <a:solidFill>
                            <a:srgbClr val="0061FF"/>
                          </a:solidFill>
                        </a:uFill>
                        <a:latin typeface="Cambria Math" panose="02040503050406030204" pitchFamily="18" charset="0"/>
                        <a:sym typeface="Times New Roman"/>
                      </a:rPr>
                      <m:t>(</m:t>
                    </m:r>
                    <m:sSup>
                      <m:sSupPr>
                        <m:ctrlPr>
                          <a:rPr lang="ar-AE" sz="2004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</m:ctrlPr>
                      </m:sSupPr>
                      <m:e>
                        <m:r>
                          <a:rPr lang="ar-AE" sz="2004" b="1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𝐐</m:t>
                        </m:r>
                      </m:e>
                      <m:sup>
                        <m:r>
                          <a:rPr lang="ar-AE" sz="2004" b="1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𝟐</m:t>
                        </m:r>
                      </m:sup>
                    </m:sSup>
                    <m:r>
                      <a:rPr lang="ar-AE" sz="2004" b="1" kern="0">
                        <a:solidFill>
                          <a:srgbClr val="FF0000"/>
                        </a:solidFill>
                        <a:uFill>
                          <a:solidFill>
                            <a:srgbClr val="0061FF"/>
                          </a:solidFill>
                        </a:uFill>
                        <a:latin typeface="Cambria Math" panose="02040503050406030204" pitchFamily="18" charset="0"/>
                        <a:sym typeface="Times New Roman"/>
                      </a:rPr>
                      <m:t>)</m:t>
                    </m:r>
                  </m:oMath>
                </a14:m>
                <a:r>
                  <a:rPr lang="ar-AE" sz="1898" i="0" kern="0" dirty="0">
                    <a:solidFill>
                      <a:srgbClr val="FF0000"/>
                    </a:solidFill>
                    <a:uFill>
                      <a:solidFill>
                        <a:srgbClr val="0061FF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 </a:t>
                </a:r>
                <a:r>
                  <a:rPr lang="en-US" sz="1898" i="0" kern="0" dirty="0">
                    <a:solidFill>
                      <a:srgbClr val="FF0000"/>
                    </a:solidFill>
                    <a:uFill>
                      <a:solidFill>
                        <a:srgbClr val="0061FF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puzzle”  remains! </a:t>
                </a:r>
              </a:p>
            </p:txBody>
          </p:sp>
        </mc:Choice>
        <mc:Fallback xmlns="">
          <p:sp>
            <p:nvSpPr>
              <p:cNvPr id="286" name="Good agreement with older data at larger   and with χEFT &amp; MAID there.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846" y="5562932"/>
                <a:ext cx="8685761" cy="961482"/>
              </a:xfrm>
              <a:prstGeom prst="rect">
                <a:avLst/>
              </a:prstGeom>
              <a:blipFill>
                <a:blip r:embed="rId3"/>
                <a:stretch>
                  <a:fillRect l="-1022" t="-2632" b="-1052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4" name="Higher moments: LT spin polarizability   from E97-110"/>
              <p:cNvSpPr/>
              <p:nvPr/>
            </p:nvSpPr>
            <p:spPr>
              <a:xfrm>
                <a:off x="402337" y="97626"/>
                <a:ext cx="9224270" cy="34349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 defTabSz="475206" eaLnBrk="1" fontAlgn="auto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tabLst>
                    <a:tab pos="767926" algn="l"/>
                    <a:tab pos="1535852" algn="l"/>
                    <a:tab pos="1910885" algn="l"/>
                  </a:tabLst>
                  <a:defRPr sz="3200">
                    <a:solidFill>
                      <a:srgbClr val="0433FF"/>
                    </a:solidFill>
                    <a:uFill>
                      <a:solidFill>
                        <a:srgbClr val="0061FF"/>
                      </a:solidFill>
                    </a:uFill>
                    <a:latin typeface="+mn-lt"/>
                    <a:ea typeface="+mn-ea"/>
                    <a:cs typeface="+mn-cs"/>
                    <a:sym typeface="Times New Roman"/>
                  </a:defRPr>
                </a:pPr>
                <a:r>
                  <a:rPr lang="en-US" sz="2400" i="0" kern="0" dirty="0">
                    <a:solidFill>
                      <a:srgbClr val="FF0000"/>
                    </a:solidFill>
                    <a:uFill>
                      <a:solidFill>
                        <a:srgbClr val="0061FF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Generalized Interference Spin Polarizability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400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</m:ctrlPr>
                      </m:sSubPr>
                      <m:e>
                        <m:r>
                          <a:rPr lang="ar-AE" sz="2400" b="1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𝛅</m:t>
                        </m:r>
                      </m:e>
                      <m:sub>
                        <m:r>
                          <a:rPr lang="ar-AE" sz="2400" b="1" i="1" ker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61FF"/>
                              </a:solidFill>
                            </a:uFill>
                            <a:latin typeface="Cambria Math" panose="02040503050406030204" pitchFamily="18" charset="0"/>
                            <a:sym typeface="Times New Roman"/>
                          </a:rPr>
                          <m:t>𝐋𝐓</m:t>
                        </m:r>
                      </m:sub>
                    </m:sSub>
                  </m:oMath>
                </a14:m>
                <a:r>
                  <a:rPr lang="ar-AE" sz="2400" i="0" kern="0" dirty="0">
                    <a:solidFill>
                      <a:srgbClr val="FF0000"/>
                    </a:solidFill>
                    <a:uFill>
                      <a:solidFill>
                        <a:srgbClr val="0061FF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 </a:t>
                </a:r>
                <a:r>
                  <a:rPr lang="en-US" sz="2400" i="0" kern="0" dirty="0">
                    <a:solidFill>
                      <a:srgbClr val="FF0000"/>
                    </a:solidFill>
                    <a:uFill>
                      <a:solidFill>
                        <a:srgbClr val="0061FF"/>
                      </a:solidFill>
                    </a:uFill>
                    <a:latin typeface="Times New Roman"/>
                    <a:cs typeface="Times New Roman"/>
                    <a:sym typeface="Times New Roman"/>
                  </a:rPr>
                  <a:t>from SAGDH</a:t>
                </a:r>
              </a:p>
            </p:txBody>
          </p:sp>
        </mc:Choice>
        <mc:Fallback xmlns="">
          <p:sp>
            <p:nvSpPr>
              <p:cNvPr id="294" name="Higher moments: LT spin polarizability   from E97-1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337" y="97626"/>
                <a:ext cx="9224270" cy="343492"/>
              </a:xfrm>
              <a:prstGeom prst="rect">
                <a:avLst/>
              </a:prstGeom>
              <a:blipFill>
                <a:blip r:embed="rId4"/>
                <a:stretch>
                  <a:fillRect t="-32143" b="-53571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9EF9FCE2-1557-3370-7C07-62D90E4827FF}"/>
              </a:ext>
            </a:extLst>
          </p:cNvPr>
          <p:cNvSpPr txBox="1"/>
          <p:nvPr/>
        </p:nvSpPr>
        <p:spPr>
          <a:xfrm>
            <a:off x="1048799" y="1573861"/>
            <a:ext cx="1981199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600" i="0" dirty="0">
                <a:solidFill>
                  <a:schemeClr val="tx1"/>
                </a:solidFill>
                <a:latin typeface="Arial"/>
                <a:sym typeface="Times New Roman"/>
              </a:rPr>
              <a:t>V. </a:t>
            </a:r>
            <a:r>
              <a:rPr lang="en-US" sz="1600" i="0" dirty="0" err="1">
                <a:solidFill>
                  <a:schemeClr val="tx1"/>
                </a:solidFill>
                <a:latin typeface="Arial"/>
                <a:sym typeface="Times New Roman"/>
              </a:rPr>
              <a:t>Sulkosky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 et al., Nature Physics, 17, </a:t>
            </a:r>
            <a:r>
              <a:rPr lang="en-US" sz="1600" i="0" dirty="0">
                <a:solidFill>
                  <a:schemeClr val="tx1"/>
                </a:solidFill>
                <a:latin typeface="Arial"/>
                <a:sym typeface="Times New Roman"/>
              </a:rPr>
              <a:t>687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 (2021)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0061FF"/>
                </a:solidFill>
              </a:uFill>
              <a:latin typeface="Times New Roman"/>
              <a:ea typeface="ＭＳ Ｐゴシック" panose="020B0600070205080204" pitchFamily="34" charset="-128"/>
              <a:cs typeface="Times New Roman"/>
              <a:sym typeface="Times New Roman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95A8A7-E83F-5B27-7D57-10F254D8D1B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3" t="31672" r="39517" b="32187"/>
          <a:stretch/>
        </p:blipFill>
        <p:spPr>
          <a:xfrm>
            <a:off x="131259" y="2845967"/>
            <a:ext cx="4114448" cy="158896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B1D9411-530E-B442-99B4-95A6F7A97D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4035" y="1173716"/>
            <a:ext cx="6014365" cy="4392938"/>
          </a:xfrm>
          <a:prstGeom prst="rect">
            <a:avLst/>
          </a:prstGeom>
        </p:spPr>
      </p:pic>
      <p:sp>
        <p:nvSpPr>
          <p:cNvPr id="176132" name="Text Box 17">
            <a:extLst>
              <a:ext uri="{FF2B5EF4-FFF2-40B4-BE49-F238E27FC236}">
                <a16:creationId xmlns:a16="http://schemas.microsoft.com/office/drawing/2014/main" id="{7B1AFB32-C976-8B45-9709-7CC7A01CE5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8330" y="80210"/>
            <a:ext cx="4155429" cy="503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166" tIns="36084" rIns="72166" bIns="36084">
            <a:spAutoFit/>
          </a:bodyPr>
          <a:lstStyle>
            <a:lvl1pPr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9pPr>
          </a:lstStyle>
          <a:p>
            <a:pPr algn="ctr" defTabSz="721919">
              <a:defRPr/>
            </a:pPr>
            <a:r>
              <a:rPr lang="en-US" altLang="en-US" sz="2800" i="0" dirty="0" err="1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US" altLang="en-US" sz="2800" i="0" baseline="-25000" dirty="0" err="1">
                <a:solidFill>
                  <a:srgbClr val="FF0000"/>
                </a:solidFill>
              </a:rPr>
              <a:t>LT</a:t>
            </a:r>
            <a:r>
              <a:rPr lang="en-US" altLang="en-US" sz="2800" i="0" dirty="0">
                <a:solidFill>
                  <a:srgbClr val="FF0000"/>
                </a:solidFill>
              </a:rPr>
              <a:t> for Proton from g2p</a:t>
            </a:r>
            <a:endParaRPr lang="en-US" altLang="en-US" sz="2800" i="0" baseline="-25000" dirty="0">
              <a:solidFill>
                <a:srgbClr val="FF0000"/>
              </a:solidFill>
            </a:endParaRPr>
          </a:p>
        </p:txBody>
      </p:sp>
      <p:sp>
        <p:nvSpPr>
          <p:cNvPr id="176133" name="TextBox 1">
            <a:extLst>
              <a:ext uri="{FF2B5EF4-FFF2-40B4-BE49-F238E27FC236}">
                <a16:creationId xmlns:a16="http://schemas.microsoft.com/office/drawing/2014/main" id="{D327CB87-CEE4-EE41-85C3-9A7890517ABB}"/>
              </a:ext>
            </a:extLst>
          </p:cNvPr>
          <p:cNvSpPr txBox="1">
            <a:spLocks noChangeArrowheads="1"/>
          </p:cNvSpPr>
          <p:nvPr/>
        </p:nvSpPr>
        <p:spPr bwMode="auto">
          <a:xfrm rot="663617">
            <a:off x="5488192" y="3675312"/>
            <a:ext cx="3211135" cy="310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9pPr>
          </a:lstStyle>
          <a:p>
            <a:pPr defTabSz="721919">
              <a:defRPr/>
            </a:pPr>
            <a:r>
              <a:rPr lang="en-US" sz="1421" b="0" i="0" dirty="0" err="1">
                <a:latin typeface="GraphikNaturel"/>
              </a:rPr>
              <a:t>Alarcón</a:t>
            </a:r>
            <a:r>
              <a:rPr lang="en-US" sz="1421" b="0" i="0" dirty="0">
                <a:latin typeface="GraphikNaturel"/>
              </a:rPr>
              <a:t>, Hagelstein, </a:t>
            </a:r>
            <a:r>
              <a:rPr lang="en-US" sz="1421" b="0" i="0" dirty="0" err="1">
                <a:latin typeface="GraphikNaturel"/>
              </a:rPr>
              <a:t>Lensky</a:t>
            </a:r>
            <a:r>
              <a:rPr lang="en-US" sz="1421" b="0" i="0" dirty="0">
                <a:latin typeface="GraphikNaturel"/>
              </a:rPr>
              <a:t> &amp; </a:t>
            </a:r>
            <a:r>
              <a:rPr lang="en-US" sz="1421" b="0" i="0" dirty="0" err="1">
                <a:latin typeface="GraphikNaturel"/>
              </a:rPr>
              <a:t>Pascalutsa</a:t>
            </a:r>
            <a:r>
              <a:rPr lang="en-US" sz="1421" b="0" i="0" dirty="0">
                <a:latin typeface="GraphikNaturel"/>
              </a:rPr>
              <a:t> </a:t>
            </a:r>
            <a:endParaRPr lang="en-US" sz="1579" b="0" i="0" dirty="0"/>
          </a:p>
        </p:txBody>
      </p:sp>
      <p:sp>
        <p:nvSpPr>
          <p:cNvPr id="176134" name="TextBox 10">
            <a:extLst>
              <a:ext uri="{FF2B5EF4-FFF2-40B4-BE49-F238E27FC236}">
                <a16:creationId xmlns:a16="http://schemas.microsoft.com/office/drawing/2014/main" id="{B57F16CC-F746-0D4C-9FD9-3C9ADC2FD738}"/>
              </a:ext>
            </a:extLst>
          </p:cNvPr>
          <p:cNvSpPr txBox="1">
            <a:spLocks noChangeArrowheads="1"/>
          </p:cNvSpPr>
          <p:nvPr/>
        </p:nvSpPr>
        <p:spPr bwMode="auto">
          <a:xfrm rot="1002774">
            <a:off x="6096288" y="2243937"/>
            <a:ext cx="1558440" cy="335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halkboard" panose="03050602040202020205" pitchFamily="66" charset="77"/>
                <a:ea typeface="ＭＳ Ｐゴシック" panose="020B0600070205080204" pitchFamily="34" charset="-128"/>
              </a:defRPr>
            </a:lvl9pPr>
          </a:lstStyle>
          <a:p>
            <a:pPr defTabSz="721919">
              <a:defRPr/>
            </a:pPr>
            <a:r>
              <a:rPr lang="en-US" altLang="en-US" sz="1579" b="0" i="0" dirty="0"/>
              <a:t>Bernard et. al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6E384A-B034-2742-4218-3AAA93E2D786}"/>
              </a:ext>
            </a:extLst>
          </p:cNvPr>
          <p:cNvSpPr txBox="1"/>
          <p:nvPr/>
        </p:nvSpPr>
        <p:spPr>
          <a:xfrm>
            <a:off x="1027961" y="1495537"/>
            <a:ext cx="211185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667" marR="28573" lvl="0" indent="-241093" algn="l" defTabSz="642915" rtl="0" eaLnBrk="1" fontAlgn="auto" latinLnBrk="0" hangingPunct="0">
              <a:lnSpc>
                <a:spcPct val="100000"/>
              </a:lnSpc>
              <a:spcBef>
                <a:spcPts val="492"/>
              </a:spcBef>
              <a:spcAft>
                <a:spcPts val="0"/>
              </a:spcAft>
              <a:buClr>
                <a:srgbClr val="FF2600"/>
              </a:buClr>
              <a:buSzTx/>
              <a:buFontTx/>
              <a:buNone/>
              <a:tabLst/>
              <a:defRPr sz="2600"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0061FF"/>
                  </a:solidFill>
                </a:uFill>
                <a:latin typeface="Arial"/>
                <a:ea typeface="ＭＳ Ｐゴシック" panose="020B0600070205080204" pitchFamily="34" charset="-128"/>
                <a:cs typeface="Times New Roman"/>
                <a:sym typeface="Times New Roman"/>
              </a:rPr>
              <a:t>    D. Ruth et al, Nature Physics 18, 1441 (2022)</a:t>
            </a:r>
          </a:p>
        </p:txBody>
      </p:sp>
      <p:sp>
        <p:nvSpPr>
          <p:cNvPr id="5" name="Good agreement with older data at larger   and with χEFT &amp; MAID there.…">
            <a:extLst>
              <a:ext uri="{FF2B5EF4-FFF2-40B4-BE49-F238E27FC236}">
                <a16:creationId xmlns:a16="http://schemas.microsoft.com/office/drawing/2014/main" id="{3883079A-EF4E-9865-AFCE-D63023F5562E}"/>
              </a:ext>
            </a:extLst>
          </p:cNvPr>
          <p:cNvSpPr txBox="1"/>
          <p:nvPr/>
        </p:nvSpPr>
        <p:spPr>
          <a:xfrm>
            <a:off x="940846" y="5735991"/>
            <a:ext cx="8685761" cy="6153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160729" indent="-160729" defTabSz="475206" eaLnBrk="1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433FF"/>
              </a:buClr>
              <a:buSzPct val="100000"/>
              <a:buFont typeface="Times New Roman"/>
              <a:buChar char="•"/>
              <a:tabLst>
                <a:tab pos="767926" algn="l"/>
                <a:tab pos="1535852" algn="l"/>
                <a:tab pos="1910885" algn="l"/>
              </a:tabLst>
              <a:defRPr sz="270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898" b="0" i="0" kern="0" dirty="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Comparisons </a:t>
            </a:r>
            <a:r>
              <a:rPr sz="1898" b="0" i="0" kern="0" dirty="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with χEFT</a:t>
            </a:r>
            <a:r>
              <a:rPr lang="en-US" sz="1898" b="0" i="0" kern="0" dirty="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 calculations: favor Alarcon </a:t>
            </a:r>
            <a:r>
              <a:rPr lang="en-US" sz="1898" b="0" kern="0" dirty="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et al</a:t>
            </a:r>
            <a:r>
              <a:rPr lang="en-US" sz="1898" b="0" i="0" kern="0" dirty="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., </a:t>
            </a:r>
          </a:p>
          <a:p>
            <a:pPr defTabSz="475206" eaLnBrk="1" fontAlgn="auto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433FF"/>
              </a:buClr>
              <a:buSzPct val="100000"/>
              <a:tabLst>
                <a:tab pos="767926" algn="l"/>
                <a:tab pos="1535852" algn="l"/>
                <a:tab pos="1910885" algn="l"/>
              </a:tabLst>
              <a:defRPr sz="270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898" b="0" i="0" kern="0" dirty="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		      strong disagreement with Bernard </a:t>
            </a:r>
            <a:r>
              <a:rPr lang="en-US" sz="1898" b="0" kern="0" dirty="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et al.</a:t>
            </a:r>
            <a:r>
              <a:rPr sz="1898" b="0" kern="0" dirty="0">
                <a:solidFill>
                  <a:srgbClr val="0433FF"/>
                </a:solidFill>
                <a:uFill>
                  <a:solidFill>
                    <a:srgbClr val="0061FF"/>
                  </a:solidFill>
                </a:uFill>
                <a:latin typeface="Times New Roman"/>
                <a:cs typeface="Times New Roman"/>
                <a:sym typeface="Times New Roman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60B768-985F-1B9B-D7A5-2BF098F830C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8" t="31924" r="38613" b="33159"/>
          <a:stretch/>
        </p:blipFill>
        <p:spPr>
          <a:xfrm>
            <a:off x="123740" y="2500782"/>
            <a:ext cx="4090409" cy="1520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2401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25" name="Rectangle 2">
            <a:extLst>
              <a:ext uri="{FF2B5EF4-FFF2-40B4-BE49-F238E27FC236}">
                <a16:creationId xmlns:a16="http://schemas.microsoft.com/office/drawing/2014/main" id="{059E3160-8236-3503-0F5A-61D8EFFF07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9925" y="133350"/>
            <a:ext cx="8550275" cy="592138"/>
          </a:xfrm>
        </p:spPr>
        <p:txBody>
          <a:bodyPr/>
          <a:lstStyle/>
          <a:p>
            <a:pPr eaLnBrk="1" hangingPunct="1"/>
            <a:r>
              <a:rPr lang="en-US" altLang="en-US" sz="2800" b="1" dirty="0" err="1">
                <a:solidFill>
                  <a:srgbClr val="FF0000"/>
                </a:solidFill>
                <a:ea typeface="ＭＳ Ｐゴシック" panose="020B0600070205080204" pitchFamily="34" charset="-128"/>
              </a:rPr>
              <a:t>Bjorken</a:t>
            </a:r>
            <a:r>
              <a:rPr lang="en-US" altLang="en-US" sz="2800" b="1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 Sum: </a:t>
            </a:r>
            <a:r>
              <a:rPr lang="en-US" altLang="en-US" sz="2800" b="1" i="1" dirty="0">
                <a:solidFill>
                  <a:srgbClr val="FF0000"/>
                </a:solidFill>
                <a:latin typeface="Symbol" pitchFamily="2" charset="2"/>
                <a:ea typeface="ＭＳ Ｐゴシック" panose="020B0600070205080204" pitchFamily="34" charset="-128"/>
              </a:rPr>
              <a:t>G</a:t>
            </a:r>
            <a:r>
              <a:rPr lang="en-US" altLang="en-US" sz="2800" b="1" i="1" baseline="-25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1</a:t>
            </a:r>
            <a:r>
              <a:rPr lang="en-US" altLang="en-US" sz="2800" b="1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 of </a:t>
            </a:r>
            <a:r>
              <a:rPr lang="en-US" altLang="en-US" sz="2800" b="1" i="1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p-n </a:t>
            </a:r>
            <a:r>
              <a:rPr lang="en-US" altLang="en-US" sz="2800" b="1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(EG4 and SAGDH)</a:t>
            </a:r>
          </a:p>
        </p:txBody>
      </p:sp>
      <p:sp>
        <p:nvSpPr>
          <p:cNvPr id="513026" name="Text Box 4">
            <a:extLst>
              <a:ext uri="{FF2B5EF4-FFF2-40B4-BE49-F238E27FC236}">
                <a16:creationId xmlns:a16="http://schemas.microsoft.com/office/drawing/2014/main" id="{BCAE263C-19BA-C70E-028F-7D4CBC779A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8796" y="2033072"/>
            <a:ext cx="1950590" cy="83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86" tIns="45584" rIns="91186" bIns="45584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2" charset="0"/>
                <a:ea typeface="ＭＳ Ｐゴシック" panose="020B0600070205080204" pitchFamily="34" charset="-128"/>
                <a:cs typeface="+mn-cs"/>
              </a:rPr>
              <a:t>A.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2" charset="0"/>
                <a:ea typeface="ＭＳ Ｐゴシック" panose="020B0600070205080204" pitchFamily="34" charset="-128"/>
                <a:cs typeface="+mn-cs"/>
              </a:rPr>
              <a:t>Deur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2" charset="0"/>
                <a:ea typeface="ＭＳ Ｐゴシック" panose="020B0600070205080204" pitchFamily="34" charset="-128"/>
                <a:cs typeface="+mn-cs"/>
              </a:rPr>
              <a:t>, </a:t>
            </a:r>
            <a:r>
              <a:rPr kumimoji="0" lang="en-US" alt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2" charset="0"/>
                <a:ea typeface="ＭＳ Ｐゴシック" panose="020B0600070205080204" pitchFamily="34" charset="-128"/>
                <a:cs typeface="+mn-cs"/>
              </a:rPr>
              <a:t>et al.</a:t>
            </a:r>
          </a:p>
          <a:p>
            <a:r>
              <a:rPr lang="en-US" altLang="en-US" sz="1600" b="0" i="0" dirty="0">
                <a:solidFill>
                  <a:schemeClr val="tx1"/>
                </a:solidFill>
                <a:latin typeface="Times" pitchFamily="2" charset="0"/>
              </a:rPr>
              <a:t>Physics Letter B </a:t>
            </a:r>
          </a:p>
          <a:p>
            <a:r>
              <a:rPr lang="en-US" altLang="en-US" sz="1600" b="0" i="0" dirty="0">
                <a:solidFill>
                  <a:schemeClr val="tx1"/>
                </a:solidFill>
                <a:latin typeface="Times" pitchFamily="2" charset="0"/>
              </a:rPr>
              <a:t>825 (2022) 136878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4F1585-1C51-E737-8FEB-FE12BD91B0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5003" y="1026258"/>
            <a:ext cx="5673397" cy="497595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ECC01D4-6588-E2E5-3BCD-E46BCF10FBA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91" t="25141" r="11766" b="47406"/>
          <a:stretch/>
        </p:blipFill>
        <p:spPr>
          <a:xfrm>
            <a:off x="175846" y="3164564"/>
            <a:ext cx="4209157" cy="111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3536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097" name="Rectangle 2">
            <a:extLst>
              <a:ext uri="{FF2B5EF4-FFF2-40B4-BE49-F238E27FC236}">
                <a16:creationId xmlns:a16="http://schemas.microsoft.com/office/drawing/2014/main" id="{FE744AFB-5C49-7E49-AA7A-8484090B32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95313" y="3847"/>
            <a:ext cx="9245600" cy="531813"/>
          </a:xfrm>
        </p:spPr>
        <p:txBody>
          <a:bodyPr/>
          <a:lstStyle/>
          <a:p>
            <a:pPr eaLnBrk="1" hangingPunct="1"/>
            <a:r>
              <a:rPr lang="en-US" altLang="en-US" sz="2800" b="1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  Effective Coupling and Impact</a:t>
            </a:r>
            <a:endParaRPr lang="en-US" altLang="en-US" sz="2800" b="1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516099" name="Text Box 4">
            <a:extLst>
              <a:ext uri="{FF2B5EF4-FFF2-40B4-BE49-F238E27FC236}">
                <a16:creationId xmlns:a16="http://schemas.microsoft.com/office/drawing/2014/main" id="{E78CA8AE-4A39-5E0F-3CE6-F0F7B1A8D2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131" y="738936"/>
            <a:ext cx="43389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 dirty="0">
                <a:solidFill>
                  <a:schemeClr val="tx1"/>
                </a:solidFill>
                <a:latin typeface="Times" pitchFamily="2" charset="0"/>
              </a:rPr>
              <a:t> A. </a:t>
            </a:r>
            <a:r>
              <a:rPr lang="en-US" altLang="en-US" sz="1600" dirty="0" err="1">
                <a:solidFill>
                  <a:schemeClr val="tx1"/>
                </a:solidFill>
                <a:latin typeface="Times" pitchFamily="2" charset="0"/>
              </a:rPr>
              <a:t>Deur</a:t>
            </a:r>
            <a:r>
              <a:rPr lang="en-US" altLang="en-US" sz="1600" dirty="0">
                <a:solidFill>
                  <a:schemeClr val="tx1"/>
                </a:solidFill>
                <a:latin typeface="Times" pitchFamily="2" charset="0"/>
              </a:rPr>
              <a:t>, V. Burkert, J. P. Chen and W. </a:t>
            </a:r>
            <a:r>
              <a:rPr lang="en-US" altLang="en-US" sz="1600" dirty="0" err="1">
                <a:solidFill>
                  <a:schemeClr val="tx1"/>
                </a:solidFill>
                <a:latin typeface="Times" pitchFamily="2" charset="0"/>
              </a:rPr>
              <a:t>Korsch</a:t>
            </a:r>
            <a:endParaRPr lang="en-US" altLang="en-US" sz="1600" dirty="0">
              <a:solidFill>
                <a:schemeClr val="tx1"/>
              </a:solidFill>
              <a:latin typeface="Times" pitchFamily="2" charset="0"/>
            </a:endParaRPr>
          </a:p>
          <a:p>
            <a:r>
              <a:rPr lang="en-US" altLang="en-US" sz="1600" i="0" dirty="0">
                <a:solidFill>
                  <a:schemeClr val="tx1"/>
                </a:solidFill>
                <a:latin typeface="Times" pitchFamily="2" charset="0"/>
              </a:rPr>
              <a:t>     Particles, 5-171 (2022)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AC6DCA4D-350F-23BE-E29E-0177B5B35F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063" y="774724"/>
            <a:ext cx="3965223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 b="0" i="0" dirty="0">
                <a:solidFill>
                  <a:srgbClr val="000000"/>
                </a:solidFill>
                <a:latin typeface="Times" pitchFamily="2" charset="0"/>
              </a:rPr>
              <a:t>Featured as Cover</a:t>
            </a:r>
          </a:p>
          <a:p>
            <a:r>
              <a:rPr lang="en-US" altLang="en-US" sz="2000" b="0" i="0" dirty="0">
                <a:solidFill>
                  <a:srgbClr val="000000"/>
                </a:solidFill>
                <a:latin typeface="Times" pitchFamily="2" charset="0"/>
              </a:rPr>
              <a:t>Featured in </a:t>
            </a:r>
            <a:r>
              <a:rPr lang="en-US" altLang="en-US" sz="2000" b="0" i="0" dirty="0" err="1">
                <a:solidFill>
                  <a:srgbClr val="000000"/>
                </a:solidFill>
                <a:latin typeface="Times" pitchFamily="2" charset="0"/>
              </a:rPr>
              <a:t>JLab</a:t>
            </a:r>
            <a:r>
              <a:rPr lang="en-US" altLang="en-US" sz="2000" b="0" i="0" dirty="0">
                <a:solidFill>
                  <a:srgbClr val="000000"/>
                </a:solidFill>
                <a:latin typeface="Times" pitchFamily="2" charset="0"/>
              </a:rPr>
              <a:t> News </a:t>
            </a:r>
          </a:p>
          <a:p>
            <a:r>
              <a:rPr lang="en-US" altLang="en-US" sz="2000" b="0" i="0" dirty="0">
                <a:solidFill>
                  <a:schemeClr val="accent1">
                    <a:lumMod val="50000"/>
                  </a:schemeClr>
                </a:solidFill>
                <a:latin typeface="Times" pitchFamily="2" charset="0"/>
              </a:rPr>
              <a:t>https://</a:t>
            </a:r>
            <a:r>
              <a:rPr lang="en-US" altLang="en-US" sz="2000" b="0" i="0" dirty="0" err="1">
                <a:solidFill>
                  <a:schemeClr val="accent1">
                    <a:lumMod val="50000"/>
                  </a:schemeClr>
                </a:solidFill>
                <a:latin typeface="Times" pitchFamily="2" charset="0"/>
              </a:rPr>
              <a:t>phys.org</a:t>
            </a:r>
            <a:r>
              <a:rPr lang="en-US" altLang="en-US" sz="2000" b="0" i="0" dirty="0">
                <a:solidFill>
                  <a:schemeClr val="accent1">
                    <a:lumMod val="50000"/>
                  </a:schemeClr>
                </a:solidFill>
                <a:latin typeface="Times" pitchFamily="2" charset="0"/>
              </a:rPr>
              <a:t>/news/2022-08-strength-strong.html</a:t>
            </a:r>
          </a:p>
          <a:p>
            <a:r>
              <a:rPr lang="en-US" altLang="en-US" sz="2000" b="0" i="0" dirty="0">
                <a:solidFill>
                  <a:srgbClr val="000000"/>
                </a:solidFill>
                <a:latin typeface="Times" pitchFamily="2" charset="0"/>
              </a:rPr>
              <a:t>Featured in YouTube</a:t>
            </a:r>
          </a:p>
          <a:p>
            <a:r>
              <a:rPr lang="en-US" sz="1800" i="0" dirty="0">
                <a:solidFill>
                  <a:srgbClr val="0070C0"/>
                </a:solidFill>
              </a:rPr>
              <a:t> </a:t>
            </a:r>
            <a:r>
              <a:rPr lang="en-US" sz="1800" b="0" i="0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https://www.youtube.com/watch?v=8BTZOz850GI&amp;t=497s</a:t>
            </a:r>
            <a:endParaRPr lang="en-US" altLang="en-US" sz="1800" b="0" i="0" dirty="0">
              <a:solidFill>
                <a:srgbClr val="0070C0"/>
              </a:solidFill>
              <a:latin typeface="Times" pitchFamily="2" charset="0"/>
            </a:endParaRPr>
          </a:p>
          <a:p>
            <a:r>
              <a:rPr lang="en-US" altLang="en-US" sz="2000" b="0" i="0" dirty="0">
                <a:solidFill>
                  <a:srgbClr val="000000"/>
                </a:solidFill>
                <a:latin typeface="Times" pitchFamily="2" charset="0"/>
              </a:rPr>
              <a:t> </a:t>
            </a:r>
            <a:endParaRPr lang="en-US" altLang="en-US" sz="2000" b="0" i="0" dirty="0">
              <a:solidFill>
                <a:srgbClr val="C00000"/>
              </a:solidFill>
              <a:latin typeface="Times" pitchFamily="2" charset="0"/>
            </a:endParaRPr>
          </a:p>
          <a:p>
            <a:r>
              <a:rPr lang="en-US" altLang="en-US" sz="2000" b="0" i="0" dirty="0">
                <a:solidFill>
                  <a:schemeClr val="tx1"/>
                </a:solidFill>
                <a:latin typeface="Times" pitchFamily="2" charset="0"/>
              </a:rPr>
              <a:t>Base for understanding of emergence of hadron properties</a:t>
            </a:r>
          </a:p>
          <a:p>
            <a:r>
              <a:rPr lang="en-US" altLang="en-US" sz="2000" b="0" i="0" dirty="0">
                <a:solidFill>
                  <a:schemeClr val="tx1"/>
                </a:solidFill>
                <a:latin typeface="Times" pitchFamily="2" charset="0"/>
              </a:rPr>
              <a:t>Impact on:</a:t>
            </a:r>
          </a:p>
          <a:p>
            <a:r>
              <a:rPr lang="en-US" altLang="en-US" sz="1800" b="0" i="0" dirty="0">
                <a:solidFill>
                  <a:srgbClr val="0070C0"/>
                </a:solidFill>
                <a:latin typeface="Times" pitchFamily="2" charset="0"/>
              </a:rPr>
              <a:t>hadron spectroscopy</a:t>
            </a:r>
          </a:p>
          <a:p>
            <a:r>
              <a:rPr lang="en-US" altLang="en-US" sz="1800" b="0" i="0" dirty="0">
                <a:solidFill>
                  <a:srgbClr val="0070C0"/>
                </a:solidFill>
                <a:latin typeface="Times" pitchFamily="2" charset="0"/>
              </a:rPr>
              <a:t>PDFs and GPDs </a:t>
            </a:r>
          </a:p>
          <a:p>
            <a:r>
              <a:rPr lang="en-US" altLang="en-US" sz="1800" b="0" i="0" dirty="0">
                <a:solidFill>
                  <a:srgbClr val="0070C0"/>
                </a:solidFill>
                <a:latin typeface="Times" pitchFamily="2" charset="0"/>
              </a:rPr>
              <a:t>quark mass functions </a:t>
            </a:r>
          </a:p>
          <a:p>
            <a:r>
              <a:rPr lang="en-US" altLang="en-US" sz="1800" b="0" i="0" dirty="0">
                <a:solidFill>
                  <a:srgbClr val="0070C0"/>
                </a:solidFill>
                <a:latin typeface="Times" pitchFamily="2" charset="0"/>
              </a:rPr>
              <a:t>pion decay constant </a:t>
            </a:r>
          </a:p>
          <a:p>
            <a:r>
              <a:rPr lang="en-US" altLang="en-US" sz="1800" b="0" i="0" dirty="0">
                <a:solidFill>
                  <a:srgbClr val="0070C0"/>
                </a:solidFill>
                <a:latin typeface="Times" pitchFamily="2" charset="0"/>
              </a:rPr>
              <a:t>scale of QCD, </a:t>
            </a:r>
            <a:r>
              <a:rPr lang="el-GR" altLang="en-US" sz="1800" b="0" i="0" dirty="0">
                <a:solidFill>
                  <a:srgbClr val="0070C0"/>
                </a:solidFill>
                <a:latin typeface="Times" pitchFamily="2" charset="0"/>
              </a:rPr>
              <a:t>Λ</a:t>
            </a:r>
            <a:r>
              <a:rPr lang="en-US" altLang="en-US" sz="1800" b="0" i="0" dirty="0">
                <a:solidFill>
                  <a:srgbClr val="0070C0"/>
                </a:solidFill>
                <a:latin typeface="Times" pitchFamily="2" charset="0"/>
              </a:rPr>
              <a:t>s</a:t>
            </a:r>
          </a:p>
          <a:p>
            <a:r>
              <a:rPr lang="en-US" altLang="en-US" sz="1800" b="0" i="0" dirty="0">
                <a:solidFill>
                  <a:srgbClr val="0070C0"/>
                </a:solidFill>
                <a:latin typeface="Times" pitchFamily="2" charset="0"/>
              </a:rPr>
              <a:t>QCD Phase/Hot QCD</a:t>
            </a:r>
          </a:p>
          <a:p>
            <a:r>
              <a:rPr lang="en-US" altLang="en-US" sz="1800" b="0" i="0" dirty="0">
                <a:solidFill>
                  <a:srgbClr val="C00000"/>
                </a:solidFill>
                <a:latin typeface="Times" pitchFamily="2" charset="0"/>
              </a:rPr>
              <a:t>…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3CC1869-D8FA-6321-C8F8-2317843DCB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77"/>
          <a:stretch/>
        </p:blipFill>
        <p:spPr bwMode="auto">
          <a:xfrm>
            <a:off x="5029201" y="1421685"/>
            <a:ext cx="4149968" cy="5352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806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1" name="Title 1">
            <a:extLst>
              <a:ext uri="{FF2B5EF4-FFF2-40B4-BE49-F238E27FC236}">
                <a16:creationId xmlns:a16="http://schemas.microsoft.com/office/drawing/2014/main" id="{217310A7-D721-2245-1A50-D546889AC472}"/>
              </a:ext>
            </a:extLst>
          </p:cNvPr>
          <p:cNvSpPr txBox="1">
            <a:spLocks/>
          </p:cNvSpPr>
          <p:nvPr/>
        </p:nvSpPr>
        <p:spPr bwMode="auto">
          <a:xfrm>
            <a:off x="0" y="0"/>
            <a:ext cx="100584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77" tIns="45683" rIns="91377" bIns="45683"/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lvl="0" algn="ctr" eaLnBrk="1" hangingPunct="1">
              <a:defRPr/>
            </a:pPr>
            <a:r>
              <a:rPr lang="en-US" altLang="en-US" sz="3200" i="0" dirty="0">
                <a:solidFill>
                  <a:srgbClr val="C00000"/>
                </a:solidFill>
                <a:latin typeface="Calibri" panose="020F0502020204030204" pitchFamily="34" charset="0"/>
              </a:rPr>
              <a:t>Summary of </a:t>
            </a: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Spin Experiments</a:t>
            </a:r>
          </a:p>
        </p:txBody>
      </p:sp>
      <p:pic>
        <p:nvPicPr>
          <p:cNvPr id="476162" name="Picture 3">
            <a:extLst>
              <a:ext uri="{FF2B5EF4-FFF2-40B4-BE49-F238E27FC236}">
                <a16:creationId xmlns:a16="http://schemas.microsoft.com/office/drawing/2014/main" id="{7D7A3568-5DAF-9274-57A9-9FCDD157D6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" y="542925"/>
            <a:ext cx="8072437" cy="578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4D8222C0-BD8B-62A5-C7D4-A6FF2206C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3268" y="5484813"/>
            <a:ext cx="1923501" cy="112116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>
            <a:outerShdw blurRad="57150" dist="38100" dir="5400000" algn="ctr" rotWithShape="0">
              <a:srgbClr val="002041">
                <a:alpha val="4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377" tIns="45683" rIns="91377" bIns="45683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1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6164" name="Rectangle 2">
            <a:extLst>
              <a:ext uri="{FF2B5EF4-FFF2-40B4-BE49-F238E27FC236}">
                <a16:creationId xmlns:a16="http://schemas.microsoft.com/office/drawing/2014/main" id="{774D3E10-CC9B-F970-1DE3-D78BA41866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6318" y="2626075"/>
            <a:ext cx="14779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6" rIns="91418" bIns="45706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COMPASS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RHIC-Spin</a:t>
            </a:r>
            <a:endParaRPr kumimoji="0" lang="en-US" altLang="en-US" sz="2000" b="1" i="1" u="none" strike="noStrike" kern="1200" cap="none" spc="0" normalizeH="0" baseline="0" noProof="0" dirty="0">
              <a:ln>
                <a:noFill/>
              </a:ln>
              <a:solidFill>
                <a:srgbClr val="04617B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7CB7A32-AD83-DA15-784D-B59048E71B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41756" y="634507"/>
            <a:ext cx="1087085" cy="163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8" tIns="45706" rIns="91418" bIns="45706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          JLab12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i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A1n d2n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RGC</a:t>
            </a:r>
            <a:endParaRPr kumimoji="0" lang="en-US" altLang="en-US" sz="2800" b="1" i="1" u="none" strike="noStrike" kern="1200" cap="none" spc="0" normalizeH="0" baseline="0" noProof="0" dirty="0">
              <a:ln>
                <a:noFill/>
              </a:ln>
              <a:solidFill>
                <a:srgbClr val="04617B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FAE4F944-D24F-F86D-5BA4-28E1DE83A2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6318" y="5714953"/>
            <a:ext cx="1098333" cy="40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6" rIns="91418" bIns="45706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b="0" i="0" dirty="0">
                <a:solidFill>
                  <a:srgbClr val="00B050"/>
                </a:solidFill>
                <a:latin typeface="Arial" panose="020B0604020202020204" pitchFamily="34" charset="0"/>
              </a:rPr>
              <a:t>SAGDH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255E4D3-E016-1D0E-4F86-6B2CFA3037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8119" y="6115034"/>
            <a:ext cx="612624" cy="40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8" tIns="45706" rIns="91418" bIns="45706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b="0" i="0" dirty="0">
                <a:solidFill>
                  <a:srgbClr val="0070C0"/>
                </a:solidFill>
                <a:latin typeface="Arial" panose="020B0604020202020204" pitchFamily="34" charset="0"/>
              </a:rPr>
              <a:t>g2p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DE2A633-1746-DB9C-8808-202EE51F7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4317" y="742019"/>
            <a:ext cx="1257619" cy="172067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>
            <a:outerShdw blurRad="57150" dist="38100" dir="5400000" algn="ctr" rotWithShape="0">
              <a:srgbClr val="002041">
                <a:alpha val="4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377" tIns="45683" rIns="91377" bIns="45683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1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230698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Text Box 2">
            <a:extLst>
              <a:ext uri="{FF2B5EF4-FFF2-40B4-BE49-F238E27FC236}">
                <a16:creationId xmlns:a16="http://schemas.microsoft.com/office/drawing/2014/main" id="{198C2806-FBC5-53E8-0DCE-7A1CBA115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443" y="1387077"/>
            <a:ext cx="6942667" cy="1077180"/>
          </a:xfrm>
          <a:prstGeom prst="rect">
            <a:avLst/>
          </a:prstGeom>
          <a:solidFill>
            <a:srgbClr val="00FFFF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square" lIns="91409" tIns="45701" rIns="91409" bIns="45701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3200" b="0" i="0" dirty="0">
                <a:solidFill>
                  <a:srgbClr val="000000"/>
                </a:solidFill>
              </a:rPr>
              <a:t>Highlights of JLab12 Spin Program I</a:t>
            </a:r>
          </a:p>
          <a:p>
            <a:pPr algn="ctr"/>
            <a:r>
              <a:rPr lang="en-US" altLang="en-US" sz="3200" b="0" i="0" dirty="0">
                <a:solidFill>
                  <a:srgbClr val="000000"/>
                </a:solidFill>
              </a:rPr>
              <a:t>Spin Structure in Valence Quark Region</a:t>
            </a:r>
            <a:endParaRPr lang="en-US" altLang="en-US" sz="3200" dirty="0">
              <a:solidFill>
                <a:srgbClr val="000000"/>
              </a:solidFill>
            </a:endParaRP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0083BD03-75BA-FD0A-12FF-C888F651A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91" y="2972822"/>
            <a:ext cx="9636369" cy="1569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9" tIns="45701" rIns="91409" bIns="45701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400" i="0" dirty="0">
                <a:solidFill>
                  <a:schemeClr val="tx1"/>
                </a:solidFill>
              </a:rPr>
              <a:t>Preliminary results from A1n(</a:t>
            </a:r>
            <a:r>
              <a:rPr lang="en-US" altLang="en-US" sz="2400" i="0" baseline="30000" dirty="0">
                <a:solidFill>
                  <a:schemeClr val="tx1"/>
                </a:solidFill>
              </a:rPr>
              <a:t>3</a:t>
            </a:r>
            <a:r>
              <a:rPr lang="en-US" altLang="en-US" sz="2400" i="0" dirty="0">
                <a:solidFill>
                  <a:schemeClr val="tx1"/>
                </a:solidFill>
              </a:rPr>
              <a:t>He)@high-x: </a:t>
            </a:r>
          </a:p>
          <a:p>
            <a:r>
              <a:rPr lang="en-US" altLang="en-US" sz="2400" i="0" dirty="0">
                <a:solidFill>
                  <a:srgbClr val="2D16D4"/>
                </a:solidFill>
              </a:rPr>
              <a:t>	spin structure in valence region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400" i="0" dirty="0">
                <a:solidFill>
                  <a:schemeClr val="tx1"/>
                </a:solidFill>
              </a:rPr>
              <a:t>Overview of RGC@CLAS12: A1p </a:t>
            </a:r>
            <a:r>
              <a:rPr lang="en-US" altLang="en-US" sz="2400" i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(A1d) </a:t>
            </a:r>
            <a:r>
              <a:rPr lang="en-US" altLang="en-US" sz="2400" i="0" dirty="0">
                <a:solidFill>
                  <a:schemeClr val="tx1"/>
                </a:solidFill>
              </a:rPr>
              <a:t>@high-x</a:t>
            </a:r>
          </a:p>
          <a:p>
            <a:r>
              <a:rPr lang="en-US" altLang="en-US" sz="2400" i="0" dirty="0">
                <a:solidFill>
                  <a:srgbClr val="2D16D4"/>
                </a:solidFill>
              </a:rPr>
              <a:t>	spin structure with longitudinally polarized p and d</a:t>
            </a:r>
          </a:p>
        </p:txBody>
      </p:sp>
    </p:spTree>
    <p:extLst>
      <p:ext uri="{BB962C8B-B14F-4D97-AF65-F5344CB8AC3E}">
        <p14:creationId xmlns:p14="http://schemas.microsoft.com/office/powerpoint/2010/main" val="8634470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>
            <a:extLst>
              <a:ext uri="{FF2B5EF4-FFF2-40B4-BE49-F238E27FC236}">
                <a16:creationId xmlns:a16="http://schemas.microsoft.com/office/drawing/2014/main" id="{8D494D25-56A2-A542-BF2B-7C148EFD1CB5}"/>
              </a:ext>
            </a:extLst>
          </p:cNvPr>
          <p:cNvSpPr txBox="1"/>
          <p:nvPr/>
        </p:nvSpPr>
        <p:spPr>
          <a:xfrm>
            <a:off x="811213" y="231775"/>
            <a:ext cx="8337550" cy="4794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i="0" spc="-1" dirty="0">
                <a:solidFill>
                  <a:srgbClr val="DC2300"/>
                </a:solidFill>
                <a:latin typeface="+mj-lt"/>
                <a:ea typeface="ＭＳ Ｐゴシック" charset="-128"/>
              </a:rPr>
              <a:t>A</a:t>
            </a:r>
            <a:r>
              <a:rPr lang="en-US" i="0" spc="-1" baseline="-25000" dirty="0">
                <a:solidFill>
                  <a:srgbClr val="DC2300"/>
                </a:solidFill>
                <a:latin typeface="+mj-lt"/>
                <a:ea typeface="ＭＳ Ｐゴシック" charset="-128"/>
              </a:rPr>
              <a:t>1</a:t>
            </a:r>
            <a:r>
              <a:rPr lang="en-US" i="0" spc="-1" dirty="0">
                <a:solidFill>
                  <a:srgbClr val="DC2300"/>
                </a:solidFill>
                <a:latin typeface="+mj-lt"/>
                <a:ea typeface="ＭＳ Ｐゴシック" charset="-128"/>
              </a:rPr>
              <a:t> at High-x: World Data </a:t>
            </a:r>
            <a:endParaRPr lang="en-US" i="0" spc="-1" dirty="0">
              <a:latin typeface="+mj-lt"/>
              <a:ea typeface="ＭＳ Ｐゴシック" charset="-128"/>
            </a:endParaRPr>
          </a:p>
        </p:txBody>
      </p:sp>
      <p:pic>
        <p:nvPicPr>
          <p:cNvPr id="154627" name="Picture 2">
            <a:extLst>
              <a:ext uri="{FF2B5EF4-FFF2-40B4-BE49-F238E27FC236}">
                <a16:creationId xmlns:a16="http://schemas.microsoft.com/office/drawing/2014/main" id="{D1C6B61B-815E-4153-EE54-0695A2DA7D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451" y="3188055"/>
            <a:ext cx="4438845" cy="3438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629" name="Rectangle 1">
            <a:extLst>
              <a:ext uri="{FF2B5EF4-FFF2-40B4-BE49-F238E27FC236}">
                <a16:creationId xmlns:a16="http://schemas.microsoft.com/office/drawing/2014/main" id="{C532D434-8F04-FFDA-275D-1C10E41863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113" y="887413"/>
            <a:ext cx="5029200" cy="184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ts val="650"/>
              </a:spcBef>
              <a:buFontTx/>
              <a:buBlip>
                <a:blip r:embed="rId3"/>
              </a:buBlip>
            </a:pPr>
            <a:r>
              <a:rPr lang="en-US" altLang="en-US" sz="1800" b="0" i="0" dirty="0">
                <a:solidFill>
                  <a:srgbClr val="000000"/>
                </a:solidFill>
                <a:latin typeface="Arial" panose="020B0604020202020204" pitchFamily="34" charset="0"/>
              </a:rPr>
              <a:t> a clean domain where QCD (and many other models) can make predictions for (the ratio of) structure functions</a:t>
            </a:r>
          </a:p>
          <a:p>
            <a:pPr eaLnBrk="1" hangingPunct="1">
              <a:spcBef>
                <a:spcPts val="650"/>
              </a:spcBef>
              <a:buFontTx/>
              <a:buBlip>
                <a:blip r:embed="rId3"/>
              </a:buBlip>
            </a:pPr>
            <a:r>
              <a:rPr lang="en-US" altLang="en-US" sz="1800" b="0" i="0" dirty="0">
                <a:solidFill>
                  <a:srgbClr val="000000"/>
                </a:solidFill>
                <a:latin typeface="Arial" panose="020B0604020202020204" pitchFamily="34" charset="0"/>
              </a:rPr>
              <a:t> ratios of pol/</a:t>
            </a:r>
            <a:r>
              <a:rPr lang="en-US" altLang="en-US" sz="1800" b="0" i="0" dirty="0" err="1">
                <a:solidFill>
                  <a:srgbClr val="000000"/>
                </a:solidFill>
                <a:latin typeface="Arial" panose="020B0604020202020204" pitchFamily="34" charset="0"/>
              </a:rPr>
              <a:t>unpol</a:t>
            </a:r>
            <a:r>
              <a:rPr lang="en-US" altLang="en-US" sz="1800" b="0" i="0" dirty="0">
                <a:solidFill>
                  <a:srgbClr val="000000"/>
                </a:solidFill>
                <a:latin typeface="Arial" panose="020B0604020202020204" pitchFamily="34" charset="0"/>
              </a:rPr>
              <a:t> pdfs at x→ 1 provide unambiguous, scale invariant, non-perturbative features of QCD</a:t>
            </a:r>
          </a:p>
        </p:txBody>
      </p:sp>
      <p:pic>
        <p:nvPicPr>
          <p:cNvPr id="7" name="Picture 12">
            <a:extLst>
              <a:ext uri="{FF2B5EF4-FFF2-40B4-BE49-F238E27FC236}">
                <a16:creationId xmlns:a16="http://schemas.microsoft.com/office/drawing/2014/main" id="{8B7E868D-8A45-DB03-5816-052E960449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41" y="3069818"/>
            <a:ext cx="5038210" cy="341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Line 1">
            <a:extLst>
              <a:ext uri="{FF2B5EF4-FFF2-40B4-BE49-F238E27FC236}">
                <a16:creationId xmlns:a16="http://schemas.microsoft.com/office/drawing/2014/main" id="{0BBEAA28-0F60-D930-587B-4005F20EF2F3}"/>
              </a:ext>
            </a:extLst>
          </p:cNvPr>
          <p:cNvSpPr/>
          <p:nvPr/>
        </p:nvSpPr>
        <p:spPr>
          <a:xfrm flipV="1">
            <a:off x="9197190" y="5366264"/>
            <a:ext cx="345701" cy="20985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3" name="TextShape 2">
            <a:extLst>
              <a:ext uri="{FF2B5EF4-FFF2-40B4-BE49-F238E27FC236}">
                <a16:creationId xmlns:a16="http://schemas.microsoft.com/office/drawing/2014/main" id="{B4C8372B-BA24-57E8-3AE1-12188A6E1612}"/>
              </a:ext>
            </a:extLst>
          </p:cNvPr>
          <p:cNvSpPr txBox="1"/>
          <p:nvPr/>
        </p:nvSpPr>
        <p:spPr>
          <a:xfrm>
            <a:off x="8699463" y="5471189"/>
            <a:ext cx="641245" cy="256420"/>
          </a:xfrm>
          <a:prstGeom prst="rect">
            <a:avLst/>
          </a:prstGeom>
          <a:noFill/>
          <a:ln>
            <a:noFill/>
          </a:ln>
        </p:spPr>
        <p:txBody>
          <a:bodyPr lIns="81646" tIns="40823" rIns="81646" bIns="40823"/>
          <a:lstStyle/>
          <a:p>
            <a:pPr>
              <a:defRPr/>
            </a:pPr>
            <a:r>
              <a:rPr lang="en-US" sz="1200" b="0" i="0" spc="-1" dirty="0">
                <a:latin typeface="DejaVu Sans"/>
                <a:ea typeface="ＭＳ Ｐゴシック" charset="-128"/>
              </a:rPr>
              <a:t>SU(6)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C05FC7-44F2-C06E-ED41-549AD44C83B1}"/>
              </a:ext>
            </a:extLst>
          </p:cNvPr>
          <p:cNvSpPr txBox="1"/>
          <p:nvPr/>
        </p:nvSpPr>
        <p:spPr>
          <a:xfrm>
            <a:off x="2286559" y="2885152"/>
            <a:ext cx="1026182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lang="en-US" sz="1800" i="0" dirty="0">
                <a:solidFill>
                  <a:schemeClr val="tx1"/>
                </a:solidFill>
                <a:latin typeface="Arial"/>
                <a:sym typeface="Times New Roman"/>
              </a:rPr>
              <a:t>proton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  <a:cs typeface="+mn-cs"/>
              <a:sym typeface="Times New Roman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F5C2EA-423C-C32B-8777-498CF66A43DC}"/>
              </a:ext>
            </a:extLst>
          </p:cNvPr>
          <p:cNvSpPr txBox="1"/>
          <p:nvPr/>
        </p:nvSpPr>
        <p:spPr>
          <a:xfrm>
            <a:off x="7181384" y="2818723"/>
            <a:ext cx="1180913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atin typeface="+mn-lt"/>
                <a:ea typeface="+mn-ea"/>
                <a:cs typeface="+mn-cs"/>
                <a:sym typeface="Times New Roman"/>
              </a:defRPr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panose="020B0600070205080204" pitchFamily="34" charset="-128"/>
                <a:cs typeface="+mn-cs"/>
                <a:sym typeface="Times New Roman"/>
              </a:rPr>
              <a:t>neutron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3" name="Picture 148">
            <a:extLst>
              <a:ext uri="{FF2B5EF4-FFF2-40B4-BE49-F238E27FC236}">
                <a16:creationId xmlns:a16="http://schemas.microsoft.com/office/drawing/2014/main" id="{85C3959F-905F-CE08-C127-C377D52A25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59" y="647748"/>
            <a:ext cx="5790406" cy="5921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" name="Line 1">
            <a:extLst>
              <a:ext uri="{FF2B5EF4-FFF2-40B4-BE49-F238E27FC236}">
                <a16:creationId xmlns:a16="http://schemas.microsoft.com/office/drawing/2014/main" id="{969EA754-E95A-3648-051B-216CDF5FF052}"/>
              </a:ext>
            </a:extLst>
          </p:cNvPr>
          <p:cNvSpPr/>
          <p:nvPr/>
        </p:nvSpPr>
        <p:spPr>
          <a:xfrm flipH="1" flipV="1">
            <a:off x="6196013" y="3608388"/>
            <a:ext cx="646112" cy="28575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151" name="TextShape 2">
            <a:extLst>
              <a:ext uri="{FF2B5EF4-FFF2-40B4-BE49-F238E27FC236}">
                <a16:creationId xmlns:a16="http://schemas.microsoft.com/office/drawing/2014/main" id="{6709151A-7097-B883-A3F2-7AA5BB2EC5C8}"/>
              </a:ext>
            </a:extLst>
          </p:cNvPr>
          <p:cNvSpPr txBox="1"/>
          <p:nvPr/>
        </p:nvSpPr>
        <p:spPr>
          <a:xfrm>
            <a:off x="6886575" y="3429000"/>
            <a:ext cx="2633662" cy="362712"/>
          </a:xfrm>
          <a:prstGeom prst="rect">
            <a:avLst/>
          </a:prstGeom>
          <a:noFill/>
          <a:ln>
            <a:noFill/>
          </a:ln>
        </p:spPr>
        <p:txBody>
          <a:bodyPr lIns="81646" tIns="40823" rIns="81646" bIns="40823"/>
          <a:lstStyle/>
          <a:p>
            <a:pPr>
              <a:defRPr/>
            </a:pPr>
            <a:r>
              <a:rPr lang="en-US" sz="1400" b="0" spc="-1" dirty="0" err="1">
                <a:latin typeface="DejaVu Sans"/>
                <a:ea typeface="ＭＳ Ｐゴシック" charset="-128"/>
              </a:rPr>
              <a:t>pQCD</a:t>
            </a:r>
            <a:r>
              <a:rPr lang="en-US" sz="1400" b="0" spc="-1" dirty="0">
                <a:latin typeface="DejaVu Sans"/>
                <a:ea typeface="ＭＳ Ｐゴシック" charset="-128"/>
              </a:rPr>
              <a:t> with quark OAM, </a:t>
            </a:r>
          </a:p>
        </p:txBody>
      </p:sp>
      <p:sp>
        <p:nvSpPr>
          <p:cNvPr id="2" name="TextShape 1">
            <a:extLst>
              <a:ext uri="{FF2B5EF4-FFF2-40B4-BE49-F238E27FC236}">
                <a16:creationId xmlns:a16="http://schemas.microsoft.com/office/drawing/2014/main" id="{FD522EF0-722B-81A1-F01C-D5C41D170135}"/>
              </a:ext>
            </a:extLst>
          </p:cNvPr>
          <p:cNvSpPr txBox="1"/>
          <p:nvPr/>
        </p:nvSpPr>
        <p:spPr>
          <a:xfrm>
            <a:off x="860425" y="87028"/>
            <a:ext cx="8337550" cy="4794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i="0" spc="-1" dirty="0">
                <a:solidFill>
                  <a:srgbClr val="DC2300"/>
                </a:solidFill>
                <a:latin typeface="+mj-lt"/>
                <a:ea typeface="ＭＳ Ｐゴシック" charset="-128"/>
              </a:rPr>
              <a:t>Simple Spin-flavor Decomposition at High-x </a:t>
            </a:r>
            <a:endParaRPr lang="en-US" i="0" spc="-1" dirty="0">
              <a:latin typeface="+mj-lt"/>
              <a:ea typeface="ＭＳ Ｐゴシック" charset="-128"/>
            </a:endParaRP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340264AA-A526-0766-BC8C-8D0B88A746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7" t="26119" r="59216" b="64392"/>
          <a:stretch/>
        </p:blipFill>
        <p:spPr>
          <a:xfrm>
            <a:off x="6670961" y="961865"/>
            <a:ext cx="3387439" cy="667211"/>
          </a:xfrm>
          <a:prstGeom prst="rect">
            <a:avLst/>
          </a:prstGeom>
        </p:spPr>
      </p:pic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961BB517-CFC0-00D8-75FE-0451500B91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50" t="25738" r="26903" b="63607"/>
          <a:stretch/>
        </p:blipFill>
        <p:spPr>
          <a:xfrm>
            <a:off x="6632575" y="1736363"/>
            <a:ext cx="3387439" cy="75334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7" name="Picture 308">
            <a:extLst>
              <a:ext uri="{FF2B5EF4-FFF2-40B4-BE49-F238E27FC236}">
                <a16:creationId xmlns:a16="http://schemas.microsoft.com/office/drawing/2014/main" id="{01FB85E0-9FD4-2F80-3E1D-653FA14E9D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1638300"/>
            <a:ext cx="4487863" cy="514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78" name="Picture 5">
            <a:extLst>
              <a:ext uri="{FF2B5EF4-FFF2-40B4-BE49-F238E27FC236}">
                <a16:creationId xmlns:a16="http://schemas.microsoft.com/office/drawing/2014/main" id="{1A0BAC47-A52B-DC5F-1C44-69AD712DB4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788" y="1854200"/>
            <a:ext cx="4286250" cy="418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1" name="TextShape 1">
            <a:extLst>
              <a:ext uri="{FF2B5EF4-FFF2-40B4-BE49-F238E27FC236}">
                <a16:creationId xmlns:a16="http://schemas.microsoft.com/office/drawing/2014/main" id="{4ED3EDF6-6CF4-D49A-5B0A-C2A4C6CF9A28}"/>
              </a:ext>
            </a:extLst>
          </p:cNvPr>
          <p:cNvSpPr txBox="1"/>
          <p:nvPr/>
        </p:nvSpPr>
        <p:spPr>
          <a:xfrm>
            <a:off x="542925" y="84138"/>
            <a:ext cx="9126538" cy="4810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-1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ＭＳ Ｐゴシック" charset="-128"/>
                <a:cs typeface="+mn-cs"/>
              </a:rPr>
              <a:t>Reaching Deeper Valence Quark Region with 12 GeV</a:t>
            </a:r>
          </a:p>
        </p:txBody>
      </p:sp>
      <p:sp>
        <p:nvSpPr>
          <p:cNvPr id="312" name="TextShape 2">
            <a:extLst>
              <a:ext uri="{FF2B5EF4-FFF2-40B4-BE49-F238E27FC236}">
                <a16:creationId xmlns:a16="http://schemas.microsoft.com/office/drawing/2014/main" id="{2DBE1F5A-5AF8-6E50-DA68-2239B4B3F0D8}"/>
              </a:ext>
            </a:extLst>
          </p:cNvPr>
          <p:cNvSpPr txBox="1"/>
          <p:nvPr/>
        </p:nvSpPr>
        <p:spPr>
          <a:xfrm>
            <a:off x="679450" y="1154113"/>
            <a:ext cx="2665413" cy="42386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96" b="0" i="1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ＭＳ Ｐゴシック" charset="-128"/>
                <a:cs typeface="+mn-cs"/>
              </a:rPr>
              <a:t>Hall C A</a:t>
            </a:r>
            <a:r>
              <a:rPr kumimoji="0" lang="en-US" sz="2580" b="0" i="0" u="none" strike="noStrike" kern="1200" cap="none" spc="-1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ＭＳ Ｐゴシック" charset="-128"/>
                <a:cs typeface="+mn-cs"/>
              </a:rPr>
              <a:t>1</a:t>
            </a:r>
            <a:r>
              <a:rPr kumimoji="0" lang="en-US" sz="2580" b="0" i="0" u="none" strike="noStrike" kern="1200" cap="none" spc="-1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ＭＳ Ｐゴシック" charset="-128"/>
                <a:cs typeface="+mn-cs"/>
              </a:rPr>
              <a:t>n</a:t>
            </a:r>
            <a:r>
              <a:rPr kumimoji="0" lang="en-US" sz="1996" b="0" i="1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ＭＳ Ｐゴシック" charset="-128"/>
                <a:cs typeface="+mn-cs"/>
              </a:rPr>
              <a:t> </a:t>
            </a:r>
            <a:r>
              <a:rPr kumimoji="0" lang="en-US" sz="1996" b="0" i="1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ＭＳ Ｐゴシック" charset="-128"/>
                <a:cs typeface="+mn-cs"/>
              </a:rPr>
              <a:t>Kinematics</a:t>
            </a:r>
            <a:endParaRPr kumimoji="0" lang="en-US" sz="1996" b="0" i="1" u="none" strike="noStrike" kern="1200" cap="none" spc="-1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ejaVu Sans"/>
              <a:ea typeface="ＭＳ Ｐゴシック" charset="-128"/>
              <a:cs typeface="+mn-cs"/>
            </a:endParaRPr>
          </a:p>
        </p:txBody>
      </p:sp>
      <p:sp>
        <p:nvSpPr>
          <p:cNvPr id="313" name="TextShape 3">
            <a:extLst>
              <a:ext uri="{FF2B5EF4-FFF2-40B4-BE49-F238E27FC236}">
                <a16:creationId xmlns:a16="http://schemas.microsoft.com/office/drawing/2014/main" id="{E3E4EB30-99D3-44A2-5255-0E0FDD2E0B1A}"/>
              </a:ext>
            </a:extLst>
          </p:cNvPr>
          <p:cNvSpPr txBox="1"/>
          <p:nvPr/>
        </p:nvSpPr>
        <p:spPr>
          <a:xfrm>
            <a:off x="5588000" y="995363"/>
            <a:ext cx="2463800" cy="70643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96" b="0" i="1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ＭＳ Ｐゴシック" charset="-128"/>
                <a:cs typeface="+mn-cs"/>
              </a:rPr>
              <a:t>CLAS12 Kinematics</a:t>
            </a:r>
            <a:endParaRPr kumimoji="0" lang="en-US" sz="1996" b="0" i="1" u="none" strike="noStrike" kern="1200" cap="none" spc="-1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DejaVu Sans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p77"/>
          <p:cNvSpPr txBox="1">
            <a:spLocks noGrp="1"/>
          </p:cNvSpPr>
          <p:nvPr>
            <p:ph type="title" idx="4294967295"/>
          </p:nvPr>
        </p:nvSpPr>
        <p:spPr>
          <a:xfrm>
            <a:off x="53008" y="25359"/>
            <a:ext cx="10058400" cy="629970"/>
          </a:xfrm>
          <a:prstGeom prst="rect">
            <a:avLst/>
          </a:prstGeom>
        </p:spPr>
        <p:txBody>
          <a:bodyPr spcFirstLastPara="1" wrap="square" lIns="100568" tIns="100568" rIns="100568" bIns="100568" anchor="t" anchorCtr="0">
            <a:noAutofit/>
          </a:bodyPr>
          <a:lstStyle/>
          <a:p>
            <a:r>
              <a:rPr lang="en" dirty="0">
                <a:latin typeface="Montserrat Medium"/>
                <a:ea typeface="Montserrat Medium"/>
                <a:cs typeface="Montserrat Medium"/>
                <a:sym typeface="Montserrat Medium"/>
              </a:rPr>
              <a:t>RGC@CLAS12 with Longitudinally Polarized proton/deuteron Targets</a:t>
            </a:r>
            <a:endParaRPr dirty="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691" name="Google Shape;691;p77"/>
          <p:cNvSpPr txBox="1"/>
          <p:nvPr/>
        </p:nvSpPr>
        <p:spPr>
          <a:xfrm>
            <a:off x="38445" y="1230045"/>
            <a:ext cx="5533110" cy="440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0568" tIns="100568" rIns="100568" bIns="100568" anchor="t" anchorCtr="0">
            <a:spAutoFit/>
          </a:bodyPr>
          <a:lstStyle/>
          <a:p>
            <a:pPr defTabSz="100584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endParaRPr sz="1540" b="0" i="0" kern="0">
              <a:solidFill>
                <a:srgbClr val="000000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sp>
        <p:nvSpPr>
          <p:cNvPr id="692" name="Google Shape;692;p77"/>
          <p:cNvSpPr txBox="1"/>
          <p:nvPr/>
        </p:nvSpPr>
        <p:spPr>
          <a:xfrm>
            <a:off x="21037" y="4384362"/>
            <a:ext cx="4488330" cy="1625028"/>
          </a:xfrm>
          <a:prstGeom prst="rect">
            <a:avLst/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00568" tIns="100568" rIns="100568" bIns="100568" anchor="t" anchorCtr="0">
            <a:spAutoFit/>
          </a:bodyPr>
          <a:lstStyle/>
          <a:p>
            <a:pPr defTabSz="100584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" sz="1320" b="0" i="0" kern="0" dirty="0">
                <a:solidFill>
                  <a:srgbClr val="0F2A2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RGC scheduled for 9 calendar months (240 </a:t>
            </a:r>
            <a:r>
              <a:rPr lang="en" sz="1320" b="0" i="0" kern="0" dirty="0" err="1">
                <a:solidFill>
                  <a:srgbClr val="0F2A2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calender</a:t>
            </a:r>
            <a:r>
              <a:rPr lang="en" sz="1320" b="0" i="0" kern="0" dirty="0">
                <a:solidFill>
                  <a:srgbClr val="0F2A2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days), data collected for 190 days, 80% of allotted beam time.</a:t>
            </a:r>
            <a:endParaRPr sz="1320" b="0" i="0" kern="0" dirty="0">
              <a:solidFill>
                <a:srgbClr val="0F2A2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defTabSz="100584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endParaRPr sz="1320" b="0" i="0" kern="0" dirty="0">
              <a:solidFill>
                <a:srgbClr val="0F2A2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defTabSz="100584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" sz="1320" b="0" i="0" kern="0" dirty="0">
                <a:solidFill>
                  <a:srgbClr val="0F2A29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Collected data from 06/11/2022 to 03/20/2023 with some breaks due to Magnet power supply failure (firmware issue) and configuration changes.</a:t>
            </a:r>
            <a:endParaRPr sz="1320" b="0" i="0" kern="0" dirty="0">
              <a:solidFill>
                <a:srgbClr val="0F2A29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693" name="Google Shape;693;p77"/>
          <p:cNvPicPr preferRelativeResize="0"/>
          <p:nvPr/>
        </p:nvPicPr>
        <p:blipFill rotWithShape="1">
          <a:blip r:embed="rId3">
            <a:alphaModFix/>
          </a:blip>
          <a:srcRect r="15009"/>
          <a:stretch/>
        </p:blipFill>
        <p:spPr>
          <a:xfrm>
            <a:off x="38445" y="1360849"/>
            <a:ext cx="3964622" cy="2623831"/>
          </a:xfrm>
          <a:prstGeom prst="rect">
            <a:avLst/>
          </a:prstGeom>
          <a:noFill/>
          <a:ln w="19050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694" name="Google Shape;694;p77"/>
          <p:cNvSpPr/>
          <p:nvPr/>
        </p:nvSpPr>
        <p:spPr>
          <a:xfrm rot="-183091">
            <a:off x="2700737" y="2776817"/>
            <a:ext cx="1103434" cy="23729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0568" tIns="100568" rIns="100568" bIns="100568" anchor="ctr" anchorCtr="0">
            <a:noAutofit/>
          </a:bodyPr>
          <a:lstStyle/>
          <a:p>
            <a:pPr algn="ctr" defTabSz="100584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" sz="990" b="0" i="0" kern="0">
                <a:solidFill>
                  <a:srgbClr val="0F2A29"/>
                </a:solidFill>
                <a:latin typeface="Albert Sans"/>
                <a:ea typeface="Albert Sans"/>
                <a:cs typeface="Albert Sans"/>
                <a:sym typeface="Albert Sans"/>
              </a:rPr>
              <a:t>Raster magnets</a:t>
            </a:r>
            <a:endParaRPr sz="990" b="0" i="0" kern="0">
              <a:solidFill>
                <a:srgbClr val="0F2A29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cxnSp>
        <p:nvCxnSpPr>
          <p:cNvPr id="695" name="Google Shape;695;p77"/>
          <p:cNvCxnSpPr/>
          <p:nvPr/>
        </p:nvCxnSpPr>
        <p:spPr>
          <a:xfrm>
            <a:off x="38445" y="2534460"/>
            <a:ext cx="2226840" cy="65010"/>
          </a:xfrm>
          <a:prstGeom prst="straightConnector1">
            <a:avLst/>
          </a:prstGeom>
          <a:noFill/>
          <a:ln w="28575" cap="flat" cmpd="sng">
            <a:solidFill>
              <a:srgbClr val="FFFF00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697" name="Google Shape;697;p77"/>
          <p:cNvSpPr txBox="1"/>
          <p:nvPr/>
        </p:nvSpPr>
        <p:spPr>
          <a:xfrm>
            <a:off x="527010" y="1924654"/>
            <a:ext cx="1649670" cy="3554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100568" tIns="100568" rIns="100568" bIns="100568" anchor="t" anchorCtr="0">
            <a:noAutofit/>
          </a:bodyPr>
          <a:lstStyle/>
          <a:p>
            <a:pPr defTabSz="100584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" sz="1210" b="0" i="0" kern="0">
                <a:solidFill>
                  <a:srgbClr val="0F2A29"/>
                </a:solidFill>
                <a:latin typeface="Albert Sans"/>
                <a:ea typeface="Albert Sans"/>
                <a:cs typeface="Albert Sans"/>
                <a:sym typeface="Albert Sans"/>
              </a:rPr>
              <a:t>Evacuated Beamline</a:t>
            </a:r>
            <a:endParaRPr sz="1210" b="0" i="0" kern="0">
              <a:solidFill>
                <a:srgbClr val="0F2A29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cxnSp>
        <p:nvCxnSpPr>
          <p:cNvPr id="698" name="Google Shape;698;p77"/>
          <p:cNvCxnSpPr/>
          <p:nvPr/>
        </p:nvCxnSpPr>
        <p:spPr>
          <a:xfrm rot="10800000" flipH="1">
            <a:off x="2715323" y="2628860"/>
            <a:ext cx="931590" cy="87780"/>
          </a:xfrm>
          <a:prstGeom prst="straightConnector1">
            <a:avLst/>
          </a:prstGeom>
          <a:noFill/>
          <a:ln w="19050" cap="flat" cmpd="sng">
            <a:solidFill>
              <a:srgbClr val="00FFFF"/>
            </a:solidFill>
            <a:prstDash val="solid"/>
            <a:round/>
            <a:headEnd type="stealth" w="med" len="med"/>
            <a:tailEnd type="stealth" w="med" len="med"/>
          </a:ln>
        </p:spPr>
      </p:cxnSp>
      <p:pic>
        <p:nvPicPr>
          <p:cNvPr id="699" name="Google Shape;699;p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03065" y="1360808"/>
            <a:ext cx="3567384" cy="2623878"/>
          </a:xfrm>
          <a:prstGeom prst="rect">
            <a:avLst/>
          </a:prstGeom>
          <a:noFill/>
          <a:ln w="9525" cap="flat" cmpd="sng">
            <a:solidFill>
              <a:srgbClr val="82DCBA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700" name="Google Shape;700;p7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91619" y="1353795"/>
            <a:ext cx="2619789" cy="2637940"/>
          </a:xfrm>
          <a:prstGeom prst="rect">
            <a:avLst/>
          </a:prstGeom>
          <a:noFill/>
          <a:ln w="9525" cap="flat" cmpd="sng">
            <a:solidFill>
              <a:srgbClr val="82DCBA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701" name="Google Shape;701;p7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18228" y="4115449"/>
            <a:ext cx="5493180" cy="2077310"/>
          </a:xfrm>
          <a:prstGeom prst="rect">
            <a:avLst/>
          </a:prstGeom>
          <a:noFill/>
          <a:ln w="19050" cap="flat" cmpd="sng">
            <a:solidFill>
              <a:srgbClr val="98E9C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702" name="Google Shape;702;p7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94152" y="1545333"/>
            <a:ext cx="724570" cy="678398"/>
          </a:xfrm>
          <a:prstGeom prst="rect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03" name="Google Shape;703;p77"/>
          <p:cNvSpPr txBox="1"/>
          <p:nvPr/>
        </p:nvSpPr>
        <p:spPr>
          <a:xfrm>
            <a:off x="142642" y="1722130"/>
            <a:ext cx="2122560" cy="1302840"/>
          </a:xfrm>
          <a:prstGeom prst="rect">
            <a:avLst/>
          </a:prstGeom>
          <a:noFill/>
          <a:ln w="9525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0568" tIns="100568" rIns="100568" bIns="100568" anchor="t" anchorCtr="0">
            <a:noAutofit/>
          </a:bodyPr>
          <a:lstStyle/>
          <a:p>
            <a:pPr defTabSz="100584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endParaRPr sz="1540" b="0" i="0" kern="0">
              <a:solidFill>
                <a:srgbClr val="000000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A6E1C4-FF23-F1A3-76D2-D057A260DE1A}"/>
              </a:ext>
            </a:extLst>
          </p:cNvPr>
          <p:cNvSpPr txBox="1"/>
          <p:nvPr/>
        </p:nvSpPr>
        <p:spPr>
          <a:xfrm>
            <a:off x="8232716" y="733756"/>
            <a:ext cx="1380841" cy="40011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en-US" sz="2000" b="0" i="0" dirty="0">
                <a:solidFill>
                  <a:srgbClr val="0070C0"/>
                </a:solidFill>
                <a:latin typeface="+mn-lt"/>
              </a:rPr>
              <a:t>P. Pandey </a:t>
            </a:r>
            <a:endParaRPr lang="en-US" sz="20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F45F07C-3BA8-1B0C-40F9-213B629B9D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8229" y="4486656"/>
            <a:ext cx="5493180" cy="36576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>
            <a:outerShdw blurRad="57150" dist="38100" dir="5400000" algn="ctr" rotWithShape="0">
              <a:srgbClr val="002041">
                <a:alpha val="4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377" tIns="45683" rIns="91377" bIns="45683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1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7FA08ED-443A-989F-1908-F87407590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1387" y="5196876"/>
            <a:ext cx="4160091" cy="36576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>
            <a:outerShdw blurRad="57150" dist="38100" dir="5400000" algn="ctr" rotWithShape="0">
              <a:srgbClr val="002041">
                <a:alpha val="4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377" tIns="45683" rIns="91377" bIns="45683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1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ＭＳ Ｐゴシック" panose="020B0600070205080204" pitchFamily="34" charset="-128"/>
              <a:cs typeface="+mn-cs"/>
            </a:endParaRPr>
          </a:p>
        </p:txBody>
      </p:sp>
    </p:spTree>
  </p:cSld>
  <p:clrMapOvr>
    <a:masterClrMapping/>
  </p:clrMapOvr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Default Design">
  <a:themeElements>
    <a:clrScheme name="Default Design 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1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1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4_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2_Default Design">
  <a:themeElements>
    <a:clrScheme name="Default Design 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1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1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1_Default Design 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1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1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Times New Roman"/>
        <a:ea typeface="Times New Roman"/>
        <a:cs typeface="Times New Roman"/>
      </a:majorFont>
      <a:minorFont>
        <a:latin typeface="Times New Roman"/>
        <a:ea typeface="Times New Roman"/>
        <a:cs typeface="Times New Roman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C5FF"/>
        </a:solidFill>
        <a:ln w="9525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61139" marR="61139" indent="0" algn="l" defTabSz="675873" rtl="0" fontAlgn="auto" latinLnBrk="0" hangingPunct="0">
          <a:lnSpc>
            <a:spcPct val="93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9525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7.xml><?xml version="1.0" encoding="utf-8"?>
<a:theme xmlns:a="http://schemas.openxmlformats.org/drawingml/2006/main" name="2_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Times New Roman"/>
        <a:ea typeface="Times New Roman"/>
        <a:cs typeface="Times New Roman"/>
      </a:majorFont>
      <a:minorFont>
        <a:latin typeface="Times New Roman"/>
        <a:ea typeface="Times New Roman"/>
        <a:cs typeface="Times New Roman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C5FF"/>
        </a:solidFill>
        <a:ln w="9525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61139" marR="61139" indent="0" algn="l" defTabSz="675873" rtl="0" fontAlgn="auto" latinLnBrk="0" hangingPunct="0">
          <a:lnSpc>
            <a:spcPct val="93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+mn-lt"/>
            <a:ea typeface="+mn-ea"/>
            <a:cs typeface="+mn-cs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9525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8.xml><?xml version="1.0" encoding="utf-8"?>
<a:theme xmlns:a="http://schemas.openxmlformats.org/drawingml/2006/main" name="Force, Motion, and Energy - Science - 10th Grade by Slidesgo">
  <a:themeElements>
    <a:clrScheme name="Simple Light">
      <a:dk1>
        <a:srgbClr val="FFFFFF"/>
      </a:dk1>
      <a:lt1>
        <a:srgbClr val="0F2A29"/>
      </a:lt1>
      <a:dk2>
        <a:srgbClr val="017171"/>
      </a:dk2>
      <a:lt2>
        <a:srgbClr val="00AEAD"/>
      </a:lt2>
      <a:accent1>
        <a:srgbClr val="11EBEB"/>
      </a:accent1>
      <a:accent2>
        <a:srgbClr val="ABE9E4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4_Title &amp; Bullets copy 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B8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D8F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 1">
      <a:majorFont>
        <a:latin typeface="Times New Roman"/>
        <a:ea typeface="ヒラギノ明朝 ProN W3"/>
        <a:cs typeface="ヒラギノ明朝 ProN W3"/>
      </a:majorFont>
      <a:minorFont>
        <a:latin typeface="Times New Roman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0"/>
            <a:cs typeface="ヒラギノ明朝 ProN W3" charset="0"/>
            <a:sym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0"/>
            <a:cs typeface="ヒラギノ明朝 ProN W3" charset="0"/>
            <a:sym typeface="Times New Roman" charset="0"/>
          </a:defRPr>
        </a:defPPr>
      </a:lstStyle>
    </a:lnDef>
  </a:objectDefaults>
  <a:extraClrSchemeLst>
    <a:extraClrScheme>
      <a:clrScheme name="Title &amp; Bullets copy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73383</TotalTime>
  <Words>2368</Words>
  <Application>Microsoft Macintosh PowerPoint</Application>
  <PresentationFormat>Custom</PresentationFormat>
  <Paragraphs>293</Paragraphs>
  <Slides>37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35</vt:i4>
      </vt:variant>
      <vt:variant>
        <vt:lpstr>Theme</vt:lpstr>
      </vt:variant>
      <vt:variant>
        <vt:i4>11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84" baseType="lpstr">
      <vt:lpstr>Kai Regular</vt:lpstr>
      <vt:lpstr>ＭＳ Ｐゴシック</vt:lpstr>
      <vt:lpstr>Abadi MT Condensed Light</vt:lpstr>
      <vt:lpstr>Actor</vt:lpstr>
      <vt:lpstr>Albert Sans</vt:lpstr>
      <vt:lpstr>Arapey</vt:lpstr>
      <vt:lpstr>Archivo Black</vt:lpstr>
      <vt:lpstr>Arial</vt:lpstr>
      <vt:lpstr>Arial Black</vt:lpstr>
      <vt:lpstr>Arial Narrow</vt:lpstr>
      <vt:lpstr>Bebas Neue</vt:lpstr>
      <vt:lpstr>Calibri</vt:lpstr>
      <vt:lpstr>Cambria Math</vt:lpstr>
      <vt:lpstr>Century Schoolbook</vt:lpstr>
      <vt:lpstr>Comic Sans MS</vt:lpstr>
      <vt:lpstr>Constantia</vt:lpstr>
      <vt:lpstr>DejaVu Sans</vt:lpstr>
      <vt:lpstr>DM Sans</vt:lpstr>
      <vt:lpstr>DM Sans ExtraBold</vt:lpstr>
      <vt:lpstr>Gill Sans</vt:lpstr>
      <vt:lpstr>GraphikNaturel</vt:lpstr>
      <vt:lpstr>Helvetica</vt:lpstr>
      <vt:lpstr>Helvetica Neue</vt:lpstr>
      <vt:lpstr>Helvetica Neue Medium</vt:lpstr>
      <vt:lpstr>Helvetica Neue Thin</vt:lpstr>
      <vt:lpstr>LMSans10</vt:lpstr>
      <vt:lpstr>Lucida Sans Unicode</vt:lpstr>
      <vt:lpstr>Monotype Corsiva</vt:lpstr>
      <vt:lpstr>Montserrat Medium</vt:lpstr>
      <vt:lpstr>PT Sans</vt:lpstr>
      <vt:lpstr>Symbol</vt:lpstr>
      <vt:lpstr>Times</vt:lpstr>
      <vt:lpstr>Times New Roman</vt:lpstr>
      <vt:lpstr>Wingdings</vt:lpstr>
      <vt:lpstr>Wingdings 2</vt:lpstr>
      <vt:lpstr>Default Design</vt:lpstr>
      <vt:lpstr>1_Default Design</vt:lpstr>
      <vt:lpstr>Essential</vt:lpstr>
      <vt:lpstr>3_Essential</vt:lpstr>
      <vt:lpstr>Flow</vt:lpstr>
      <vt:lpstr>White</vt:lpstr>
      <vt:lpstr>2_White</vt:lpstr>
      <vt:lpstr>Force, Motion, and Energy - Science - 10th Grade by Slidesgo</vt:lpstr>
      <vt:lpstr>4_Title &amp; Bullets copy 1</vt:lpstr>
      <vt:lpstr>4_Essential</vt:lpstr>
      <vt:lpstr>2_Default Design</vt:lpstr>
      <vt:lpstr>Equation</vt:lpstr>
      <vt:lpstr>Experimental Spin Program at Jefferson Lab</vt:lpstr>
      <vt:lpstr>Nucleon Spin Structure Study</vt:lpstr>
      <vt:lpstr> Polarized Structure functions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RGC@CLAS12 with Longitudinally Polarized proton/deuteron Targets</vt:lpstr>
      <vt:lpstr>         A1n@High-x: E12-06-110 in Hall C</vt:lpstr>
      <vt:lpstr>A1n@High-x: Preliminary Results</vt:lpstr>
      <vt:lpstr>A1n@High-x: Preliminary Results</vt:lpstr>
      <vt:lpstr>PowerPoint Presentation</vt:lpstr>
      <vt:lpstr>PowerPoint Presentation</vt:lpstr>
      <vt:lpstr>12 GeV d2n: Color Polarizability/Lorentz Force </vt:lpstr>
      <vt:lpstr>PowerPoint Presentation</vt:lpstr>
      <vt:lpstr>Bjørken Sum Rule, GDH Sum Rule, Generalized Sum Rule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and Outlook</vt:lpstr>
      <vt:lpstr>PowerPoint Presentation</vt:lpstr>
      <vt:lpstr>UnPOLARIZED Structure Functions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Bjorken Sum: G1 of p-n (EG4 and SAGDH)</vt:lpstr>
      <vt:lpstr>  Effective Coupling and Impact</vt:lpstr>
    </vt:vector>
  </TitlesOfParts>
  <Company>JLab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</dc:title>
  <dc:creator>Jian-ping Chen</dc:creator>
  <cp:lastModifiedBy>Jian-Ping Chen</cp:lastModifiedBy>
  <cp:revision>563</cp:revision>
  <cp:lastPrinted>2002-01-17T14:09:03Z</cp:lastPrinted>
  <dcterms:created xsi:type="dcterms:W3CDTF">2001-12-10T21:31:14Z</dcterms:created>
  <dcterms:modified xsi:type="dcterms:W3CDTF">2024-09-12T08:05:25Z</dcterms:modified>
</cp:coreProperties>
</file>