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6" r:id="rId11"/>
    <p:sldId id="26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6"/>
    <p:restoredTop sz="96327"/>
  </p:normalViewPr>
  <p:slideViewPr>
    <p:cSldViewPr snapToGrid="0" snapToObjects="1" showGuides="1">
      <p:cViewPr varScale="1">
        <p:scale>
          <a:sx n="142" d="100"/>
          <a:sy n="142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BE-9448-BF64-66631DFF7310}"/>
              </c:ext>
            </c:extLst>
          </c:dPt>
          <c:dPt>
            <c:idx val="1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BE-9448-BF64-66631DFF7310}"/>
              </c:ext>
            </c:extLst>
          </c:dPt>
          <c:dPt>
            <c:idx val="2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BE-9448-BF64-66631DFF7310}"/>
              </c:ext>
            </c:extLst>
          </c:dPt>
          <c:dPt>
            <c:idx val="3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BE-9448-BF64-66631DFF7310}"/>
              </c:ext>
            </c:extLst>
          </c:dPt>
          <c:cat>
            <c:strRef>
              <c:f>Foglio1!$A$2:$A$5</c:f>
              <c:strCache>
                <c:ptCount val="4"/>
                <c:pt idx="0">
                  <c:v>1° trim.</c:v>
                </c:pt>
                <c:pt idx="1">
                  <c:v>2° trim.</c:v>
                </c:pt>
                <c:pt idx="2">
                  <c:v>3° trim.</c:v>
                </c:pt>
                <c:pt idx="3">
                  <c:v>4° trim.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C0-F346-80AE-86D7513CA9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AE6-4E4A-AD83-946CF07EA695}"/>
              </c:ext>
            </c:extLst>
          </c:dPt>
          <c:dPt>
            <c:idx val="1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AE6-4E4A-AD83-946CF07EA695}"/>
              </c:ext>
            </c:extLst>
          </c:dPt>
          <c:dPt>
            <c:idx val="2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AE6-4E4A-AD83-946CF07EA695}"/>
              </c:ext>
            </c:extLst>
          </c:dPt>
          <c:dPt>
            <c:idx val="3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AE6-4E4A-AD83-946CF07EA695}"/>
              </c:ext>
            </c:extLst>
          </c:dPt>
          <c:cat>
            <c:strRef>
              <c:f>Foglio1!$A$2:$A$5</c:f>
              <c:strCache>
                <c:ptCount val="4"/>
                <c:pt idx="0">
                  <c:v>1° trim.</c:v>
                </c:pt>
                <c:pt idx="1">
                  <c:v>2° trim.</c:v>
                </c:pt>
                <c:pt idx="2">
                  <c:v>3° trim.</c:v>
                </c:pt>
                <c:pt idx="3">
                  <c:v>4° trim.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AE6-4E4A-AD83-946CF07EA6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28/08/2023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13" Type="http://schemas.openxmlformats.org/officeDocument/2006/relationships/image" Target="../media/image3.pn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11" Type="http://schemas.openxmlformats.org/officeDocument/2006/relationships/image" Target="../media/image19.jpg"/><Relationship Id="rId5" Type="http://schemas.openxmlformats.org/officeDocument/2006/relationships/image" Target="../media/image13.jpg"/><Relationship Id="rId1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magine 41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E18AEA4E-CC69-A59E-B0A9-0AD1D34A1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86" y="466358"/>
            <a:ext cx="2233382" cy="1583468"/>
          </a:xfrm>
          <a:prstGeom prst="rect">
            <a:avLst/>
          </a:prstGeom>
        </p:spPr>
      </p:pic>
      <p:pic>
        <p:nvPicPr>
          <p:cNvPr id="50" name="Immagine 49" descr="Immagine che contiene testo, Carattere, coniglio, simbolo&#10;&#10;Descrizione generata automaticamente">
            <a:extLst>
              <a:ext uri="{FF2B5EF4-FFF2-40B4-BE49-F238E27FC236}">
                <a16:creationId xmlns:a16="http://schemas.microsoft.com/office/drawing/2014/main" id="{AEC71326-CBBB-600E-C41D-DA6BA07C8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750" y="4355927"/>
            <a:ext cx="1537746" cy="341380"/>
          </a:xfrm>
          <a:prstGeom prst="rect">
            <a:avLst/>
          </a:prstGeom>
        </p:spPr>
      </p:pic>
      <p:pic>
        <p:nvPicPr>
          <p:cNvPr id="52" name="Immagine 51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52AB31EF-D860-A873-C183-DA6D5DE39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6218" y="4296109"/>
            <a:ext cx="902590" cy="430536"/>
          </a:xfrm>
          <a:prstGeom prst="rect">
            <a:avLst/>
          </a:prstGeom>
        </p:spPr>
      </p:pic>
      <p:pic>
        <p:nvPicPr>
          <p:cNvPr id="54" name="Immagine 53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26578F41-BD7B-F090-957E-68E754FE32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9708" y="4355927"/>
            <a:ext cx="342324" cy="337531"/>
          </a:xfrm>
          <a:prstGeom prst="rect">
            <a:avLst/>
          </a:prstGeom>
        </p:spPr>
      </p:pic>
      <p:pic>
        <p:nvPicPr>
          <p:cNvPr id="56" name="Immagine 55" descr="Immagine che contiene Carattere, testo, Elementi grafici, simbolo&#10;&#10;Descrizione generata automaticamente">
            <a:extLst>
              <a:ext uri="{FF2B5EF4-FFF2-40B4-BE49-F238E27FC236}">
                <a16:creationId xmlns:a16="http://schemas.microsoft.com/office/drawing/2014/main" id="{A7DCF56A-B547-1648-97EB-4D44B1FDCD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4531" y="4368918"/>
            <a:ext cx="594621" cy="330609"/>
          </a:xfrm>
          <a:prstGeom prst="rect">
            <a:avLst/>
          </a:prstGeom>
        </p:spPr>
      </p:pic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0C7E32D7-D0D6-FD0B-923B-711409EAA9E0}"/>
              </a:ext>
            </a:extLst>
          </p:cNvPr>
          <p:cNvSpPr txBox="1"/>
          <p:nvPr/>
        </p:nvSpPr>
        <p:spPr>
          <a:xfrm>
            <a:off x="3368079" y="1010297"/>
            <a:ext cx="3047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TRIESTE </a:t>
            </a:r>
          </a:p>
          <a:p>
            <a:r>
              <a:rPr lang="it-IT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1 - 4 OCTOBER 2023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6309B19D-95F2-CA09-D2BE-FC2049767C41}"/>
              </a:ext>
            </a:extLst>
          </p:cNvPr>
          <p:cNvSpPr txBox="1"/>
          <p:nvPr/>
        </p:nvSpPr>
        <p:spPr>
          <a:xfrm>
            <a:off x="3376546" y="1688734"/>
            <a:ext cx="3047277" cy="2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www.bsbf2024.org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58DEE9B6-00D5-41E3-5EFB-5CC028312A83}"/>
              </a:ext>
            </a:extLst>
          </p:cNvPr>
          <p:cNvSpPr txBox="1"/>
          <p:nvPr/>
        </p:nvSpPr>
        <p:spPr>
          <a:xfrm>
            <a:off x="3368079" y="3971211"/>
            <a:ext cx="457157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5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Host </a:t>
            </a:r>
            <a:r>
              <a:rPr lang="it-IT" sz="95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Organisers</a:t>
            </a:r>
            <a:r>
              <a:rPr lang="it-IT" sz="95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BSBF Trieste 2024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D67626ED-5A47-DE91-821B-D985B1D56A37}"/>
              </a:ext>
            </a:extLst>
          </p:cNvPr>
          <p:cNvSpPr txBox="1"/>
          <p:nvPr/>
        </p:nvSpPr>
        <p:spPr>
          <a:xfrm>
            <a:off x="6225391" y="708332"/>
            <a:ext cx="261525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BSBF 2024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11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it-IT" sz="11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oriented</a:t>
            </a:r>
            <a:r>
              <a:rPr lang="it-IT" sz="11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congress</a:t>
            </a:r>
            <a:r>
              <a:rPr lang="it-IT" sz="11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congregates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Infrastructures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focused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sz="11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with the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be the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meeting point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it-IT" sz="11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Infrastructures</a:t>
            </a:r>
            <a:r>
              <a:rPr lang="it-IT" sz="11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it-IT" sz="1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  <a:r>
              <a:rPr lang="it-IT" sz="11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7893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magine 49" descr="Immagine che contiene testo, Carattere, coniglio, simbolo&#10;&#10;Descrizione generata automaticamente">
            <a:extLst>
              <a:ext uri="{FF2B5EF4-FFF2-40B4-BE49-F238E27FC236}">
                <a16:creationId xmlns:a16="http://schemas.microsoft.com/office/drawing/2014/main" id="{AEC71326-CBBB-600E-C41D-DA6BA07C8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83" y="4423663"/>
            <a:ext cx="1537746" cy="341380"/>
          </a:xfrm>
          <a:prstGeom prst="rect">
            <a:avLst/>
          </a:prstGeom>
        </p:spPr>
      </p:pic>
      <p:pic>
        <p:nvPicPr>
          <p:cNvPr id="52" name="Immagine 51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52AB31EF-D860-A873-C183-DA6D5DE39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2910" y="4336728"/>
            <a:ext cx="902590" cy="430536"/>
          </a:xfrm>
          <a:prstGeom prst="rect">
            <a:avLst/>
          </a:prstGeom>
        </p:spPr>
      </p:pic>
      <p:pic>
        <p:nvPicPr>
          <p:cNvPr id="54" name="Immagine 53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26578F41-BD7B-F090-957E-68E754FE32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6841" y="4423663"/>
            <a:ext cx="342324" cy="337531"/>
          </a:xfrm>
          <a:prstGeom prst="rect">
            <a:avLst/>
          </a:prstGeom>
        </p:spPr>
      </p:pic>
      <p:pic>
        <p:nvPicPr>
          <p:cNvPr id="56" name="Immagine 55" descr="Immagine che contiene Carattere, testo, Elementi grafici, simbolo&#10;&#10;Descrizione generata automaticamente">
            <a:extLst>
              <a:ext uri="{FF2B5EF4-FFF2-40B4-BE49-F238E27FC236}">
                <a16:creationId xmlns:a16="http://schemas.microsoft.com/office/drawing/2014/main" id="{A7DCF56A-B547-1648-97EB-4D44B1FDC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9253" y="4436654"/>
            <a:ext cx="594621" cy="330609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565E8ABF-3FA0-E9AA-0475-E7B494074456}"/>
              </a:ext>
            </a:extLst>
          </p:cNvPr>
          <p:cNvSpPr/>
          <p:nvPr/>
        </p:nvSpPr>
        <p:spPr>
          <a:xfrm>
            <a:off x="5192969" y="679506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EEA72FD0-3664-0193-4061-9B207756D3E8}"/>
              </a:ext>
            </a:extLst>
          </p:cNvPr>
          <p:cNvGrpSpPr/>
          <p:nvPr/>
        </p:nvGrpSpPr>
        <p:grpSpPr>
          <a:xfrm>
            <a:off x="4224497" y="1897891"/>
            <a:ext cx="1036732" cy="715134"/>
            <a:chOff x="4160997" y="1866896"/>
            <a:chExt cx="1036732" cy="715134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A606C393-D428-752B-85F6-461D65817A2F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11" name="Ovale 10">
                <a:extLst>
                  <a:ext uri="{FF2B5EF4-FFF2-40B4-BE49-F238E27FC236}">
                    <a16:creationId xmlns:a16="http://schemas.microsoft.com/office/drawing/2014/main" id="{CA017D3C-88C3-00C4-6169-59268A5D57AF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Ovale 12">
                <a:extLst>
                  <a:ext uri="{FF2B5EF4-FFF2-40B4-BE49-F238E27FC236}">
                    <a16:creationId xmlns:a16="http://schemas.microsoft.com/office/drawing/2014/main" id="{FD8D09D6-9CF5-A458-F80D-FEF896DE7B44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Ovale 13">
                <a:extLst>
                  <a:ext uri="{FF2B5EF4-FFF2-40B4-BE49-F238E27FC236}">
                    <a16:creationId xmlns:a16="http://schemas.microsoft.com/office/drawing/2014/main" id="{92130E60-5433-6719-A8FE-B0CBB725AC99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Ovale 14">
                <a:extLst>
                  <a:ext uri="{FF2B5EF4-FFF2-40B4-BE49-F238E27FC236}">
                    <a16:creationId xmlns:a16="http://schemas.microsoft.com/office/drawing/2014/main" id="{0490FAA4-9D68-C07B-CD54-4C61DA6FF7FF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" name="Ovale 15">
                <a:extLst>
                  <a:ext uri="{FF2B5EF4-FFF2-40B4-BE49-F238E27FC236}">
                    <a16:creationId xmlns:a16="http://schemas.microsoft.com/office/drawing/2014/main" id="{57DC0A71-564B-0169-A533-B8A52930EBA1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03FBCAC9-2ACD-7B26-E149-71B59CDF38CC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4808E04B-4956-ED6A-0DEA-8E82E2083C20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0310E401-553E-BFF3-4A42-8D994E972901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CCF04978-4BCD-E8F3-7944-41830D6CFD70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4AFB0DFD-22A8-AEBB-EA7A-65AC1165158B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7FCE5A56-6141-0DF0-8AED-FC4E3CE8004C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8DC43CD0-A1FA-EEAC-3D31-C0143D55734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07A652FB-B157-2A66-BEF7-C789C02B490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3563A4BE-BA09-E2BB-FF57-DD76A2A2429C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55028103-B4ED-CA00-24B2-A990B602274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2EEFFA09-811E-E663-39B7-674A47BC76C4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01A4F8C2-B0F4-BF46-85A6-111FFA3CCFEF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27CB68F3-EE0B-86DB-66B6-6626DF4F4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079F41C2-8604-B073-CB16-928607C746E2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DD8BE84B-F5A6-2028-6EED-F312AFA36701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9BA498F8-C637-D8E8-3F30-7CA62E007A52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8468291F-7B8E-D992-2E65-1C62C3DC982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43B2F1A2-C423-46FC-9DBE-FBD97EA4526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6CE12515-7A36-23E8-AA79-47F18A2ACEEF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D1618E83-F813-53FC-F1EC-B385E8FCCD5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89E98A7A-4039-18C0-5DB5-4EAA053C3142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7863E5E8-00F8-0F94-9EEF-617527B0E71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10" name="Ovale 9">
            <a:extLst>
              <a:ext uri="{FF2B5EF4-FFF2-40B4-BE49-F238E27FC236}">
                <a16:creationId xmlns:a16="http://schemas.microsoft.com/office/drawing/2014/main" id="{74221B5D-ACD1-561C-1EE2-C4B608B7A816}"/>
              </a:ext>
            </a:extLst>
          </p:cNvPr>
          <p:cNvSpPr/>
          <p:nvPr/>
        </p:nvSpPr>
        <p:spPr>
          <a:xfrm>
            <a:off x="7583400" y="-554416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2" name="Immagine 41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E18AEA4E-CC69-A59E-B0A9-0AD1D34A18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056" y="542558"/>
            <a:ext cx="2872615" cy="2036684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0B794917-F86A-859E-CA65-FE391A2175CC}"/>
              </a:ext>
            </a:extLst>
          </p:cNvPr>
          <p:cNvSpPr txBox="1"/>
          <p:nvPr/>
        </p:nvSpPr>
        <p:spPr>
          <a:xfrm>
            <a:off x="489125" y="2966447"/>
            <a:ext cx="3047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TRIESTE </a:t>
            </a:r>
          </a:p>
          <a:p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1 - 4 OCTOBER 2023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E7D88BC8-C278-E9AA-3E97-355FCDA58F98}"/>
              </a:ext>
            </a:extLst>
          </p:cNvPr>
          <p:cNvSpPr txBox="1"/>
          <p:nvPr/>
        </p:nvSpPr>
        <p:spPr>
          <a:xfrm>
            <a:off x="497592" y="3572005"/>
            <a:ext cx="3047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www.bsbf2024.org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00843927-52CF-29BA-F083-F7744290CDB0}"/>
              </a:ext>
            </a:extLst>
          </p:cNvPr>
          <p:cNvSpPr txBox="1"/>
          <p:nvPr/>
        </p:nvSpPr>
        <p:spPr>
          <a:xfrm>
            <a:off x="497591" y="4018298"/>
            <a:ext cx="4571574" cy="168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Host </a:t>
            </a:r>
            <a:r>
              <a:rPr lang="it-IT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Organisers</a:t>
            </a:r>
            <a:r>
              <a:rPr lang="it-IT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BSBF Trieste 2024</a:t>
            </a:r>
          </a:p>
        </p:txBody>
      </p:sp>
    </p:spTree>
    <p:extLst>
      <p:ext uri="{BB962C8B-B14F-4D97-AF65-F5344CB8AC3E}">
        <p14:creationId xmlns:p14="http://schemas.microsoft.com/office/powerpoint/2010/main" val="1621153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11D8CD8B-20B5-B1FE-E9BA-B4B64598F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30" y="2872438"/>
            <a:ext cx="2540426" cy="1801162"/>
          </a:xfrm>
          <a:prstGeom prst="rect">
            <a:avLst/>
          </a:prstGeom>
        </p:spPr>
      </p:pic>
      <p:grpSp>
        <p:nvGrpSpPr>
          <p:cNvPr id="42" name="Gruppo 41">
            <a:extLst>
              <a:ext uri="{FF2B5EF4-FFF2-40B4-BE49-F238E27FC236}">
                <a16:creationId xmlns:a16="http://schemas.microsoft.com/office/drawing/2014/main" id="{C445D661-A297-4ECB-CB40-5CD36EE93161}"/>
              </a:ext>
            </a:extLst>
          </p:cNvPr>
          <p:cNvGrpSpPr/>
          <p:nvPr/>
        </p:nvGrpSpPr>
        <p:grpSpPr>
          <a:xfrm>
            <a:off x="5435520" y="2832842"/>
            <a:ext cx="1036732" cy="715134"/>
            <a:chOff x="4160997" y="1866896"/>
            <a:chExt cx="1036732" cy="715134"/>
          </a:xfrm>
          <a:solidFill>
            <a:srgbClr val="F2F2F4"/>
          </a:solidFill>
        </p:grpSpPr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218649D2-6758-B17B-012B-B2262ED26615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  <a:grpFill/>
          </p:grpSpPr>
          <p:sp>
            <p:nvSpPr>
              <p:cNvPr id="65" name="Ovale 64">
                <a:extLst>
                  <a:ext uri="{FF2B5EF4-FFF2-40B4-BE49-F238E27FC236}">
                    <a16:creationId xmlns:a16="http://schemas.microsoft.com/office/drawing/2014/main" id="{AE7A826F-8FCC-325E-E59D-D76059A8AA29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6" name="Ovale 65">
                <a:extLst>
                  <a:ext uri="{FF2B5EF4-FFF2-40B4-BE49-F238E27FC236}">
                    <a16:creationId xmlns:a16="http://schemas.microsoft.com/office/drawing/2014/main" id="{340DCA79-7278-619F-3B67-60D52519300E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7" name="Ovale 66">
                <a:extLst>
                  <a:ext uri="{FF2B5EF4-FFF2-40B4-BE49-F238E27FC236}">
                    <a16:creationId xmlns:a16="http://schemas.microsoft.com/office/drawing/2014/main" id="{6559FB72-3BB7-0B6F-2B88-0BAD133F08F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8" name="Ovale 67">
                <a:extLst>
                  <a:ext uri="{FF2B5EF4-FFF2-40B4-BE49-F238E27FC236}">
                    <a16:creationId xmlns:a16="http://schemas.microsoft.com/office/drawing/2014/main" id="{8321F3B5-38A7-2FDA-B49E-C7D3FA12BF23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9" name="Ovale 68">
                <a:extLst>
                  <a:ext uri="{FF2B5EF4-FFF2-40B4-BE49-F238E27FC236}">
                    <a16:creationId xmlns:a16="http://schemas.microsoft.com/office/drawing/2014/main" id="{8F92C430-0F28-F09E-E211-8472C44AAFBC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0" name="Ovale 69">
                <a:extLst>
                  <a:ext uri="{FF2B5EF4-FFF2-40B4-BE49-F238E27FC236}">
                    <a16:creationId xmlns:a16="http://schemas.microsoft.com/office/drawing/2014/main" id="{25C5CA3D-EBDD-A799-0DFE-A0A1C9F6F802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4A032F6B-8797-2E99-AA44-3BF0D42D6BF7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  <a:grpFill/>
          </p:grpSpPr>
          <p:sp>
            <p:nvSpPr>
              <p:cNvPr id="59" name="Ovale 58">
                <a:extLst>
                  <a:ext uri="{FF2B5EF4-FFF2-40B4-BE49-F238E27FC236}">
                    <a16:creationId xmlns:a16="http://schemas.microsoft.com/office/drawing/2014/main" id="{4CCB32C4-6BAD-E53F-1D2D-6449F94F8CC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Ovale 59">
                <a:extLst>
                  <a:ext uri="{FF2B5EF4-FFF2-40B4-BE49-F238E27FC236}">
                    <a16:creationId xmlns:a16="http://schemas.microsoft.com/office/drawing/2014/main" id="{B2C440F7-A121-104F-1D2D-80009E257A0A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1" name="Ovale 60">
                <a:extLst>
                  <a:ext uri="{FF2B5EF4-FFF2-40B4-BE49-F238E27FC236}">
                    <a16:creationId xmlns:a16="http://schemas.microsoft.com/office/drawing/2014/main" id="{A38E35F1-687D-ED79-F5A8-38DD9AD92C14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2" name="Ovale 61">
                <a:extLst>
                  <a:ext uri="{FF2B5EF4-FFF2-40B4-BE49-F238E27FC236}">
                    <a16:creationId xmlns:a16="http://schemas.microsoft.com/office/drawing/2014/main" id="{0B7697D3-8590-C63A-DCFD-E57F28E6AC1B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3" name="Ovale 62">
                <a:extLst>
                  <a:ext uri="{FF2B5EF4-FFF2-40B4-BE49-F238E27FC236}">
                    <a16:creationId xmlns:a16="http://schemas.microsoft.com/office/drawing/2014/main" id="{940557D3-E324-54E4-E662-0950E2BAF842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4" name="Ovale 63">
                <a:extLst>
                  <a:ext uri="{FF2B5EF4-FFF2-40B4-BE49-F238E27FC236}">
                    <a16:creationId xmlns:a16="http://schemas.microsoft.com/office/drawing/2014/main" id="{4A207344-A7FB-A651-4CED-D425B56949CC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45" name="Gruppo 44">
              <a:extLst>
                <a:ext uri="{FF2B5EF4-FFF2-40B4-BE49-F238E27FC236}">
                  <a16:creationId xmlns:a16="http://schemas.microsoft.com/office/drawing/2014/main" id="{096B98DF-E55D-C4BE-8BEA-D723FCA86BFD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  <a:grpFill/>
          </p:grpSpPr>
          <p:sp>
            <p:nvSpPr>
              <p:cNvPr id="53" name="Ovale 52">
                <a:extLst>
                  <a:ext uri="{FF2B5EF4-FFF2-40B4-BE49-F238E27FC236}">
                    <a16:creationId xmlns:a16="http://schemas.microsoft.com/office/drawing/2014/main" id="{4E4C6A8A-57DE-71BC-B48E-CB23E060A019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Ovale 53">
                <a:extLst>
                  <a:ext uri="{FF2B5EF4-FFF2-40B4-BE49-F238E27FC236}">
                    <a16:creationId xmlns:a16="http://schemas.microsoft.com/office/drawing/2014/main" id="{394AA6BD-59DE-2428-61F9-B0D0CA49C77A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Ovale 54">
                <a:extLst>
                  <a:ext uri="{FF2B5EF4-FFF2-40B4-BE49-F238E27FC236}">
                    <a16:creationId xmlns:a16="http://schemas.microsoft.com/office/drawing/2014/main" id="{6D750549-C695-72A5-6B96-878F3945C6EE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Ovale 55">
                <a:extLst>
                  <a:ext uri="{FF2B5EF4-FFF2-40B4-BE49-F238E27FC236}">
                    <a16:creationId xmlns:a16="http://schemas.microsoft.com/office/drawing/2014/main" id="{716646D3-F9C2-F0D6-C17A-355A4BD287EB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Ovale 56">
                <a:extLst>
                  <a:ext uri="{FF2B5EF4-FFF2-40B4-BE49-F238E27FC236}">
                    <a16:creationId xmlns:a16="http://schemas.microsoft.com/office/drawing/2014/main" id="{54E1696A-5247-8BAC-78FF-1FFEB9648B7B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Ovale 57">
                <a:extLst>
                  <a:ext uri="{FF2B5EF4-FFF2-40B4-BE49-F238E27FC236}">
                    <a16:creationId xmlns:a16="http://schemas.microsoft.com/office/drawing/2014/main" id="{4BA0E269-A2D8-C58D-F239-1104F25B6416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46" name="Gruppo 45">
              <a:extLst>
                <a:ext uri="{FF2B5EF4-FFF2-40B4-BE49-F238E27FC236}">
                  <a16:creationId xmlns:a16="http://schemas.microsoft.com/office/drawing/2014/main" id="{D873D7C1-A157-2653-8493-18AB478CB141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  <a:grpFill/>
          </p:grpSpPr>
          <p:sp>
            <p:nvSpPr>
              <p:cNvPr id="47" name="Ovale 46">
                <a:extLst>
                  <a:ext uri="{FF2B5EF4-FFF2-40B4-BE49-F238E27FC236}">
                    <a16:creationId xmlns:a16="http://schemas.microsoft.com/office/drawing/2014/main" id="{A6DB3A26-756D-76CC-AAC4-D97D3E988F54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Ovale 47">
                <a:extLst>
                  <a:ext uri="{FF2B5EF4-FFF2-40B4-BE49-F238E27FC236}">
                    <a16:creationId xmlns:a16="http://schemas.microsoft.com/office/drawing/2014/main" id="{727F9CBC-438B-D59A-8E8B-D1D5DA635BC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9" name="Ovale 48">
                <a:extLst>
                  <a:ext uri="{FF2B5EF4-FFF2-40B4-BE49-F238E27FC236}">
                    <a16:creationId xmlns:a16="http://schemas.microsoft.com/office/drawing/2014/main" id="{8479AB6D-56C4-082A-976F-03646F736F20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0" name="Ovale 49">
                <a:extLst>
                  <a:ext uri="{FF2B5EF4-FFF2-40B4-BE49-F238E27FC236}">
                    <a16:creationId xmlns:a16="http://schemas.microsoft.com/office/drawing/2014/main" id="{EDF57FA3-DA52-E06E-0D44-591915F081BC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Ovale 50">
                <a:extLst>
                  <a:ext uri="{FF2B5EF4-FFF2-40B4-BE49-F238E27FC236}">
                    <a16:creationId xmlns:a16="http://schemas.microsoft.com/office/drawing/2014/main" id="{997E8B1F-C796-63CC-7163-A801741085B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2" name="Ovale 51">
                <a:extLst>
                  <a:ext uri="{FF2B5EF4-FFF2-40B4-BE49-F238E27FC236}">
                    <a16:creationId xmlns:a16="http://schemas.microsoft.com/office/drawing/2014/main" id="{0D9D6CDE-6801-3823-0E4D-95F739B3EF82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71" name="Immagine 70" descr="Immagine che contiene testo, Carattere, coniglio, simbolo&#10;&#10;Descrizione generata automaticamente">
            <a:extLst>
              <a:ext uri="{FF2B5EF4-FFF2-40B4-BE49-F238E27FC236}">
                <a16:creationId xmlns:a16="http://schemas.microsoft.com/office/drawing/2014/main" id="{3B03A905-6E7E-727C-D7DE-D5CA4EE0E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550" y="4340687"/>
            <a:ext cx="1537746" cy="341380"/>
          </a:xfrm>
          <a:prstGeom prst="rect">
            <a:avLst/>
          </a:prstGeom>
        </p:spPr>
      </p:pic>
      <p:pic>
        <p:nvPicPr>
          <p:cNvPr id="75" name="Immagine 74" descr="Immagine che contiene schermata, Carattere, testo, Elementi grafici&#10;&#10;Descrizione generata automaticamente">
            <a:extLst>
              <a:ext uri="{FF2B5EF4-FFF2-40B4-BE49-F238E27FC236}">
                <a16:creationId xmlns:a16="http://schemas.microsoft.com/office/drawing/2014/main" id="{38EAE733-95BB-ACCC-0476-F5C981FEDA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7494" y="4342230"/>
            <a:ext cx="342324" cy="337532"/>
          </a:xfrm>
          <a:prstGeom prst="rect">
            <a:avLst/>
          </a:prstGeom>
        </p:spPr>
      </p:pic>
      <p:pic>
        <p:nvPicPr>
          <p:cNvPr id="77" name="Immagine 76" descr="Immagine che contiene schermata, Elementi grafici, Carattere, grafica&#10;&#10;Descrizione generata automaticamente">
            <a:extLst>
              <a:ext uri="{FF2B5EF4-FFF2-40B4-BE49-F238E27FC236}">
                <a16:creationId xmlns:a16="http://schemas.microsoft.com/office/drawing/2014/main" id="{07070932-8600-17AE-0EE0-9A017A1D27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6924" y="4344153"/>
            <a:ext cx="617498" cy="347651"/>
          </a:xfrm>
          <a:prstGeom prst="rect">
            <a:avLst/>
          </a:prstGeom>
        </p:spPr>
      </p:pic>
      <p:pic>
        <p:nvPicPr>
          <p:cNvPr id="80" name="Immagine 79" descr="Immagine che contiene testo, Carattere, Elementi grafici, schermata&#10;&#10;Descrizione generata automaticamente">
            <a:extLst>
              <a:ext uri="{FF2B5EF4-FFF2-40B4-BE49-F238E27FC236}">
                <a16:creationId xmlns:a16="http://schemas.microsoft.com/office/drawing/2014/main" id="{C13B262E-7C47-2B33-E5B9-F14A7F350A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7377" y="4251531"/>
            <a:ext cx="900704" cy="430536"/>
          </a:xfrm>
          <a:prstGeom prst="rect">
            <a:avLst/>
          </a:prstGeom>
        </p:spPr>
      </p:pic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7A46F70E-C55C-C12C-32D9-7475F6BE4A9D}"/>
              </a:ext>
            </a:extLst>
          </p:cNvPr>
          <p:cNvSpPr txBox="1"/>
          <p:nvPr/>
        </p:nvSpPr>
        <p:spPr>
          <a:xfrm>
            <a:off x="6529338" y="1962765"/>
            <a:ext cx="3047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TRIESTE </a:t>
            </a:r>
          </a:p>
          <a:p>
            <a:r>
              <a:rPr lang="it-IT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1 - 4 OCTOBER 2023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8F7E175A-366C-D5F2-76EF-2B6CF6E42721}"/>
              </a:ext>
            </a:extLst>
          </p:cNvPr>
          <p:cNvSpPr txBox="1"/>
          <p:nvPr/>
        </p:nvSpPr>
        <p:spPr>
          <a:xfrm>
            <a:off x="6537805" y="2641202"/>
            <a:ext cx="3047277" cy="2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www.bsbf2024.org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3A1A45EA-7C15-56BB-67CF-1AF6D74C6EFB}"/>
              </a:ext>
            </a:extLst>
          </p:cNvPr>
          <p:cNvSpPr txBox="1"/>
          <p:nvPr/>
        </p:nvSpPr>
        <p:spPr>
          <a:xfrm>
            <a:off x="4045898" y="3952098"/>
            <a:ext cx="457157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Host </a:t>
            </a:r>
            <a:r>
              <a:rPr lang="it-IT" sz="95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Organisers</a:t>
            </a:r>
            <a:r>
              <a:rPr lang="it-IT" sz="95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BSBF Trieste 2024</a:t>
            </a:r>
          </a:p>
        </p:txBody>
      </p:sp>
    </p:spTree>
    <p:extLst>
      <p:ext uri="{BB962C8B-B14F-4D97-AF65-F5344CB8AC3E}">
        <p14:creationId xmlns:p14="http://schemas.microsoft.com/office/powerpoint/2010/main" val="59100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530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B1327D1-D0A0-1E3D-A1CC-689D2FD1165F}"/>
              </a:ext>
            </a:extLst>
          </p:cNvPr>
          <p:cNvSpPr/>
          <p:nvPr/>
        </p:nvSpPr>
        <p:spPr>
          <a:xfrm>
            <a:off x="3214540" y="0"/>
            <a:ext cx="5929460" cy="5143500"/>
          </a:xfrm>
          <a:prstGeom prst="rect">
            <a:avLst/>
          </a:prstGeom>
          <a:solidFill>
            <a:srgbClr val="148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1" name="Immagine 40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11D8CD8B-20B5-B1FE-E9BA-B4B64598F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23" y="619432"/>
            <a:ext cx="1998641" cy="1417036"/>
          </a:xfrm>
          <a:prstGeom prst="rect">
            <a:avLst/>
          </a:prstGeom>
        </p:spPr>
      </p:pic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2A5D3724-3012-BF33-AF1A-EB98493DD949}"/>
              </a:ext>
            </a:extLst>
          </p:cNvPr>
          <p:cNvSpPr txBox="1"/>
          <p:nvPr/>
        </p:nvSpPr>
        <p:spPr>
          <a:xfrm>
            <a:off x="493378" y="3627110"/>
            <a:ext cx="3047277" cy="64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14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TRIESTE </a:t>
            </a:r>
          </a:p>
          <a:p>
            <a:r>
              <a:rPr lang="it-IT" sz="1600" b="1" dirty="0">
                <a:solidFill>
                  <a:srgbClr val="14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1 - 4 OCTOBER 2023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D44C99DF-D1A8-80F5-1D2F-136FE9ACE1BC}"/>
              </a:ext>
            </a:extLst>
          </p:cNvPr>
          <p:cNvSpPr txBox="1"/>
          <p:nvPr/>
        </p:nvSpPr>
        <p:spPr>
          <a:xfrm>
            <a:off x="501845" y="4317859"/>
            <a:ext cx="3047277" cy="372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www.bsbf2024.org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0F1532A6-775E-BAE4-5E72-30EA4A1EEC2B}"/>
              </a:ext>
            </a:extLst>
          </p:cNvPr>
          <p:cNvSpPr txBox="1"/>
          <p:nvPr/>
        </p:nvSpPr>
        <p:spPr>
          <a:xfrm>
            <a:off x="3748825" y="529285"/>
            <a:ext cx="4418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modiam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ipsantemos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ut ea </a:t>
            </a:r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sanduciis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uta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comniet</a:t>
            </a:r>
            <a:endParaRPr lang="it-IT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2CD2DD8A-2B5A-4A9A-29B6-E0A249065410}"/>
              </a:ext>
            </a:extLst>
          </p:cNvPr>
          <p:cNvSpPr txBox="1"/>
          <p:nvPr/>
        </p:nvSpPr>
        <p:spPr>
          <a:xfrm>
            <a:off x="3748825" y="2451671"/>
            <a:ext cx="4418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Mario Rossi</a:t>
            </a:r>
          </a:p>
          <a:p>
            <a:r>
              <a:rPr lang="it-IT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</a:t>
            </a:r>
            <a:endParaRPr lang="it-IT" sz="22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04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11D8CD8B-20B5-B1FE-E9BA-B4B64598F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23" y="619432"/>
            <a:ext cx="1998641" cy="1417036"/>
          </a:xfrm>
          <a:prstGeom prst="rect">
            <a:avLst/>
          </a:prstGeom>
        </p:spPr>
      </p:pic>
      <p:sp>
        <p:nvSpPr>
          <p:cNvPr id="42" name="Ovale 41">
            <a:extLst>
              <a:ext uri="{FF2B5EF4-FFF2-40B4-BE49-F238E27FC236}">
                <a16:creationId xmlns:a16="http://schemas.microsoft.com/office/drawing/2014/main" id="{6181045F-D6A0-E13D-5820-7A92A5F2C2CC}"/>
              </a:ext>
            </a:extLst>
          </p:cNvPr>
          <p:cNvSpPr/>
          <p:nvPr/>
        </p:nvSpPr>
        <p:spPr>
          <a:xfrm>
            <a:off x="1972149" y="1985425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149E8F9F-0B41-CF69-6BBA-92B33F7688C1}"/>
              </a:ext>
            </a:extLst>
          </p:cNvPr>
          <p:cNvSpPr txBox="1"/>
          <p:nvPr/>
        </p:nvSpPr>
        <p:spPr>
          <a:xfrm>
            <a:off x="493378" y="3627110"/>
            <a:ext cx="3047277" cy="64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14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TRIESTE </a:t>
            </a:r>
          </a:p>
          <a:p>
            <a:r>
              <a:rPr lang="it-IT" sz="1600" b="1" dirty="0">
                <a:solidFill>
                  <a:srgbClr val="14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1 - 4 OCTOBER 2023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A3DDF61D-F0B7-7565-BEA8-7609ABEE86ED}"/>
              </a:ext>
            </a:extLst>
          </p:cNvPr>
          <p:cNvSpPr txBox="1"/>
          <p:nvPr/>
        </p:nvSpPr>
        <p:spPr>
          <a:xfrm>
            <a:off x="501845" y="4317859"/>
            <a:ext cx="3047277" cy="372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www.bsbf2024.org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A109D363-AD85-A1AC-E72C-4A7261A732FF}"/>
              </a:ext>
            </a:extLst>
          </p:cNvPr>
          <p:cNvSpPr txBox="1"/>
          <p:nvPr/>
        </p:nvSpPr>
        <p:spPr>
          <a:xfrm>
            <a:off x="3748825" y="529285"/>
            <a:ext cx="4418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modiam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ipsantemos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ut ea </a:t>
            </a:r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sanduciis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uta</a:t>
            </a:r>
            <a:r>
              <a:rPr lang="it-IT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it-IT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comniet</a:t>
            </a:r>
            <a:endParaRPr lang="it-IT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89D859E-280A-DD5A-35C3-B127EF0A3521}"/>
              </a:ext>
            </a:extLst>
          </p:cNvPr>
          <p:cNvSpPr txBox="1"/>
          <p:nvPr/>
        </p:nvSpPr>
        <p:spPr>
          <a:xfrm>
            <a:off x="3748825" y="2451671"/>
            <a:ext cx="4418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Mario Rossi</a:t>
            </a:r>
          </a:p>
          <a:p>
            <a:r>
              <a:rPr lang="it-IT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</a:t>
            </a:r>
            <a:endParaRPr lang="it-IT" sz="22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787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11D8CD8B-20B5-B1FE-E9BA-B4B64598F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924" y="1043637"/>
            <a:ext cx="2818773" cy="1998509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0152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A58E345-70D4-74CC-A3CA-36AACCF920A1}"/>
              </a:ext>
            </a:extLst>
          </p:cNvPr>
          <p:cNvSpPr txBox="1"/>
          <p:nvPr/>
        </p:nvSpPr>
        <p:spPr>
          <a:xfrm>
            <a:off x="756355" y="627063"/>
            <a:ext cx="681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198F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ollupta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 sita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plitatem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aditiist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earum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ipsam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enet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pori </a:t>
            </a:r>
            <a:r>
              <a:rPr lang="it-IT" b="1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it-IT" b="1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E0EFAB0-72A6-FDD8-C62E-4D2F0F0175D5}"/>
              </a:ext>
            </a:extLst>
          </p:cNvPr>
          <p:cNvSpPr txBox="1"/>
          <p:nvPr/>
        </p:nvSpPr>
        <p:spPr>
          <a:xfrm>
            <a:off x="756355" y="1516063"/>
            <a:ext cx="68194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effectLst/>
                <a:latin typeface="Helvetica" pitchFamily="2" charset="0"/>
              </a:rPr>
              <a:t>Nus </a:t>
            </a:r>
            <a:r>
              <a:rPr lang="it-IT" sz="1000" dirty="0" err="1">
                <a:effectLst/>
                <a:latin typeface="Helvetica" pitchFamily="2" charset="0"/>
              </a:rPr>
              <a:t>expeditio</a:t>
            </a:r>
            <a:r>
              <a:rPr lang="it-IT" sz="1000" dirty="0">
                <a:effectLst/>
                <a:latin typeface="Helvetica" pitchFamily="2" charset="0"/>
              </a:rPr>
              <a:t>. Em </a:t>
            </a:r>
            <a:r>
              <a:rPr lang="it-IT" sz="1000" dirty="0" err="1">
                <a:effectLst/>
                <a:latin typeface="Helvetica" pitchFamily="2" charset="0"/>
              </a:rPr>
              <a:t>andione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sercidestes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veles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quatis</a:t>
            </a:r>
            <a:r>
              <a:rPr lang="it-IT" sz="1000" dirty="0">
                <a:effectLst/>
                <a:latin typeface="Helvetica" pitchFamily="2" charset="0"/>
              </a:rPr>
              <a:t> dem </a:t>
            </a:r>
            <a:r>
              <a:rPr lang="it-IT" sz="1000" dirty="0" err="1">
                <a:effectLst/>
                <a:latin typeface="Helvetica" pitchFamily="2" charset="0"/>
              </a:rPr>
              <a:t>ullam</a:t>
            </a:r>
            <a:r>
              <a:rPr lang="it-IT" sz="1000" dirty="0">
                <a:effectLst/>
                <a:latin typeface="Helvetica" pitchFamily="2" charset="0"/>
              </a:rPr>
              <a:t> ea volo bea </a:t>
            </a:r>
            <a:r>
              <a:rPr lang="it-IT" sz="1000" dirty="0" err="1">
                <a:effectLst/>
                <a:latin typeface="Helvetica" pitchFamily="2" charset="0"/>
              </a:rPr>
              <a:t>ipsuntum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landucit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viducim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perferiori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blam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quoditis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dipis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eiciisi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sinvello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alignim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agnatio</a:t>
            </a:r>
            <a:r>
              <a:rPr lang="it-IT" sz="1000" dirty="0">
                <a:effectLst/>
                <a:latin typeface="Helvetica" pitchFamily="2" charset="0"/>
              </a:rPr>
              <a:t>. </a:t>
            </a:r>
            <a:r>
              <a:rPr lang="it-IT" sz="1000" dirty="0" err="1">
                <a:effectLst/>
                <a:latin typeface="Helvetica" pitchFamily="2" charset="0"/>
              </a:rPr>
              <a:t>Itati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quiatius</a:t>
            </a:r>
            <a:r>
              <a:rPr lang="it-IT" sz="1000" dirty="0">
                <a:effectLst/>
                <a:latin typeface="Helvetica" pitchFamily="2" charset="0"/>
              </a:rPr>
              <a:t> quo </a:t>
            </a:r>
            <a:r>
              <a:rPr lang="it-IT" sz="1000" dirty="0" err="1">
                <a:effectLst/>
                <a:latin typeface="Helvetica" pitchFamily="2" charset="0"/>
              </a:rPr>
              <a:t>idessequam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evel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iligenimpora</a:t>
            </a:r>
            <a:r>
              <a:rPr lang="it-IT" sz="1000" dirty="0">
                <a:effectLst/>
                <a:latin typeface="Helvetica" pitchFamily="2" charset="0"/>
              </a:rPr>
              <a:t> con con </a:t>
            </a:r>
            <a:r>
              <a:rPr lang="it-IT" sz="1000" dirty="0" err="1">
                <a:effectLst/>
                <a:latin typeface="Helvetica" pitchFamily="2" charset="0"/>
              </a:rPr>
              <a:t>eum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dolorest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quaectur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as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dolenia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dis</a:t>
            </a:r>
            <a:r>
              <a:rPr lang="it-IT" sz="1000" dirty="0">
                <a:effectLst/>
                <a:latin typeface="Helvetica" pitchFamily="2" charset="0"/>
              </a:rPr>
              <a:t> volesti ut </a:t>
            </a:r>
            <a:r>
              <a:rPr lang="it-IT" sz="1000" dirty="0" err="1">
                <a:effectLst/>
                <a:latin typeface="Helvetica" pitchFamily="2" charset="0"/>
              </a:rPr>
              <a:t>harum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rent</a:t>
            </a:r>
            <a:r>
              <a:rPr lang="it-IT" sz="1000" dirty="0">
                <a:effectLst/>
                <a:latin typeface="Helvetica" pitchFamily="2" charset="0"/>
              </a:rPr>
              <a:t>, il </a:t>
            </a:r>
            <a:r>
              <a:rPr lang="it-IT" sz="1000" dirty="0" err="1">
                <a:effectLst/>
                <a:latin typeface="Helvetica" pitchFamily="2" charset="0"/>
              </a:rPr>
              <a:t>iligenit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remqui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dolorpo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reptatur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nonse</a:t>
            </a:r>
            <a:r>
              <a:rPr lang="it-IT" sz="1000" dirty="0">
                <a:effectLst/>
                <a:latin typeface="Helvetica" pitchFamily="2" charset="0"/>
              </a:rPr>
              <a:t> con </a:t>
            </a:r>
            <a:r>
              <a:rPr lang="it-IT" sz="1000" dirty="0" err="1">
                <a:effectLst/>
                <a:latin typeface="Helvetica" pitchFamily="2" charset="0"/>
              </a:rPr>
              <a:t>pa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volent</a:t>
            </a:r>
            <a:r>
              <a:rPr lang="it-IT" sz="1000" dirty="0">
                <a:effectLst/>
                <a:latin typeface="Helvetica" pitchFamily="2" charset="0"/>
              </a:rPr>
              <a:t>, aut aut </a:t>
            </a:r>
            <a:r>
              <a:rPr lang="it-IT" sz="1000" dirty="0" err="1">
                <a:effectLst/>
                <a:latin typeface="Helvetica" pitchFamily="2" charset="0"/>
              </a:rPr>
              <a:t>magnihilis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eiumquia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consectibusa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vernam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excesti</a:t>
            </a:r>
            <a:r>
              <a:rPr lang="it-IT" sz="1000" dirty="0">
                <a:effectLst/>
                <a:latin typeface="Helvetica" pitchFamily="2" charset="0"/>
              </a:rPr>
              <a:t> res </a:t>
            </a:r>
            <a:r>
              <a:rPr lang="it-IT" sz="1000" dirty="0" err="1">
                <a:effectLst/>
                <a:latin typeface="Helvetica" pitchFamily="2" charset="0"/>
              </a:rPr>
              <a:t>volorendae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quisi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cusam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volupta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tiorem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vent</a:t>
            </a:r>
            <a:r>
              <a:rPr lang="it-IT" sz="1000" dirty="0">
                <a:effectLst/>
                <a:latin typeface="Helvetica" pitchFamily="2" charset="0"/>
              </a:rPr>
              <a:t> labore </a:t>
            </a:r>
            <a:r>
              <a:rPr lang="it-IT" sz="1000" dirty="0" err="1">
                <a:effectLst/>
                <a:latin typeface="Helvetica" pitchFamily="2" charset="0"/>
              </a:rPr>
              <a:t>rendandam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nosam</a:t>
            </a:r>
            <a:r>
              <a:rPr lang="it-IT" sz="1000" dirty="0">
                <a:effectLst/>
                <a:latin typeface="Helvetica" pitchFamily="2" charset="0"/>
              </a:rPr>
              <a:t> facesti </a:t>
            </a:r>
            <a:r>
              <a:rPr lang="it-IT" sz="1000" dirty="0" err="1">
                <a:effectLst/>
                <a:latin typeface="Helvetica" pitchFamily="2" charset="0"/>
              </a:rPr>
              <a:t>ssitae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pedis</a:t>
            </a:r>
            <a:r>
              <a:rPr lang="it-IT" sz="1000" dirty="0">
                <a:effectLst/>
                <a:latin typeface="Helvetica" pitchFamily="2" charset="0"/>
              </a:rPr>
              <a:t> qui </a:t>
            </a:r>
            <a:r>
              <a:rPr lang="it-IT" sz="1000" dirty="0" err="1">
                <a:effectLst/>
                <a:latin typeface="Helvetica" pitchFamily="2" charset="0"/>
              </a:rPr>
              <a:t>iliatus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ditaectia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expliqu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ibusaeptat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ommo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ellandi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onsequiae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parum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minus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eiusa</a:t>
            </a:r>
            <a:r>
              <a:rPr lang="it-IT" sz="1000" dirty="0">
                <a:effectLst/>
                <a:latin typeface="Helvetica" pitchFamily="2" charset="0"/>
              </a:rPr>
              <a:t> sum, </a:t>
            </a:r>
            <a:r>
              <a:rPr lang="it-IT" sz="1000" dirty="0" err="1">
                <a:effectLst/>
                <a:latin typeface="Helvetica" pitchFamily="2" charset="0"/>
              </a:rPr>
              <a:t>odic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 adi </a:t>
            </a:r>
            <a:r>
              <a:rPr lang="it-IT" sz="1000" dirty="0" err="1">
                <a:effectLst/>
                <a:latin typeface="Helvetica" pitchFamily="2" charset="0"/>
              </a:rPr>
              <a:t>andae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inctorio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evenet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repernatio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eos</a:t>
            </a:r>
            <a:r>
              <a:rPr lang="it-IT" sz="1000" dirty="0">
                <a:effectLst/>
                <a:latin typeface="Helvetica" pitchFamily="2" charset="0"/>
              </a:rPr>
              <a:t> id </a:t>
            </a:r>
            <a:r>
              <a:rPr lang="it-IT" sz="1000" dirty="0" err="1">
                <a:effectLst/>
                <a:latin typeface="Helvetica" pitchFamily="2" charset="0"/>
              </a:rPr>
              <a:t>quis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eliquid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apit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hiliquodis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vent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idelestem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vente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alibustrum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doluptatur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aliaecatum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debis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rehendi</a:t>
            </a:r>
            <a:r>
              <a:rPr lang="it-IT" sz="1000" dirty="0">
                <a:effectLst/>
                <a:latin typeface="Helvetica" pitchFamily="2" charset="0"/>
              </a:rPr>
              <a:t> odi </a:t>
            </a:r>
            <a:r>
              <a:rPr lang="it-IT" sz="1000" dirty="0" err="1">
                <a:effectLst/>
                <a:latin typeface="Helvetica" pitchFamily="2" charset="0"/>
              </a:rPr>
              <a:t>ommolupis</a:t>
            </a:r>
            <a:r>
              <a:rPr lang="it-IT" sz="1000" dirty="0">
                <a:effectLst/>
                <a:latin typeface="Helvetica" pitchFamily="2" charset="0"/>
              </a:rPr>
              <a:t> sime a quo </a:t>
            </a:r>
            <a:r>
              <a:rPr lang="it-IT" sz="1000" dirty="0" err="1">
                <a:effectLst/>
                <a:latin typeface="Helvetica" pitchFamily="2" charset="0"/>
              </a:rPr>
              <a:t>berion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natior</a:t>
            </a:r>
            <a:r>
              <a:rPr lang="it-IT" sz="1000" dirty="0">
                <a:effectLst/>
                <a:latin typeface="Helvetica" pitchFamily="2" charset="0"/>
              </a:rPr>
              <a:t> mos quo </a:t>
            </a:r>
            <a:r>
              <a:rPr lang="it-IT" sz="1000" dirty="0" err="1">
                <a:effectLst/>
                <a:latin typeface="Helvetica" pitchFamily="2" charset="0"/>
              </a:rPr>
              <a:t>voluptaquid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que</a:t>
            </a:r>
            <a:r>
              <a:rPr lang="it-IT" sz="1000" dirty="0">
                <a:effectLst/>
                <a:latin typeface="Helvetica" pitchFamily="2" charset="0"/>
              </a:rPr>
              <a:t> pro te pel il </a:t>
            </a:r>
            <a:r>
              <a:rPr lang="it-IT" sz="1000" dirty="0" err="1">
                <a:effectLst/>
                <a:latin typeface="Helvetica" pitchFamily="2" charset="0"/>
              </a:rPr>
              <a:t>eat</a:t>
            </a:r>
            <a:r>
              <a:rPr lang="it-IT" sz="1000" dirty="0">
                <a:effectLst/>
                <a:latin typeface="Helvetica" pitchFamily="2" charset="0"/>
              </a:rPr>
              <a:t>.</a:t>
            </a:r>
          </a:p>
          <a:p>
            <a:endParaRPr lang="it-IT" sz="1000" dirty="0">
              <a:effectLst/>
              <a:latin typeface="Helvetica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>
                <a:effectLst/>
                <a:latin typeface="Helvetica" pitchFamily="2" charset="0"/>
              </a:rPr>
              <a:t>Ferro </a:t>
            </a:r>
            <a:r>
              <a:rPr lang="it-IT" sz="1000" dirty="0" err="1">
                <a:effectLst/>
                <a:latin typeface="Helvetica" pitchFamily="2" charset="0"/>
              </a:rPr>
              <a:t>imusandentis</a:t>
            </a:r>
            <a:r>
              <a:rPr lang="it-IT" sz="1000" dirty="0">
                <a:effectLst/>
                <a:latin typeface="Helvetica" pitchFamily="2" charset="0"/>
              </a:rPr>
              <a:t> et, et </a:t>
            </a:r>
            <a:r>
              <a:rPr lang="it-IT" sz="1000" dirty="0" err="1">
                <a:effectLst/>
                <a:latin typeface="Helvetica" pitchFamily="2" charset="0"/>
              </a:rPr>
              <a:t>am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odis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maximo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beatur</a:t>
            </a:r>
            <a:r>
              <a:rPr lang="it-IT" sz="1000" dirty="0">
                <a:effectLst/>
                <a:latin typeface="Helvetica" pitchFamily="2" charset="0"/>
              </a:rPr>
              <a:t>? </a:t>
            </a:r>
            <a:r>
              <a:rPr lang="it-IT" sz="1000" dirty="0" err="1">
                <a:effectLst/>
                <a:latin typeface="Helvetica" pitchFamily="2" charset="0"/>
              </a:rPr>
              <a:t>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quidit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autatae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nam</a:t>
            </a:r>
            <a:r>
              <a:rPr lang="it-IT" sz="1000" dirty="0">
                <a:effectLst/>
                <a:latin typeface="Helvetica" pitchFamily="2" charset="0"/>
              </a:rPr>
              <a:t> a </a:t>
            </a:r>
            <a:r>
              <a:rPr lang="it-IT" sz="1000" dirty="0" err="1">
                <a:effectLst/>
                <a:latin typeface="Helvetica" pitchFamily="2" charset="0"/>
              </a:rPr>
              <a:t>quation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sequiae</a:t>
            </a:r>
            <a:r>
              <a:rPr lang="it-IT" sz="1000" dirty="0">
                <a:effectLst/>
                <a:latin typeface="Helvetica" pitchFamily="2" charset="0"/>
              </a:rPr>
              <a:t>. </a:t>
            </a:r>
            <a:r>
              <a:rPr lang="it-IT" sz="1000" dirty="0" err="1">
                <a:effectLst/>
                <a:latin typeface="Helvetica" pitchFamily="2" charset="0"/>
              </a:rPr>
              <a:t>Perspic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ipsundi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dolutatet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quatiiscimi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nienda</a:t>
            </a:r>
            <a:r>
              <a:rPr lang="it-IT" sz="1000" dirty="0">
                <a:effectLst/>
                <a:latin typeface="Helvetica" pitchFamily="2" charset="0"/>
              </a:rPr>
              <a:t> vendi </a:t>
            </a:r>
            <a:r>
              <a:rPr lang="it-IT" sz="1000" dirty="0" err="1">
                <a:effectLst/>
                <a:latin typeface="Helvetica" pitchFamily="2" charset="0"/>
              </a:rPr>
              <a:t>ommoluptat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autemporeium</a:t>
            </a:r>
            <a:r>
              <a:rPr lang="it-IT" sz="1000" dirty="0">
                <a:effectLst/>
                <a:latin typeface="Helvetica" pitchFamily="2" charset="0"/>
              </a:rPr>
              <a:t> net aut </a:t>
            </a:r>
            <a:r>
              <a:rPr lang="it-IT" sz="1000" dirty="0" err="1">
                <a:effectLst/>
                <a:latin typeface="Helvetica" pitchFamily="2" charset="0"/>
              </a:rPr>
              <a:t>que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nonse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rest</a:t>
            </a:r>
            <a:r>
              <a:rPr lang="it-IT" sz="1000" dirty="0">
                <a:effectLst/>
                <a:latin typeface="Helvetica" pitchFamily="2" charset="0"/>
              </a:rPr>
              <a:t> ut aut </a:t>
            </a:r>
            <a:r>
              <a:rPr lang="it-IT" sz="1000" dirty="0" err="1">
                <a:effectLst/>
                <a:latin typeface="Helvetica" pitchFamily="2" charset="0"/>
              </a:rPr>
              <a:t>facimolore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soloreic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quidel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nonsequia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voloraerfero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blantem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peratem</a:t>
            </a:r>
            <a:r>
              <a:rPr lang="it-IT" sz="1000" dirty="0">
                <a:effectLst/>
                <a:latin typeface="Helvetica" pitchFamily="2" charset="0"/>
              </a:rPr>
              <a:t> es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, ex </a:t>
            </a:r>
            <a:r>
              <a:rPr lang="it-IT" sz="1000" dirty="0" err="1">
                <a:effectLst/>
                <a:latin typeface="Helvetica" pitchFamily="2" charset="0"/>
              </a:rPr>
              <a:t>eos</a:t>
            </a:r>
            <a:r>
              <a:rPr lang="it-IT" sz="1000" dirty="0">
                <a:effectLst/>
                <a:latin typeface="Helvetica" pitchFamily="2" charset="0"/>
              </a:rPr>
              <a:t> qui bea </a:t>
            </a:r>
            <a:r>
              <a:rPr lang="it-IT" sz="1000" dirty="0" err="1">
                <a:effectLst/>
                <a:latin typeface="Helvetica" pitchFamily="2" charset="0"/>
              </a:rPr>
              <a:t>dignate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mporum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sequi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blaturerias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mincitias</a:t>
            </a:r>
            <a:r>
              <a:rPr lang="it-IT" sz="1000" dirty="0">
                <a:effectLst/>
                <a:latin typeface="Helvetica" pitchFamily="2" charset="0"/>
              </a:rPr>
              <a:t> ad </a:t>
            </a:r>
            <a:r>
              <a:rPr lang="it-IT" sz="1000" dirty="0" err="1">
                <a:effectLst/>
                <a:latin typeface="Helvetica" pitchFamily="2" charset="0"/>
              </a:rPr>
              <a:t>unditaquo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mo</a:t>
            </a:r>
            <a:r>
              <a:rPr lang="it-IT" sz="1000" dirty="0">
                <a:effectLst/>
                <a:latin typeface="Helvetica" pitchFamily="2" charset="0"/>
              </a:rPr>
              <a:t> con con </a:t>
            </a:r>
            <a:r>
              <a:rPr lang="it-IT" sz="1000" dirty="0" err="1">
                <a:effectLst/>
                <a:latin typeface="Helvetica" pitchFamily="2" charset="0"/>
              </a:rPr>
              <a:t>nonsequi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eriae</a:t>
            </a:r>
            <a:r>
              <a:rPr lang="it-IT" sz="1000" dirty="0">
                <a:effectLst/>
                <a:latin typeface="Helvetica" pitchFamily="2" charset="0"/>
              </a:rPr>
              <a:t>. Min pro quo mod qui </a:t>
            </a:r>
            <a:r>
              <a:rPr lang="it-IT" sz="1000" dirty="0" err="1">
                <a:effectLst/>
                <a:latin typeface="Helvetica" pitchFamily="2" charset="0"/>
              </a:rPr>
              <a:t>coresecum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consequ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idunt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iminte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alibusd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amusame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inciditatem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nectas</a:t>
            </a:r>
            <a:r>
              <a:rPr lang="it-IT" sz="1000" dirty="0">
                <a:effectLst/>
                <a:latin typeface="Helvetica" pitchFamily="2" charset="0"/>
              </a:rPr>
              <a:t> mi, </a:t>
            </a:r>
            <a:r>
              <a:rPr lang="it-IT" sz="1000" dirty="0" err="1">
                <a:effectLst/>
                <a:latin typeface="Helvetica" pitchFamily="2" charset="0"/>
              </a:rPr>
              <a:t>quas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deliciatam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reribus</a:t>
            </a:r>
            <a:r>
              <a:rPr lang="it-IT" sz="1000" dirty="0">
                <a:effectLst/>
                <a:latin typeface="Helvetica" pitchFamily="2" charset="0"/>
              </a:rPr>
              <a:t> aut </a:t>
            </a:r>
            <a:r>
              <a:rPr lang="it-IT" sz="1000" dirty="0" err="1">
                <a:effectLst/>
                <a:latin typeface="Helvetica" pitchFamily="2" charset="0"/>
              </a:rPr>
              <a:t>aspellaborum</a:t>
            </a:r>
            <a:r>
              <a:rPr lang="it-IT" sz="1000" dirty="0">
                <a:effectLst/>
                <a:latin typeface="Helvetica" pitchFamily="2" charset="0"/>
              </a:rPr>
              <a:t> fuga. Nim </a:t>
            </a:r>
            <a:r>
              <a:rPr lang="it-IT" sz="1000" dirty="0" err="1">
                <a:effectLst/>
                <a:latin typeface="Helvetica" pitchFamily="2" charset="0"/>
              </a:rPr>
              <a:t>eum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acerum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quide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rest</a:t>
            </a:r>
            <a:r>
              <a:rPr lang="it-IT" sz="1000" dirty="0">
                <a:effectLst/>
                <a:latin typeface="Helvetica" pitchFamily="2" charset="0"/>
              </a:rPr>
              <a:t>, ut </a:t>
            </a:r>
            <a:r>
              <a:rPr lang="it-IT" sz="1000" dirty="0" err="1">
                <a:effectLst/>
                <a:latin typeface="Helvetica" pitchFamily="2" charset="0"/>
              </a:rPr>
              <a:t>prere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officiam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int</a:t>
            </a:r>
            <a:r>
              <a:rPr lang="it-IT" sz="1000" dirty="0">
                <a:effectLst/>
                <a:latin typeface="Helvetica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E76D654-EA13-EC6C-FFBF-14286D127EF1}"/>
              </a:ext>
            </a:extLst>
          </p:cNvPr>
          <p:cNvSpPr txBox="1"/>
          <p:nvPr/>
        </p:nvSpPr>
        <p:spPr>
          <a:xfrm>
            <a:off x="756355" y="627063"/>
            <a:ext cx="6819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 err="1">
                <a:solidFill>
                  <a:srgbClr val="198F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ollupta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 sita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plitatem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aditiist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earum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ipsam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500" dirty="0" err="1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enet</a:t>
            </a:r>
            <a:r>
              <a:rPr lang="it-IT" sz="1500" dirty="0">
                <a:solidFill>
                  <a:srgbClr val="198FC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pori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2219BF2-C101-48DC-18A7-39F7110F3D9E}"/>
              </a:ext>
            </a:extLst>
          </p:cNvPr>
          <p:cNvSpPr txBox="1"/>
          <p:nvPr/>
        </p:nvSpPr>
        <p:spPr>
          <a:xfrm>
            <a:off x="756356" y="1516063"/>
            <a:ext cx="357011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effectLst/>
                <a:latin typeface="Helvetica" pitchFamily="2" charset="0"/>
              </a:rPr>
              <a:t>Nus </a:t>
            </a:r>
            <a:r>
              <a:rPr lang="it-IT" sz="1000" dirty="0" err="1">
                <a:effectLst/>
                <a:latin typeface="Helvetica" pitchFamily="2" charset="0"/>
              </a:rPr>
              <a:t>expeditio</a:t>
            </a:r>
            <a:r>
              <a:rPr lang="it-IT" sz="1000" dirty="0">
                <a:effectLst/>
                <a:latin typeface="Helvetica" pitchFamily="2" charset="0"/>
              </a:rPr>
              <a:t>. Em </a:t>
            </a:r>
            <a:r>
              <a:rPr lang="it-IT" sz="1000" dirty="0" err="1">
                <a:effectLst/>
                <a:latin typeface="Helvetica" pitchFamily="2" charset="0"/>
              </a:rPr>
              <a:t>andione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sercidestes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veles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quatis</a:t>
            </a:r>
            <a:r>
              <a:rPr lang="it-IT" sz="1000" dirty="0">
                <a:effectLst/>
                <a:latin typeface="Helvetica" pitchFamily="2" charset="0"/>
              </a:rPr>
              <a:t> dem </a:t>
            </a:r>
            <a:r>
              <a:rPr lang="it-IT" sz="1000" dirty="0" err="1">
                <a:effectLst/>
                <a:latin typeface="Helvetica" pitchFamily="2" charset="0"/>
              </a:rPr>
              <a:t>ullam</a:t>
            </a:r>
            <a:r>
              <a:rPr lang="it-IT" sz="1000" dirty="0">
                <a:effectLst/>
                <a:latin typeface="Helvetica" pitchFamily="2" charset="0"/>
              </a:rPr>
              <a:t> ea volo bea </a:t>
            </a:r>
            <a:r>
              <a:rPr lang="it-IT" sz="1000" dirty="0" err="1">
                <a:effectLst/>
                <a:latin typeface="Helvetica" pitchFamily="2" charset="0"/>
              </a:rPr>
              <a:t>ipsuntum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landucit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viducim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perferiori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blam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quoditis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dipis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eiciisi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sinvello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alignim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agnatio</a:t>
            </a:r>
            <a:r>
              <a:rPr lang="it-IT" sz="1000" dirty="0">
                <a:effectLst/>
                <a:latin typeface="Helvetica" pitchFamily="2" charset="0"/>
              </a:rPr>
              <a:t>. </a:t>
            </a:r>
            <a:r>
              <a:rPr lang="it-IT" sz="1000" dirty="0" err="1">
                <a:effectLst/>
                <a:latin typeface="Helvetica" pitchFamily="2" charset="0"/>
              </a:rPr>
              <a:t>Itati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quiatius</a:t>
            </a:r>
            <a:r>
              <a:rPr lang="it-IT" sz="1000" dirty="0">
                <a:effectLst/>
                <a:latin typeface="Helvetica" pitchFamily="2" charset="0"/>
              </a:rPr>
              <a:t> quo </a:t>
            </a:r>
            <a:r>
              <a:rPr lang="it-IT" sz="1000" dirty="0" err="1">
                <a:effectLst/>
                <a:latin typeface="Helvetica" pitchFamily="2" charset="0"/>
              </a:rPr>
              <a:t>idessequam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evel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iligenimpora</a:t>
            </a:r>
            <a:r>
              <a:rPr lang="it-IT" sz="1000" dirty="0">
                <a:effectLst/>
                <a:latin typeface="Helvetica" pitchFamily="2" charset="0"/>
              </a:rPr>
              <a:t> con con </a:t>
            </a:r>
            <a:r>
              <a:rPr lang="it-IT" sz="1000" dirty="0" err="1">
                <a:effectLst/>
                <a:latin typeface="Helvetica" pitchFamily="2" charset="0"/>
              </a:rPr>
              <a:t>eum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dolorest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quaectur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as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dolenia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dis</a:t>
            </a:r>
            <a:r>
              <a:rPr lang="it-IT" sz="1000" dirty="0">
                <a:effectLst/>
                <a:latin typeface="Helvetica" pitchFamily="2" charset="0"/>
              </a:rPr>
              <a:t> volesti ut </a:t>
            </a:r>
            <a:r>
              <a:rPr lang="it-IT" sz="1000" dirty="0" err="1">
                <a:effectLst/>
                <a:latin typeface="Helvetica" pitchFamily="2" charset="0"/>
              </a:rPr>
              <a:t>harum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rent</a:t>
            </a:r>
            <a:r>
              <a:rPr lang="it-IT" sz="1000" dirty="0">
                <a:effectLst/>
                <a:latin typeface="Helvetica" pitchFamily="2" charset="0"/>
              </a:rPr>
              <a:t>, il </a:t>
            </a:r>
            <a:r>
              <a:rPr lang="it-IT" sz="1000" dirty="0" err="1">
                <a:effectLst/>
                <a:latin typeface="Helvetica" pitchFamily="2" charset="0"/>
              </a:rPr>
              <a:t>iligenit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remqui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dolorpo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reptatur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nonse</a:t>
            </a:r>
            <a:r>
              <a:rPr lang="it-IT" sz="1000" dirty="0">
                <a:effectLst/>
                <a:latin typeface="Helvetica" pitchFamily="2" charset="0"/>
              </a:rPr>
              <a:t> con </a:t>
            </a:r>
            <a:r>
              <a:rPr lang="it-IT" sz="1000" dirty="0" err="1">
                <a:effectLst/>
                <a:latin typeface="Helvetica" pitchFamily="2" charset="0"/>
              </a:rPr>
              <a:t>pa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volent</a:t>
            </a:r>
            <a:r>
              <a:rPr lang="it-IT" sz="1000" dirty="0">
                <a:effectLst/>
                <a:latin typeface="Helvetica" pitchFamily="2" charset="0"/>
              </a:rPr>
              <a:t>, aut aut </a:t>
            </a:r>
            <a:r>
              <a:rPr lang="it-IT" sz="1000" dirty="0" err="1">
                <a:effectLst/>
                <a:latin typeface="Helvetica" pitchFamily="2" charset="0"/>
              </a:rPr>
              <a:t>magnihilis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eiumquia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consectibusa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vernam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excesti</a:t>
            </a:r>
            <a:r>
              <a:rPr lang="it-IT" sz="1000" dirty="0">
                <a:effectLst/>
                <a:latin typeface="Helvetica" pitchFamily="2" charset="0"/>
              </a:rPr>
              <a:t> res </a:t>
            </a:r>
            <a:r>
              <a:rPr lang="it-IT" sz="1000" dirty="0" err="1">
                <a:effectLst/>
                <a:latin typeface="Helvetica" pitchFamily="2" charset="0"/>
              </a:rPr>
              <a:t>volorendae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quisi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cusam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volupta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tiorem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vent</a:t>
            </a:r>
            <a:r>
              <a:rPr lang="it-IT" sz="1000" dirty="0">
                <a:effectLst/>
                <a:latin typeface="Helvetica" pitchFamily="2" charset="0"/>
              </a:rPr>
              <a:t> labore </a:t>
            </a:r>
            <a:r>
              <a:rPr lang="it-IT" sz="1000" dirty="0" err="1">
                <a:effectLst/>
                <a:latin typeface="Helvetica" pitchFamily="2" charset="0"/>
              </a:rPr>
              <a:t>rendandam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nosam</a:t>
            </a:r>
            <a:r>
              <a:rPr lang="it-IT" sz="1000" dirty="0">
                <a:effectLst/>
                <a:latin typeface="Helvetica" pitchFamily="2" charset="0"/>
              </a:rPr>
              <a:t> facesti </a:t>
            </a:r>
            <a:r>
              <a:rPr lang="it-IT" sz="1000" dirty="0" err="1">
                <a:effectLst/>
                <a:latin typeface="Helvetica" pitchFamily="2" charset="0"/>
              </a:rPr>
              <a:t>ssitae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pedis</a:t>
            </a:r>
            <a:r>
              <a:rPr lang="it-IT" sz="1000" dirty="0">
                <a:effectLst/>
                <a:latin typeface="Helvetica" pitchFamily="2" charset="0"/>
              </a:rPr>
              <a:t> qui </a:t>
            </a:r>
            <a:r>
              <a:rPr lang="it-IT" sz="1000" dirty="0" err="1">
                <a:effectLst/>
                <a:latin typeface="Helvetica" pitchFamily="2" charset="0"/>
              </a:rPr>
              <a:t>iliatus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ditaectia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expliqu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ibusaeptat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ommo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ellandi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onsequiae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parum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minus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eiusa</a:t>
            </a:r>
            <a:r>
              <a:rPr lang="it-IT" sz="1000" dirty="0">
                <a:effectLst/>
                <a:latin typeface="Helvetica" pitchFamily="2" charset="0"/>
              </a:rPr>
              <a:t> sum, </a:t>
            </a:r>
            <a:r>
              <a:rPr lang="it-IT" sz="1000" dirty="0" err="1">
                <a:effectLst/>
                <a:latin typeface="Helvetica" pitchFamily="2" charset="0"/>
              </a:rPr>
              <a:t>odic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 adi </a:t>
            </a:r>
            <a:r>
              <a:rPr lang="it-IT" sz="1000" dirty="0" err="1">
                <a:effectLst/>
                <a:latin typeface="Helvetica" pitchFamily="2" charset="0"/>
              </a:rPr>
              <a:t>andae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inctorio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evenet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repernatio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eos</a:t>
            </a:r>
            <a:r>
              <a:rPr lang="it-IT" sz="1000" dirty="0">
                <a:effectLst/>
                <a:latin typeface="Helvetica" pitchFamily="2" charset="0"/>
              </a:rPr>
              <a:t> id </a:t>
            </a:r>
            <a:r>
              <a:rPr lang="it-IT" sz="1000" dirty="0" err="1">
                <a:effectLst/>
                <a:latin typeface="Helvetica" pitchFamily="2" charset="0"/>
              </a:rPr>
              <a:t>quis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eliquid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apit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hiliquodis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vent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idelestem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vente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alibustrum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doluptatur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aliaecatum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debis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rehendi</a:t>
            </a:r>
            <a:r>
              <a:rPr lang="it-IT" sz="1000" dirty="0">
                <a:effectLst/>
                <a:latin typeface="Helvetica" pitchFamily="2" charset="0"/>
              </a:rPr>
              <a:t> odi </a:t>
            </a:r>
            <a:r>
              <a:rPr lang="it-IT" sz="1000" dirty="0" err="1">
                <a:effectLst/>
                <a:latin typeface="Helvetica" pitchFamily="2" charset="0"/>
              </a:rPr>
              <a:t>ommolupis</a:t>
            </a:r>
            <a:r>
              <a:rPr lang="it-IT" sz="1000" dirty="0">
                <a:effectLst/>
                <a:latin typeface="Helvetica" pitchFamily="2" charset="0"/>
              </a:rPr>
              <a:t> sime a quo </a:t>
            </a:r>
            <a:r>
              <a:rPr lang="it-IT" sz="1000" dirty="0" err="1">
                <a:effectLst/>
                <a:latin typeface="Helvetica" pitchFamily="2" charset="0"/>
              </a:rPr>
              <a:t>berion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natior</a:t>
            </a:r>
            <a:r>
              <a:rPr lang="it-IT" sz="1000" dirty="0">
                <a:effectLst/>
                <a:latin typeface="Helvetica" pitchFamily="2" charset="0"/>
              </a:rPr>
              <a:t> mos quo.</a:t>
            </a:r>
          </a:p>
        </p:txBody>
      </p:sp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7B7B9A8B-595C-3A30-4DEF-B7749251C1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74486"/>
              </p:ext>
            </p:extLst>
          </p:nvPr>
        </p:nvGraphicFramePr>
        <p:xfrm>
          <a:off x="4610986" y="1366240"/>
          <a:ext cx="4174067" cy="2561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214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3591D338-A0EE-5247-99F2-B61CE62E6D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9778116"/>
              </p:ext>
            </p:extLst>
          </p:nvPr>
        </p:nvGraphicFramePr>
        <p:xfrm>
          <a:off x="5195761" y="1537607"/>
          <a:ext cx="4174067" cy="2561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5B6F0E2-1E4C-860C-7143-0F3ADB8DF87A}"/>
              </a:ext>
            </a:extLst>
          </p:cNvPr>
          <p:cNvSpPr txBox="1"/>
          <p:nvPr/>
        </p:nvSpPr>
        <p:spPr>
          <a:xfrm>
            <a:off x="1992490" y="813335"/>
            <a:ext cx="681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ollupta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 sita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plitatem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aditiist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earum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ipsam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ipsa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enet</a:t>
            </a:r>
            <a:r>
              <a:rPr lang="it-IT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pori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F80137F-8166-546A-70AF-A358E46F8E25}"/>
              </a:ext>
            </a:extLst>
          </p:cNvPr>
          <p:cNvSpPr txBox="1"/>
          <p:nvPr/>
        </p:nvSpPr>
        <p:spPr>
          <a:xfrm>
            <a:off x="1992491" y="1702335"/>
            <a:ext cx="357011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effectLst/>
                <a:latin typeface="Helvetica" pitchFamily="2" charset="0"/>
              </a:rPr>
              <a:t>Nus </a:t>
            </a:r>
            <a:r>
              <a:rPr lang="it-IT" sz="1000" dirty="0" err="1">
                <a:effectLst/>
                <a:latin typeface="Helvetica" pitchFamily="2" charset="0"/>
              </a:rPr>
              <a:t>expeditio</a:t>
            </a:r>
            <a:r>
              <a:rPr lang="it-IT" sz="1000" dirty="0">
                <a:effectLst/>
                <a:latin typeface="Helvetica" pitchFamily="2" charset="0"/>
              </a:rPr>
              <a:t>. Em </a:t>
            </a:r>
            <a:r>
              <a:rPr lang="it-IT" sz="1000" dirty="0" err="1">
                <a:effectLst/>
                <a:latin typeface="Helvetica" pitchFamily="2" charset="0"/>
              </a:rPr>
              <a:t>andione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sercidestes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veles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quatis</a:t>
            </a:r>
            <a:r>
              <a:rPr lang="it-IT" sz="1000" dirty="0">
                <a:effectLst/>
                <a:latin typeface="Helvetica" pitchFamily="2" charset="0"/>
              </a:rPr>
              <a:t> dem </a:t>
            </a:r>
            <a:r>
              <a:rPr lang="it-IT" sz="1000" dirty="0" err="1">
                <a:effectLst/>
                <a:latin typeface="Helvetica" pitchFamily="2" charset="0"/>
              </a:rPr>
              <a:t>ullam</a:t>
            </a:r>
            <a:r>
              <a:rPr lang="it-IT" sz="1000" dirty="0">
                <a:effectLst/>
                <a:latin typeface="Helvetica" pitchFamily="2" charset="0"/>
              </a:rPr>
              <a:t> ea volo bea </a:t>
            </a:r>
            <a:r>
              <a:rPr lang="it-IT" sz="1000" dirty="0" err="1">
                <a:effectLst/>
                <a:latin typeface="Helvetica" pitchFamily="2" charset="0"/>
              </a:rPr>
              <a:t>ipsuntum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landucit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viducim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perferiori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blam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quoditis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dipis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eiciisi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sinvello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alignim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agnatio</a:t>
            </a:r>
            <a:r>
              <a:rPr lang="it-IT" sz="1000" dirty="0">
                <a:effectLst/>
                <a:latin typeface="Helvetica" pitchFamily="2" charset="0"/>
              </a:rPr>
              <a:t>. </a:t>
            </a:r>
            <a:r>
              <a:rPr lang="it-IT" sz="1000" dirty="0" err="1">
                <a:effectLst/>
                <a:latin typeface="Helvetica" pitchFamily="2" charset="0"/>
              </a:rPr>
              <a:t>Itati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quiatius</a:t>
            </a:r>
            <a:r>
              <a:rPr lang="it-IT" sz="1000" dirty="0">
                <a:effectLst/>
                <a:latin typeface="Helvetica" pitchFamily="2" charset="0"/>
              </a:rPr>
              <a:t> quo </a:t>
            </a:r>
            <a:r>
              <a:rPr lang="it-IT" sz="1000" dirty="0" err="1">
                <a:effectLst/>
                <a:latin typeface="Helvetica" pitchFamily="2" charset="0"/>
              </a:rPr>
              <a:t>idessequam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evel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iligenimpora</a:t>
            </a:r>
            <a:r>
              <a:rPr lang="it-IT" sz="1000" dirty="0">
                <a:effectLst/>
                <a:latin typeface="Helvetica" pitchFamily="2" charset="0"/>
              </a:rPr>
              <a:t> con con </a:t>
            </a:r>
            <a:r>
              <a:rPr lang="it-IT" sz="1000" dirty="0" err="1">
                <a:effectLst/>
                <a:latin typeface="Helvetica" pitchFamily="2" charset="0"/>
              </a:rPr>
              <a:t>eum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dolorest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quaectur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as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dolenia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quam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dis</a:t>
            </a:r>
            <a:r>
              <a:rPr lang="it-IT" sz="1000" dirty="0">
                <a:effectLst/>
                <a:latin typeface="Helvetica" pitchFamily="2" charset="0"/>
              </a:rPr>
              <a:t> volesti ut </a:t>
            </a:r>
            <a:r>
              <a:rPr lang="it-IT" sz="1000" dirty="0" err="1">
                <a:effectLst/>
                <a:latin typeface="Helvetica" pitchFamily="2" charset="0"/>
              </a:rPr>
              <a:t>harum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rent</a:t>
            </a:r>
            <a:r>
              <a:rPr lang="it-IT" sz="1000" dirty="0">
                <a:effectLst/>
                <a:latin typeface="Helvetica" pitchFamily="2" charset="0"/>
              </a:rPr>
              <a:t>, il </a:t>
            </a:r>
            <a:r>
              <a:rPr lang="it-IT" sz="1000" dirty="0" err="1">
                <a:effectLst/>
                <a:latin typeface="Helvetica" pitchFamily="2" charset="0"/>
              </a:rPr>
              <a:t>iligenit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remqui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dolorpo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reptatur</a:t>
            </a:r>
            <a:r>
              <a:rPr lang="it-IT" sz="1000" dirty="0">
                <a:effectLst/>
                <a:latin typeface="Helvetica" pitchFamily="2" charset="0"/>
              </a:rPr>
              <a:t>, </a:t>
            </a:r>
            <a:r>
              <a:rPr lang="it-IT" sz="1000" dirty="0" err="1">
                <a:effectLst/>
                <a:latin typeface="Helvetica" pitchFamily="2" charset="0"/>
              </a:rPr>
              <a:t>nonse</a:t>
            </a:r>
            <a:r>
              <a:rPr lang="it-IT" sz="1000" dirty="0">
                <a:effectLst/>
                <a:latin typeface="Helvetica" pitchFamily="2" charset="0"/>
              </a:rPr>
              <a:t> con </a:t>
            </a:r>
            <a:r>
              <a:rPr lang="it-IT" sz="1000" dirty="0" err="1">
                <a:effectLst/>
                <a:latin typeface="Helvetica" pitchFamily="2" charset="0"/>
              </a:rPr>
              <a:t>pa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volent</a:t>
            </a:r>
            <a:r>
              <a:rPr lang="it-IT" sz="1000" dirty="0">
                <a:effectLst/>
                <a:latin typeface="Helvetica" pitchFamily="2" charset="0"/>
              </a:rPr>
              <a:t>, aut aut </a:t>
            </a:r>
            <a:r>
              <a:rPr lang="it-IT" sz="1000" dirty="0" err="1">
                <a:effectLst/>
                <a:latin typeface="Helvetica" pitchFamily="2" charset="0"/>
              </a:rPr>
              <a:t>magnihilis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eiumquia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consectibusa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vernam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excesti</a:t>
            </a:r>
            <a:r>
              <a:rPr lang="it-IT" sz="1000" dirty="0">
                <a:effectLst/>
                <a:latin typeface="Helvetica" pitchFamily="2" charset="0"/>
              </a:rPr>
              <a:t> res </a:t>
            </a:r>
            <a:r>
              <a:rPr lang="it-IT" sz="1000" dirty="0" err="1">
                <a:effectLst/>
                <a:latin typeface="Helvetica" pitchFamily="2" charset="0"/>
              </a:rPr>
              <a:t>volorendae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quisi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cusam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volupta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tiorem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vent</a:t>
            </a:r>
            <a:r>
              <a:rPr lang="it-IT" sz="1000" dirty="0">
                <a:effectLst/>
                <a:latin typeface="Helvetica" pitchFamily="2" charset="0"/>
              </a:rPr>
              <a:t> labore </a:t>
            </a:r>
            <a:r>
              <a:rPr lang="it-IT" sz="1000" dirty="0" err="1">
                <a:effectLst/>
                <a:latin typeface="Helvetica" pitchFamily="2" charset="0"/>
              </a:rPr>
              <a:t>rendandam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consequi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nosam</a:t>
            </a:r>
            <a:r>
              <a:rPr lang="it-IT" sz="1000" dirty="0">
                <a:effectLst/>
                <a:latin typeface="Helvetica" pitchFamily="2" charset="0"/>
              </a:rPr>
              <a:t> facesti </a:t>
            </a:r>
            <a:r>
              <a:rPr lang="it-IT" sz="1000" dirty="0" err="1">
                <a:effectLst/>
                <a:latin typeface="Helvetica" pitchFamily="2" charset="0"/>
              </a:rPr>
              <a:t>ssitae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pedis</a:t>
            </a:r>
            <a:r>
              <a:rPr lang="it-IT" sz="1000" dirty="0">
                <a:effectLst/>
                <a:latin typeface="Helvetica" pitchFamily="2" charset="0"/>
              </a:rPr>
              <a:t> qui </a:t>
            </a:r>
            <a:r>
              <a:rPr lang="it-IT" sz="1000" dirty="0" err="1">
                <a:effectLst/>
                <a:latin typeface="Helvetica" pitchFamily="2" charset="0"/>
              </a:rPr>
              <a:t>iliatus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ditaectia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expliqu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ibusaeptat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ommo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ellandi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onsequiae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parum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minus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eiusa</a:t>
            </a:r>
            <a:r>
              <a:rPr lang="it-IT" sz="1000" dirty="0">
                <a:effectLst/>
                <a:latin typeface="Helvetica" pitchFamily="2" charset="0"/>
              </a:rPr>
              <a:t> sum, </a:t>
            </a:r>
            <a:r>
              <a:rPr lang="it-IT" sz="1000" dirty="0" err="1">
                <a:effectLst/>
                <a:latin typeface="Helvetica" pitchFamily="2" charset="0"/>
              </a:rPr>
              <a:t>odic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temquia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dolor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sit</a:t>
            </a:r>
            <a:r>
              <a:rPr lang="it-IT" sz="1000" dirty="0">
                <a:effectLst/>
                <a:latin typeface="Helvetica" pitchFamily="2" charset="0"/>
              </a:rPr>
              <a:t> adi </a:t>
            </a:r>
            <a:r>
              <a:rPr lang="it-IT" sz="1000" dirty="0" err="1">
                <a:effectLst/>
                <a:latin typeface="Helvetica" pitchFamily="2" charset="0"/>
              </a:rPr>
              <a:t>andae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mo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inctorio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evenet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repernatio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eos</a:t>
            </a:r>
            <a:r>
              <a:rPr lang="it-IT" sz="1000" dirty="0">
                <a:effectLst/>
                <a:latin typeface="Helvetica" pitchFamily="2" charset="0"/>
              </a:rPr>
              <a:t> id </a:t>
            </a:r>
            <a:r>
              <a:rPr lang="it-IT" sz="1000" dirty="0" err="1">
                <a:effectLst/>
                <a:latin typeface="Helvetica" pitchFamily="2" charset="0"/>
              </a:rPr>
              <a:t>quis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eliquid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apit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hiliquodis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eat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vent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idelestem</a:t>
            </a:r>
            <a:r>
              <a:rPr lang="it-IT" sz="1000" dirty="0">
                <a:effectLst/>
                <a:latin typeface="Helvetica" pitchFamily="2" charset="0"/>
              </a:rPr>
              <a:t> ut </a:t>
            </a:r>
            <a:r>
              <a:rPr lang="it-IT" sz="1000" dirty="0" err="1">
                <a:effectLst/>
                <a:latin typeface="Helvetica" pitchFamily="2" charset="0"/>
              </a:rPr>
              <a:t>vente</a:t>
            </a:r>
            <a:r>
              <a:rPr lang="it-IT" sz="1000" dirty="0">
                <a:effectLst/>
                <a:latin typeface="Helvetica" pitchFamily="2" charset="0"/>
              </a:rPr>
              <a:t> et </a:t>
            </a:r>
            <a:r>
              <a:rPr lang="it-IT" sz="1000" dirty="0" err="1">
                <a:effectLst/>
                <a:latin typeface="Helvetica" pitchFamily="2" charset="0"/>
              </a:rPr>
              <a:t>alibustrum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doluptatur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aliaecatum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debis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sim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rehendi</a:t>
            </a:r>
            <a:r>
              <a:rPr lang="it-IT" sz="1000" dirty="0">
                <a:effectLst/>
                <a:latin typeface="Helvetica" pitchFamily="2" charset="0"/>
              </a:rPr>
              <a:t> odi </a:t>
            </a:r>
            <a:r>
              <a:rPr lang="it-IT" sz="1000" dirty="0" err="1">
                <a:effectLst/>
                <a:latin typeface="Helvetica" pitchFamily="2" charset="0"/>
              </a:rPr>
              <a:t>ommolupis</a:t>
            </a:r>
            <a:r>
              <a:rPr lang="it-IT" sz="1000" dirty="0">
                <a:effectLst/>
                <a:latin typeface="Helvetica" pitchFamily="2" charset="0"/>
              </a:rPr>
              <a:t> sime a quo </a:t>
            </a:r>
            <a:r>
              <a:rPr lang="it-IT" sz="1000" dirty="0" err="1">
                <a:effectLst/>
                <a:latin typeface="Helvetica" pitchFamily="2" charset="0"/>
              </a:rPr>
              <a:t>berion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pa</a:t>
            </a:r>
            <a:r>
              <a:rPr lang="it-IT" sz="1000" dirty="0">
                <a:effectLst/>
                <a:latin typeface="Helvetica" pitchFamily="2" charset="0"/>
              </a:rPr>
              <a:t> </a:t>
            </a:r>
            <a:r>
              <a:rPr lang="it-IT" sz="1000" dirty="0" err="1">
                <a:effectLst/>
                <a:latin typeface="Helvetica" pitchFamily="2" charset="0"/>
              </a:rPr>
              <a:t>natior</a:t>
            </a:r>
            <a:r>
              <a:rPr lang="it-IT" sz="1000" dirty="0">
                <a:effectLst/>
                <a:latin typeface="Helvetica" pitchFamily="2" charset="0"/>
              </a:rPr>
              <a:t> mos quo.</a:t>
            </a:r>
          </a:p>
        </p:txBody>
      </p:sp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>
            <a:extLst>
              <a:ext uri="{FF2B5EF4-FFF2-40B4-BE49-F238E27FC236}">
                <a16:creationId xmlns:a16="http://schemas.microsoft.com/office/drawing/2014/main" id="{AEA0AEC5-C19B-75FE-D3CE-F7D1D4944C8E}"/>
              </a:ext>
            </a:extLst>
          </p:cNvPr>
          <p:cNvGrpSpPr/>
          <p:nvPr/>
        </p:nvGrpSpPr>
        <p:grpSpPr>
          <a:xfrm>
            <a:off x="-187736" y="4090727"/>
            <a:ext cx="9331736" cy="1275906"/>
            <a:chOff x="-187736" y="4090727"/>
            <a:chExt cx="9331736" cy="1275906"/>
          </a:xfrm>
        </p:grpSpPr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65C9AB4C-2E0F-F9F1-54D1-DAB716969420}"/>
                </a:ext>
              </a:extLst>
            </p:cNvPr>
            <p:cNvSpPr/>
            <p:nvPr/>
          </p:nvSpPr>
          <p:spPr>
            <a:xfrm>
              <a:off x="77972" y="4816446"/>
              <a:ext cx="9066028" cy="327054"/>
            </a:xfrm>
            <a:prstGeom prst="rect">
              <a:avLst/>
            </a:prstGeom>
            <a:solidFill>
              <a:srgbClr val="148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122367A3-9A18-03F5-B394-4CEE17D0B88E}"/>
                </a:ext>
              </a:extLst>
            </p:cNvPr>
            <p:cNvSpPr/>
            <p:nvPr/>
          </p:nvSpPr>
          <p:spPr>
            <a:xfrm>
              <a:off x="-187736" y="4090727"/>
              <a:ext cx="1275906" cy="1275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9" name="Immagine 18" descr="Immagine che contiene Elementi grafici, Carattere, grafica, logo&#10;&#10;Descrizione generata automaticamente">
              <a:extLst>
                <a:ext uri="{FF2B5EF4-FFF2-40B4-BE49-F238E27FC236}">
                  <a16:creationId xmlns:a16="http://schemas.microsoft.com/office/drawing/2014/main" id="{50856340-DD20-3F85-1A0D-0C0874B9F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257" y="4578909"/>
              <a:ext cx="674182" cy="478669"/>
            </a:xfrm>
            <a:prstGeom prst="rect">
              <a:avLst/>
            </a:prstGeom>
          </p:spPr>
        </p:pic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C7D7956E-C409-9ADC-9256-6BA091005E45}"/>
              </a:ext>
            </a:extLst>
          </p:cNvPr>
          <p:cNvGrpSpPr/>
          <p:nvPr/>
        </p:nvGrpSpPr>
        <p:grpSpPr>
          <a:xfrm>
            <a:off x="1344030" y="687714"/>
            <a:ext cx="6455939" cy="1884036"/>
            <a:chOff x="712461" y="228600"/>
            <a:chExt cx="7928172" cy="2313678"/>
          </a:xfrm>
        </p:grpSpPr>
        <p:pic>
          <p:nvPicPr>
            <p:cNvPr id="3" name="Immagine 2" descr="Immagine che contiene testo, Carattere, Elementi grafici, poster&#10;&#10;Descrizione generata automaticamente">
              <a:extLst>
                <a:ext uri="{FF2B5EF4-FFF2-40B4-BE49-F238E27FC236}">
                  <a16:creationId xmlns:a16="http://schemas.microsoft.com/office/drawing/2014/main" id="{FD042B59-44D7-4DA2-E4E8-07E1879B2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6187" y="483519"/>
              <a:ext cx="692533" cy="863192"/>
            </a:xfrm>
            <a:prstGeom prst="rect">
              <a:avLst/>
            </a:prstGeom>
          </p:spPr>
        </p:pic>
        <p:pic>
          <p:nvPicPr>
            <p:cNvPr id="5" name="Immagine 4" descr="Immagine che contiene Elementi grafici, Carattere, logo, simbolo&#10;&#10;Descrizione generata automaticamente">
              <a:extLst>
                <a:ext uri="{FF2B5EF4-FFF2-40B4-BE49-F238E27FC236}">
                  <a16:creationId xmlns:a16="http://schemas.microsoft.com/office/drawing/2014/main" id="{00D420CC-3081-DE97-828A-CBB815011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06979" y="1851025"/>
              <a:ext cx="830255" cy="691253"/>
            </a:xfrm>
            <a:prstGeom prst="rect">
              <a:avLst/>
            </a:prstGeom>
          </p:spPr>
        </p:pic>
        <p:pic>
          <p:nvPicPr>
            <p:cNvPr id="20" name="Immagine 19" descr="Immagine che contiene Carattere, Elementi grafici, logo, testo&#10;&#10;Descrizione generata automaticamente">
              <a:extLst>
                <a:ext uri="{FF2B5EF4-FFF2-40B4-BE49-F238E27FC236}">
                  <a16:creationId xmlns:a16="http://schemas.microsoft.com/office/drawing/2014/main" id="{D9363AB0-5C5B-0B19-FCE0-AD879AF23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85754" y="1851025"/>
              <a:ext cx="1597888" cy="684213"/>
            </a:xfrm>
            <a:prstGeom prst="rect">
              <a:avLst/>
            </a:prstGeom>
          </p:spPr>
        </p:pic>
        <p:pic>
          <p:nvPicPr>
            <p:cNvPr id="22" name="Immagine 21" descr="Immagine che contiene testo, Carattere, Elementi grafici, design&#10;&#10;Descrizione generata automaticamente">
              <a:extLst>
                <a:ext uri="{FF2B5EF4-FFF2-40B4-BE49-F238E27FC236}">
                  <a16:creationId xmlns:a16="http://schemas.microsoft.com/office/drawing/2014/main" id="{6760AD71-775F-F32B-4594-F736864AC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83520" y="1851025"/>
              <a:ext cx="784120" cy="684213"/>
            </a:xfrm>
            <a:prstGeom prst="rect">
              <a:avLst/>
            </a:prstGeom>
          </p:spPr>
        </p:pic>
        <p:pic>
          <p:nvPicPr>
            <p:cNvPr id="26" name="Immagine 25" descr="Immagine che contiene Carattere, logo, Elementi grafici, simbolo&#10;&#10;Descrizione generata automaticamente">
              <a:extLst>
                <a:ext uri="{FF2B5EF4-FFF2-40B4-BE49-F238E27FC236}">
                  <a16:creationId xmlns:a16="http://schemas.microsoft.com/office/drawing/2014/main" id="{2677AF08-12D4-4071-11E7-1E4177CB2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64466" y="228600"/>
              <a:ext cx="2375620" cy="1490949"/>
            </a:xfrm>
            <a:prstGeom prst="rect">
              <a:avLst/>
            </a:prstGeom>
          </p:spPr>
        </p:pic>
        <p:pic>
          <p:nvPicPr>
            <p:cNvPr id="28" name="Immagine 27" descr="Immagine che contiene testo, schermata, Carattere, Rettangolo&#10;&#10;Descrizione generata automaticamente">
              <a:extLst>
                <a:ext uri="{FF2B5EF4-FFF2-40B4-BE49-F238E27FC236}">
                  <a16:creationId xmlns:a16="http://schemas.microsoft.com/office/drawing/2014/main" id="{C8FC69D1-7A8A-7DD7-515C-956B4D229F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839" y="1851025"/>
              <a:ext cx="691253" cy="691253"/>
            </a:xfrm>
            <a:prstGeom prst="rect">
              <a:avLst/>
            </a:prstGeom>
          </p:spPr>
        </p:pic>
        <p:pic>
          <p:nvPicPr>
            <p:cNvPr id="30" name="Immagine 29" descr="Immagine che contiene Elementi grafici, Carattere, logo, cerchio&#10;&#10;Descrizione generata automaticamente">
              <a:extLst>
                <a:ext uri="{FF2B5EF4-FFF2-40B4-BE49-F238E27FC236}">
                  <a16:creationId xmlns:a16="http://schemas.microsoft.com/office/drawing/2014/main" id="{651850F0-C36C-3FAC-20A1-F1BFBDAAB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20325" y="592138"/>
              <a:ext cx="1411214" cy="757977"/>
            </a:xfrm>
            <a:prstGeom prst="rect">
              <a:avLst/>
            </a:prstGeom>
          </p:spPr>
        </p:pic>
        <p:pic>
          <p:nvPicPr>
            <p:cNvPr id="34" name="Immagine 33" descr="Immagine che contiene logo, Carattere, simbolo, Elementi grafici&#10;&#10;Descrizione generata automaticamente">
              <a:extLst>
                <a:ext uri="{FF2B5EF4-FFF2-40B4-BE49-F238E27FC236}">
                  <a16:creationId xmlns:a16="http://schemas.microsoft.com/office/drawing/2014/main" id="{B124FB6B-15BC-DA99-E686-F0BFB25F6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56815" y="600476"/>
              <a:ext cx="574603" cy="749036"/>
            </a:xfrm>
            <a:prstGeom prst="rect">
              <a:avLst/>
            </a:prstGeom>
          </p:spPr>
        </p:pic>
        <p:pic>
          <p:nvPicPr>
            <p:cNvPr id="36" name="Immagine 35" descr="Immagine che contiene Elementi grafici, Carattere, logo, simbolo&#10;&#10;Descrizione generata automaticamente">
              <a:extLst>
                <a:ext uri="{FF2B5EF4-FFF2-40B4-BE49-F238E27FC236}">
                  <a16:creationId xmlns:a16="http://schemas.microsoft.com/office/drawing/2014/main" id="{194CBD3D-3F9F-1B77-01DE-9D8FCB788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099700" y="1878758"/>
              <a:ext cx="1540933" cy="651986"/>
            </a:xfrm>
            <a:prstGeom prst="rect">
              <a:avLst/>
            </a:prstGeom>
          </p:spPr>
        </p:pic>
        <p:pic>
          <p:nvPicPr>
            <p:cNvPr id="24" name="Immagine 23" descr="Immagine che contiene Carattere, Elementi grafici, Blu elettrico, simbolo&#10;&#10;Descrizione generata automaticamente">
              <a:extLst>
                <a:ext uri="{FF2B5EF4-FFF2-40B4-BE49-F238E27FC236}">
                  <a16:creationId xmlns:a16="http://schemas.microsoft.com/office/drawing/2014/main" id="{E76510CC-BA0C-BC4E-67B2-5B4005EB5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12461" y="595294"/>
              <a:ext cx="751417" cy="751417"/>
            </a:xfrm>
            <a:prstGeom prst="rect">
              <a:avLst/>
            </a:prstGeom>
          </p:spPr>
        </p:pic>
      </p:grp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89BF90FE-0D74-F41C-9ACA-D3239F6761BE}"/>
              </a:ext>
            </a:extLst>
          </p:cNvPr>
          <p:cNvGrpSpPr/>
          <p:nvPr/>
        </p:nvGrpSpPr>
        <p:grpSpPr>
          <a:xfrm>
            <a:off x="1344030" y="3559315"/>
            <a:ext cx="6255643" cy="598338"/>
            <a:chOff x="712461" y="3255724"/>
            <a:chExt cx="4501268" cy="430536"/>
          </a:xfrm>
        </p:grpSpPr>
        <p:pic>
          <p:nvPicPr>
            <p:cNvPr id="38" name="Immagine 37" descr="Immagine che contiene testo, Carattere, coniglio, simbolo&#10;&#10;Descrizione generata automaticamente">
              <a:extLst>
                <a:ext uri="{FF2B5EF4-FFF2-40B4-BE49-F238E27FC236}">
                  <a16:creationId xmlns:a16="http://schemas.microsoft.com/office/drawing/2014/main" id="{3D6F8C5F-CC04-4537-5665-A1300E7D7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2461" y="3344880"/>
              <a:ext cx="1537746" cy="341380"/>
            </a:xfrm>
            <a:prstGeom prst="rect">
              <a:avLst/>
            </a:prstGeom>
          </p:spPr>
        </p:pic>
        <p:pic>
          <p:nvPicPr>
            <p:cNvPr id="39" name="Immagine 38" descr="Immagine che contiene schermata, Carattere, testo, Elementi grafici&#10;&#10;Descrizione generata automaticamente">
              <a:extLst>
                <a:ext uri="{FF2B5EF4-FFF2-40B4-BE49-F238E27FC236}">
                  <a16:creationId xmlns:a16="http://schemas.microsoft.com/office/drawing/2014/main" id="{D29FA9EB-0B31-EB06-1718-883C391A5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71405" y="3346423"/>
              <a:ext cx="342324" cy="337532"/>
            </a:xfrm>
            <a:prstGeom prst="rect">
              <a:avLst/>
            </a:prstGeom>
          </p:spPr>
        </p:pic>
        <p:pic>
          <p:nvPicPr>
            <p:cNvPr id="40" name="Immagine 39" descr="Immagine che contiene schermata, Elementi grafici, Carattere, grafica&#10;&#10;Descrizione generata automaticamente">
              <a:extLst>
                <a:ext uri="{FF2B5EF4-FFF2-40B4-BE49-F238E27FC236}">
                  <a16:creationId xmlns:a16="http://schemas.microsoft.com/office/drawing/2014/main" id="{8E5B3AC2-DFFE-4B3E-FC48-645F77A51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53074" y="3332315"/>
              <a:ext cx="589667" cy="331982"/>
            </a:xfrm>
            <a:prstGeom prst="rect">
              <a:avLst/>
            </a:prstGeom>
          </p:spPr>
        </p:pic>
        <p:pic>
          <p:nvPicPr>
            <p:cNvPr id="41" name="Immagine 40" descr="Immagine che contiene testo, Carattere, Elementi grafici, schermata&#10;&#10;Descrizione generata automaticamente">
              <a:extLst>
                <a:ext uri="{FF2B5EF4-FFF2-40B4-BE49-F238E27FC236}">
                  <a16:creationId xmlns:a16="http://schemas.microsoft.com/office/drawing/2014/main" id="{B052FD64-BA76-5FEE-6CAC-A26BF1DC0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601288" y="3255724"/>
              <a:ext cx="900704" cy="430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25526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730</Words>
  <Application>Microsoft Office PowerPoint</Application>
  <PresentationFormat>Presentazione su schermo (16:9)</PresentationFormat>
  <Paragraphs>39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Paolo Acunzo</cp:lastModifiedBy>
  <cp:revision>81</cp:revision>
  <dcterms:created xsi:type="dcterms:W3CDTF">2023-08-24T14:02:40Z</dcterms:created>
  <dcterms:modified xsi:type="dcterms:W3CDTF">2023-08-28T13:49:35Z</dcterms:modified>
</cp:coreProperties>
</file>