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7"/>
  </p:notesMasterIdLst>
  <p:sldIdLst>
    <p:sldId id="361" r:id="rId2"/>
    <p:sldId id="420" r:id="rId3"/>
    <p:sldId id="421" r:id="rId4"/>
    <p:sldId id="422" r:id="rId5"/>
    <p:sldId id="423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CC6600"/>
    <a:srgbClr val="996600"/>
    <a:srgbClr val="CC66FF"/>
    <a:srgbClr val="33CC33"/>
    <a:srgbClr val="FFFF00"/>
    <a:srgbClr val="FFFFCC"/>
    <a:srgbClr val="CCFFCC"/>
    <a:srgbClr val="F2D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3" autoAdjust="0"/>
  </p:normalViewPr>
  <p:slideViewPr>
    <p:cSldViewPr snapToGrid="0">
      <p:cViewPr varScale="1">
        <p:scale>
          <a:sx n="113" d="100"/>
          <a:sy n="113" d="100"/>
        </p:scale>
        <p:origin x="147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3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BSM update, new SIGFPEs etc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 June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515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/pull/110" TargetMode="External"/><Relationship Id="rId2" Type="http://schemas.openxmlformats.org/officeDocument/2006/relationships/hyperlink" Target="https://github.com/mg5amcnlo/mg5amcnlo/issues/10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g5amcnlo/mg5amcnlo/pull/112" TargetMode="External"/><Relationship Id="rId4" Type="http://schemas.openxmlformats.org/officeDocument/2006/relationships/hyperlink" Target="https://github.com/mg5amcnlo/mg5amcnlo/issues/11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Quick update on crashes and </a:t>
            </a:r>
            <a:r>
              <a:rPr lang="en-GB" sz="2800" b="1" dirty="0" err="1">
                <a:solidFill>
                  <a:schemeClr val="dk1"/>
                </a:solidFill>
              </a:rPr>
              <a:t>valgrind</a:t>
            </a:r>
            <a:endParaRPr lang="en-GB" sz="28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25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June 2024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https://indico.cern.ch/event/1355155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(previous update was on June 04 before </a:t>
            </a:r>
            <a:r>
              <a:rPr lang="en-GB" sz="1200" i="1">
                <a:solidFill>
                  <a:schemeClr val="dk1"/>
                </a:solidFill>
              </a:rPr>
              <a:t>my holidays </a:t>
            </a:r>
            <a:r>
              <a:rPr lang="en-GB" sz="1200" i="1" dirty="0">
                <a:solidFill>
                  <a:schemeClr val="dk1"/>
                </a:solidFill>
              </a:rPr>
              <a:t>– only mentioning changes since then)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768F7-C3A7-B727-4E9A-38A92803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867" y="197493"/>
            <a:ext cx="4619332" cy="731307"/>
          </a:xfrm>
        </p:spPr>
        <p:txBody>
          <a:bodyPr/>
          <a:lstStyle/>
          <a:p>
            <a:r>
              <a:rPr lang="en-US" dirty="0"/>
              <a:t>One crash I see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93083-1656-A692-6AA1-3D874FE67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" y="3429000"/>
            <a:ext cx="9067800" cy="2564025"/>
          </a:xfrm>
        </p:spPr>
        <p:txBody>
          <a:bodyPr/>
          <a:lstStyle/>
          <a:p>
            <a:r>
              <a:rPr lang="en-US" dirty="0"/>
              <a:t>Olivier (thanks!) tried to reproduce it on my machine itscrd90 but was unable to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Can you please try again? I gave step-by-step instructions on github...</a:t>
            </a:r>
          </a:p>
          <a:p>
            <a:pPr lvl="2"/>
            <a:endParaRPr lang="en-US" dirty="0"/>
          </a:p>
          <a:p>
            <a:r>
              <a:rPr lang="en-US" dirty="0"/>
              <a:t>I understand that adding volatile is controversial: hence I do more tests with </a:t>
            </a:r>
            <a:r>
              <a:rPr lang="en-US" dirty="0" err="1"/>
              <a:t>valgrind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Note: I have no evidence at all that this may be related to iconfig-</a:t>
            </a:r>
            <a:r>
              <a:rPr lang="en-US" dirty="0" err="1"/>
              <a:t>ichannel</a:t>
            </a:r>
            <a:r>
              <a:rPr lang="en-US" dirty="0"/>
              <a:t> mapping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5C37BE-CDB8-6A82-A7CB-D8F7E8A5B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" y="53"/>
            <a:ext cx="4402596" cy="3301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4853FB-13F0-1BFA-D0CB-EA925B9F883D}"/>
              </a:ext>
            </a:extLst>
          </p:cNvPr>
          <p:cNvSpPr txBox="1"/>
          <p:nvPr/>
        </p:nvSpPr>
        <p:spPr>
          <a:xfrm>
            <a:off x="4504267" y="999067"/>
            <a:ext cx="39285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NB: this is not an “intermittent” crash that may sometimes be reproduced and sometimes may not: it is a crash I see all the time...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37FAF4-94AD-12FB-238D-89B64DDA4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466" y="1737731"/>
            <a:ext cx="4944533" cy="11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0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6777-EA74-B78B-9FB4-44517E75C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results from </a:t>
            </a:r>
            <a:r>
              <a:rPr lang="en-US" dirty="0" err="1"/>
              <a:t>valgrind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17B1B-CDBF-3565-B9FE-8FA0BF15B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265" y="1144800"/>
            <a:ext cx="8964000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First I tested the pure Fortran </a:t>
            </a:r>
            <a:r>
              <a:rPr lang="en-US" dirty="0" err="1"/>
              <a:t>madevent_fortran</a:t>
            </a:r>
            <a:r>
              <a:rPr lang="en-US" dirty="0"/>
              <a:t> through </a:t>
            </a:r>
            <a:r>
              <a:rPr lang="en-US" dirty="0" err="1"/>
              <a:t>valgrind</a:t>
            </a:r>
            <a:r>
              <a:rPr lang="en-US" dirty="0"/>
              <a:t>: found two issues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A minor leak in </a:t>
            </a:r>
            <a:r>
              <a:rPr lang="en-US" dirty="0" err="1"/>
              <a:t>driver.f</a:t>
            </a:r>
            <a:r>
              <a:rPr lang="en-US" dirty="0"/>
              <a:t> (file opened and not closed)</a:t>
            </a:r>
          </a:p>
          <a:p>
            <a:pPr lvl="2">
              <a:spcBef>
                <a:spcPts val="0"/>
              </a:spcBef>
            </a:pPr>
            <a:r>
              <a:rPr lang="en-US" dirty="0"/>
              <a:t>Issue </a:t>
            </a:r>
            <a:r>
              <a:rPr lang="en-US" dirty="0">
                <a:hlinkClick r:id="rId2"/>
              </a:rPr>
              <a:t>https://github.com/mg5amcnlo/mg5amcnlo/issues/109</a:t>
            </a:r>
            <a:r>
              <a:rPr lang="en-US" dirty="0"/>
              <a:t>  </a:t>
            </a:r>
          </a:p>
          <a:p>
            <a:pPr lvl="2">
              <a:spcBef>
                <a:spcPts val="0"/>
              </a:spcBef>
            </a:pPr>
            <a:r>
              <a:rPr lang="en-US" dirty="0"/>
              <a:t>Fix </a:t>
            </a:r>
            <a:r>
              <a:rPr lang="en-US" dirty="0">
                <a:hlinkClick r:id="rId3"/>
              </a:rPr>
              <a:t>https://github.com/mg5amcnlo/mg5amcnlo/pull/110</a:t>
            </a:r>
            <a:r>
              <a:rPr lang="en-US" dirty="0"/>
              <a:t> - for review OM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 uninitialized variable </a:t>
            </a:r>
            <a:r>
              <a:rPr lang="en-US" dirty="0" err="1"/>
              <a:t>goodjet</a:t>
            </a:r>
            <a:r>
              <a:rPr lang="en-US" dirty="0"/>
              <a:t> in </a:t>
            </a:r>
            <a:r>
              <a:rPr lang="en-US" dirty="0" err="1"/>
              <a:t>reweight.f</a:t>
            </a:r>
            <a:r>
              <a:rPr lang="en-US" dirty="0"/>
              <a:t> (possible undefined </a:t>
            </a:r>
            <a:r>
              <a:rPr lang="en-US" dirty="0" err="1"/>
              <a:t>behaviour</a:t>
            </a:r>
            <a:r>
              <a:rPr lang="en-US" dirty="0"/>
              <a:t>)</a:t>
            </a:r>
          </a:p>
          <a:p>
            <a:pPr lvl="2">
              <a:spcBef>
                <a:spcPts val="0"/>
              </a:spcBef>
            </a:pPr>
            <a:r>
              <a:rPr lang="en-US" dirty="0"/>
              <a:t>Issue </a:t>
            </a:r>
            <a:r>
              <a:rPr lang="en-US" dirty="0">
                <a:hlinkClick r:id="rId4"/>
              </a:rPr>
              <a:t>https://github.com/mg5amcnlo/mg5amcnlo/issues/111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Workaround </a:t>
            </a:r>
            <a:r>
              <a:rPr lang="en-US" dirty="0">
                <a:hlinkClick r:id="rId5"/>
              </a:rPr>
              <a:t>https://github.com/mg5amcnlo/mg5amcnlo/pull/112</a:t>
            </a:r>
            <a:r>
              <a:rPr lang="en-US" dirty="0"/>
              <a:t> - for review OM</a:t>
            </a:r>
          </a:p>
          <a:p>
            <a:pPr lvl="2">
              <a:spcBef>
                <a:spcPts val="0"/>
              </a:spcBef>
            </a:pPr>
            <a:r>
              <a:rPr lang="en-US" dirty="0"/>
              <a:t>Not a fix! A real fix is needed... the code is accessing a variable that was not properly defined!</a:t>
            </a:r>
          </a:p>
          <a:p>
            <a:pPr lvl="1">
              <a:spcBef>
                <a:spcPts val="0"/>
              </a:spcBef>
            </a:pPr>
            <a:r>
              <a:rPr lang="en-US" dirty="0"/>
              <a:t>After adding the patches for these two issues, </a:t>
            </a:r>
            <a:r>
              <a:rPr lang="en-US" dirty="0" err="1"/>
              <a:t>valgrind</a:t>
            </a:r>
            <a:r>
              <a:rPr lang="en-US" dirty="0"/>
              <a:t> is happy on </a:t>
            </a:r>
            <a:r>
              <a:rPr lang="en-US" dirty="0" err="1"/>
              <a:t>madevent_fortran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HOWEVER: </a:t>
            </a:r>
            <a:r>
              <a:rPr lang="en-US" dirty="0" err="1"/>
              <a:t>madevent_cpp</a:t>
            </a:r>
            <a:r>
              <a:rPr lang="en-US" dirty="0"/>
              <a:t> is still crashing in </a:t>
            </a:r>
            <a:r>
              <a:rPr lang="en-US" dirty="0" err="1"/>
              <a:t>rotxxx</a:t>
            </a:r>
            <a:r>
              <a:rPr lang="en-US" dirty="0"/>
              <a:t>, no progress in this respect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</a:rPr>
              <a:t>Now running </a:t>
            </a:r>
            <a:r>
              <a:rPr lang="en-US" b="1" dirty="0" err="1">
                <a:solidFill>
                  <a:srgbClr val="FF0000"/>
                </a:solidFill>
              </a:rPr>
              <a:t>valgrind</a:t>
            </a:r>
            <a:r>
              <a:rPr lang="en-US" b="1" dirty="0">
                <a:solidFill>
                  <a:srgbClr val="FF0000"/>
                </a:solidFill>
              </a:rPr>
              <a:t> on </a:t>
            </a:r>
            <a:r>
              <a:rPr lang="en-US" b="1" dirty="0" err="1">
                <a:solidFill>
                  <a:srgbClr val="FF0000"/>
                </a:solidFill>
              </a:rPr>
              <a:t>madevent_cpp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dirty="0"/>
              <a:t>This is taking forever (40 minutes and not over yet)... hangs??? is there an infinite loop?</a:t>
            </a:r>
          </a:p>
          <a:p>
            <a:pPr lvl="2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Note: I also considered address sanitizer as suggested long ago by StephanH</a:t>
            </a:r>
          </a:p>
          <a:p>
            <a:pPr lvl="1">
              <a:spcBef>
                <a:spcPts val="0"/>
              </a:spcBef>
            </a:pPr>
            <a:r>
              <a:rPr lang="en-US" dirty="0"/>
              <a:t>On Fortran code, however, I do not get any useful results (from </a:t>
            </a:r>
            <a:r>
              <a:rPr lang="en-US" dirty="0" err="1"/>
              <a:t>gfortran</a:t>
            </a:r>
            <a:r>
              <a:rPr lang="en-US" dirty="0"/>
              <a:t>)</a:t>
            </a:r>
          </a:p>
          <a:p>
            <a:pPr lvl="2">
              <a:spcBef>
                <a:spcPts val="0"/>
              </a:spcBef>
            </a:pPr>
            <a:r>
              <a:rPr lang="en-US" dirty="0"/>
              <a:t>We do not support </a:t>
            </a:r>
            <a:r>
              <a:rPr lang="en-US" dirty="0" err="1"/>
              <a:t>flang</a:t>
            </a:r>
            <a:r>
              <a:rPr lang="en-US" dirty="0"/>
              <a:t> yet for Fortran...</a:t>
            </a:r>
          </a:p>
          <a:p>
            <a:pPr lvl="1">
              <a:spcBef>
                <a:spcPts val="0"/>
              </a:spcBef>
            </a:pPr>
            <a:r>
              <a:rPr lang="en-US" dirty="0"/>
              <a:t>On C++ code, I need to fix some issues with clang build options</a:t>
            </a:r>
          </a:p>
          <a:p>
            <a:pPr lvl="2">
              <a:spcBef>
                <a:spcPts val="0"/>
              </a:spcBef>
            </a:pPr>
            <a:r>
              <a:rPr lang="en-US" dirty="0"/>
              <a:t>Surprise however: with clang and without address sanitizer, the code also seems to hang???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6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6B1E7-EDB7-43DA-2304-45659D02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600" y="197493"/>
            <a:ext cx="4043599" cy="731307"/>
          </a:xfrm>
        </p:spPr>
        <p:txBody>
          <a:bodyPr/>
          <a:lstStyle/>
          <a:p>
            <a:r>
              <a:rPr lang="en-US" dirty="0"/>
              <a:t>Another crash I see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2F7925-36D1-914A-D4E1-147C502D0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" y="54"/>
            <a:ext cx="4372624" cy="32794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E9039F-F1A7-FE24-5982-0DDE71F050DC}"/>
              </a:ext>
            </a:extLst>
          </p:cNvPr>
          <p:cNvSpPr/>
          <p:nvPr/>
        </p:nvSpPr>
        <p:spPr>
          <a:xfrm>
            <a:off x="0" y="491063"/>
            <a:ext cx="4495800" cy="4487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77EDC-8850-4001-3762-48501077A43F}"/>
              </a:ext>
            </a:extLst>
          </p:cNvPr>
          <p:cNvSpPr txBox="1"/>
          <p:nvPr/>
        </p:nvSpPr>
        <p:spPr>
          <a:xfrm>
            <a:off x="4504267" y="999067"/>
            <a:ext cx="3928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NB: this is an “intermittent” crash: it sometimes crashes and sometimes does not...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BB1302-F6CC-1D5A-9737-B9FF733FB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489" y="1639761"/>
            <a:ext cx="4418710" cy="429369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E0BB5A7-0EC4-BD5D-3216-0FD07808F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1669" y="3770531"/>
            <a:ext cx="4657366" cy="2222495"/>
          </a:xfrm>
        </p:spPr>
        <p:txBody>
          <a:bodyPr/>
          <a:lstStyle/>
          <a:p>
            <a:pPr marL="152400" indent="0">
              <a:buNone/>
            </a:pPr>
            <a:r>
              <a:rPr lang="en-US" dirty="0"/>
              <a:t>For the moment I assume this is a </a:t>
            </a:r>
            <a:r>
              <a:rPr lang="en-US" dirty="0">
                <a:solidFill>
                  <a:srgbClr val="FF0000"/>
                </a:solidFill>
              </a:rPr>
              <a:t>DIFFERENT ISSUE </a:t>
            </a:r>
            <a:r>
              <a:rPr lang="en-US" dirty="0"/>
              <a:t>(in gq_ttq) from the </a:t>
            </a:r>
            <a:r>
              <a:rPr lang="en-US" dirty="0" err="1"/>
              <a:t>rotxxx</a:t>
            </a:r>
            <a:r>
              <a:rPr lang="en-US" dirty="0"/>
              <a:t> crash (in gg_ttgg)...</a:t>
            </a:r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r>
              <a:rPr lang="en-US" dirty="0"/>
              <a:t>Note: unlike the </a:t>
            </a:r>
            <a:r>
              <a:rPr lang="en-US" dirty="0" err="1"/>
              <a:t>rotxxx</a:t>
            </a:r>
            <a:r>
              <a:rPr lang="en-US" dirty="0"/>
              <a:t> crash, this is clearly related to iconfig-</a:t>
            </a:r>
            <a:r>
              <a:rPr lang="en-US" dirty="0" err="1"/>
              <a:t>ichannel</a:t>
            </a:r>
            <a:r>
              <a:rPr lang="en-US" dirty="0"/>
              <a:t> mapping</a:t>
            </a:r>
          </a:p>
        </p:txBody>
      </p:sp>
    </p:spTree>
    <p:extLst>
      <p:ext uri="{BB962C8B-B14F-4D97-AF65-F5344CB8AC3E}">
        <p14:creationId xmlns:p14="http://schemas.microsoft.com/office/powerpoint/2010/main" val="123754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6B1E7-EDB7-43DA-2304-45659D02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600" y="197493"/>
            <a:ext cx="4043599" cy="506941"/>
          </a:xfrm>
        </p:spPr>
        <p:txBody>
          <a:bodyPr/>
          <a:lstStyle/>
          <a:p>
            <a:r>
              <a:rPr lang="en-US" dirty="0"/>
              <a:t>A crash others see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2F7925-36D1-914A-D4E1-147C502D0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" y="54"/>
            <a:ext cx="4372624" cy="32794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E9039F-F1A7-FE24-5982-0DDE71F050DC}"/>
              </a:ext>
            </a:extLst>
          </p:cNvPr>
          <p:cNvSpPr/>
          <p:nvPr/>
        </p:nvSpPr>
        <p:spPr>
          <a:xfrm>
            <a:off x="0" y="1659464"/>
            <a:ext cx="4495800" cy="4487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4C163D-FD59-BA5D-C991-33A88598C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45655"/>
            <a:ext cx="6790267" cy="1906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5143B8-3F29-5413-5D41-4F498B6EB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" y="5198536"/>
            <a:ext cx="6307667" cy="115567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698EF60-39DD-FD3D-3769-ED2EC78C5E20}"/>
              </a:ext>
            </a:extLst>
          </p:cNvPr>
          <p:cNvSpPr/>
          <p:nvPr/>
        </p:nvSpPr>
        <p:spPr>
          <a:xfrm>
            <a:off x="76200" y="5151695"/>
            <a:ext cx="4851400" cy="2712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DC4A60-B7FB-5A01-6DF4-F7B292AB37DD}"/>
              </a:ext>
            </a:extLst>
          </p:cNvPr>
          <p:cNvSpPr txBox="1"/>
          <p:nvPr/>
        </p:nvSpPr>
        <p:spPr>
          <a:xfrm>
            <a:off x="4768467" y="975641"/>
            <a:ext cx="40435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Can we have a reproducer for this please?</a:t>
            </a:r>
          </a:p>
          <a:p>
            <a:r>
              <a:rPr lang="en-US" dirty="0"/>
              <a:t>Which process, which commands...</a:t>
            </a:r>
          </a:p>
          <a:p>
            <a:r>
              <a:rPr lang="en-US" i="1" dirty="0">
                <a:solidFill>
                  <a:srgbClr val="FF0000"/>
                </a:solidFill>
              </a:rPr>
              <a:t>(In GENERAL: can we have reproducers please before committing fixes?...)</a:t>
            </a:r>
          </a:p>
          <a:p>
            <a:endParaRPr lang="en-US" dirty="0"/>
          </a:p>
          <a:p>
            <a:r>
              <a:rPr lang="en-US" dirty="0"/>
              <a:t>Anyway: I assume it is related to my #845 crash and will test this against it...</a:t>
            </a:r>
          </a:p>
          <a:p>
            <a:endParaRPr lang="en-US" dirty="0"/>
          </a:p>
          <a:p>
            <a:r>
              <a:rPr lang="en-US" dirty="0"/>
              <a:t>And maybe it might fix the </a:t>
            </a:r>
            <a:r>
              <a:rPr lang="en-US" dirty="0" err="1"/>
              <a:t>rotxxx</a:t>
            </a:r>
            <a:r>
              <a:rPr lang="en-US" dirty="0"/>
              <a:t> crash too, but I would not bet on it...</a:t>
            </a:r>
          </a:p>
        </p:txBody>
      </p:sp>
    </p:spTree>
    <p:extLst>
      <p:ext uri="{BB962C8B-B14F-4D97-AF65-F5344CB8AC3E}">
        <p14:creationId xmlns:p14="http://schemas.microsoft.com/office/powerpoint/2010/main" val="30331699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54960</TotalTime>
  <Words>536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CERN2015-AV-MasterLayout</vt:lpstr>
      <vt:lpstr>PowerPoint Presentation</vt:lpstr>
      <vt:lpstr>One crash I see</vt:lpstr>
      <vt:lpstr>Some results from valgrind</vt:lpstr>
      <vt:lpstr>Another crash I see</vt:lpstr>
      <vt:lpstr>A crash others see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1357</cp:revision>
  <dcterms:modified xsi:type="dcterms:W3CDTF">2024-06-25T14:23:37Z</dcterms:modified>
</cp:coreProperties>
</file>