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8" r:id="rId2"/>
    <p:sldId id="269" r:id="rId3"/>
    <p:sldId id="270" r:id="rId4"/>
    <p:sldId id="275" r:id="rId5"/>
    <p:sldId id="273" r:id="rId6"/>
    <p:sldId id="271" r:id="rId7"/>
    <p:sldId id="272" r:id="rId8"/>
    <p:sldId id="276" r:id="rId9"/>
    <p:sldId id="277" r:id="rId10"/>
    <p:sldId id="278" r:id="rId11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717F"/>
    <a:srgbClr val="1CAE9B"/>
    <a:srgbClr val="62667F"/>
    <a:srgbClr val="616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17050C-7271-4D43-A1D4-7C0825710F16}" v="231" dt="2024-03-26T11:08:54.9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/>
    <p:restoredTop sz="97867"/>
  </p:normalViewPr>
  <p:slideViewPr>
    <p:cSldViewPr snapToGrid="0" snapToObjects="1" showGuides="1">
      <p:cViewPr varScale="1">
        <p:scale>
          <a:sx n="123" d="100"/>
          <a:sy n="123" d="100"/>
        </p:scale>
        <p:origin x="200" y="8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70" d="100"/>
          <a:sy n="170" d="100"/>
        </p:scale>
        <p:origin x="506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dsouthwi/Documents/Inference%20tes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dsouthwi/Documents/Inference%20tes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dsouthwi/Documents/Inference%20tes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Rubik" pitchFamily="2" charset="-79"/>
                <a:ea typeface="+mn-ea"/>
                <a:cs typeface="Rubik" pitchFamily="2" charset="-79"/>
              </a:defRPr>
            </a:pPr>
            <a:r>
              <a:rPr lang="en-US" sz="1400" dirty="0">
                <a:latin typeface="Rubik" pitchFamily="2" charset="-79"/>
                <a:cs typeface="Rubik" pitchFamily="2" charset="-79"/>
              </a:rPr>
              <a:t>MLPF</a:t>
            </a:r>
            <a:r>
              <a:rPr lang="en-US" sz="1400" baseline="0" dirty="0">
                <a:latin typeface="Rubik" pitchFamily="2" charset="-79"/>
                <a:cs typeface="Rubik" pitchFamily="2" charset="-79"/>
              </a:rPr>
              <a:t> </a:t>
            </a:r>
            <a:r>
              <a:rPr lang="en-US" sz="1400" dirty="0">
                <a:latin typeface="Rubik" pitchFamily="2" charset="-79"/>
                <a:cs typeface="Rubik" pitchFamily="2" charset="-79"/>
              </a:rPr>
              <a:t>Inference speed vs batch size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Rubik" pitchFamily="2" charset="-79"/>
              <a:ea typeface="+mn-ea"/>
              <a:cs typeface="Rubik" pitchFamily="2" charset="-79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Sheet1!$A$2</c:f>
              <c:strCache>
                <c:ptCount val="1"/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Sheet1!$B$2:$L$2</c:f>
              <c:numCache>
                <c:formatCode>General</c:formatCode>
                <c:ptCount val="11"/>
                <c:pt idx="0">
                  <c:v>3.25</c:v>
                </c:pt>
                <c:pt idx="1">
                  <c:v>7.46</c:v>
                </c:pt>
                <c:pt idx="2">
                  <c:v>18.93</c:v>
                </c:pt>
                <c:pt idx="3">
                  <c:v>39.86</c:v>
                </c:pt>
                <c:pt idx="4">
                  <c:v>104.11</c:v>
                </c:pt>
                <c:pt idx="5">
                  <c:v>191.76</c:v>
                </c:pt>
                <c:pt idx="6">
                  <c:v>218.71</c:v>
                </c:pt>
                <c:pt idx="7">
                  <c:v>254.17</c:v>
                </c:pt>
                <c:pt idx="8">
                  <c:v>262.10000000000002</c:v>
                </c:pt>
                <c:pt idx="9">
                  <c:v>266.98</c:v>
                </c:pt>
                <c:pt idx="10">
                  <c:v>271.49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1B6-4642-8E88-02E624BF9A9D}"/>
            </c:ext>
          </c:extLst>
        </c:ser>
        <c:ser>
          <c:idx val="4"/>
          <c:order val="1"/>
          <c:tx>
            <c:strRef>
              <c:f>Sheet1!$A$4</c:f>
              <c:strCache>
                <c:ptCount val="1"/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16.55</c:v>
                </c:pt>
                <c:pt idx="1">
                  <c:v>31.49</c:v>
                </c:pt>
                <c:pt idx="2">
                  <c:v>45.62</c:v>
                </c:pt>
                <c:pt idx="3">
                  <c:v>63.56</c:v>
                </c:pt>
                <c:pt idx="4">
                  <c:v>103.13</c:v>
                </c:pt>
                <c:pt idx="5">
                  <c:v>160.82</c:v>
                </c:pt>
                <c:pt idx="6">
                  <c:v>235.76</c:v>
                </c:pt>
                <c:pt idx="7">
                  <c:v>348.49</c:v>
                </c:pt>
                <c:pt idx="8">
                  <c:v>434.02</c:v>
                </c:pt>
                <c:pt idx="9">
                  <c:v>488.54</c:v>
                </c:pt>
                <c:pt idx="10">
                  <c:v>514.97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1B6-4642-8E88-02E624BF9A9D}"/>
            </c:ext>
          </c:extLst>
        </c:ser>
        <c:ser>
          <c:idx val="0"/>
          <c:order val="2"/>
          <c:tx>
            <c:strRef>
              <c:f>Sheet1!$A$5</c:f>
              <c:strCache>
                <c:ptCount val="1"/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Sheet1!$B$1:$L$1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Sheet1!$B$5:$L$5</c:f>
              <c:numCache>
                <c:formatCode>General</c:formatCode>
                <c:ptCount val="11"/>
                <c:pt idx="0">
                  <c:v>5.47</c:v>
                </c:pt>
                <c:pt idx="1">
                  <c:v>9.43</c:v>
                </c:pt>
                <c:pt idx="2">
                  <c:v>16.100000000000001</c:v>
                </c:pt>
                <c:pt idx="3">
                  <c:v>30.12</c:v>
                </c:pt>
                <c:pt idx="4">
                  <c:v>62.27</c:v>
                </c:pt>
                <c:pt idx="5">
                  <c:v>117.26</c:v>
                </c:pt>
                <c:pt idx="6">
                  <c:v>128.62</c:v>
                </c:pt>
                <c:pt idx="7">
                  <c:v>158.05000000000001</c:v>
                </c:pt>
                <c:pt idx="8">
                  <c:v>244.02</c:v>
                </c:pt>
                <c:pt idx="9">
                  <c:v>268.04000000000002</c:v>
                </c:pt>
                <c:pt idx="10">
                  <c:v>278.98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31B6-4642-8E88-02E624BF9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3810720"/>
        <c:axId val="43926272"/>
      </c:lineChart>
      <c:catAx>
        <c:axId val="5338107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 dirty="0"/>
                  <a:t>Batch Size</a:t>
                </a:r>
                <a:r>
                  <a:rPr lang="en-US" sz="1050" baseline="0" dirty="0"/>
                  <a:t> (^2)</a:t>
                </a:r>
                <a:endParaRPr lang="en-US" sz="105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43926272"/>
        <c:crosses val="autoZero"/>
        <c:auto val="1"/>
        <c:lblAlgn val="ctr"/>
        <c:lblOffset val="100"/>
        <c:noMultiLvlLbl val="0"/>
      </c:catAx>
      <c:valAx>
        <c:axId val="43926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/>
                  <a:t>Events</a:t>
                </a:r>
                <a:r>
                  <a:rPr lang="en-US" sz="1200" baseline="0" dirty="0"/>
                  <a:t> per second</a:t>
                </a:r>
                <a:endParaRPr lang="en-US" sz="1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533810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Inference</a:t>
            </a:r>
            <a:r>
              <a:rPr lang="en-US" baseline="0" dirty="0"/>
              <a:t> speed per</a:t>
            </a:r>
            <a:r>
              <a:rPr lang="en-US" dirty="0"/>
              <a:t> Watt (TDP)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Sheet1!$A$9</c:f>
              <c:strCache>
                <c:ptCount val="1"/>
                <c:pt idx="0">
                  <c:v>Intel Flex 170 x2 GPU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Sheet1!$B$8:$L$8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2.1666666666666667E-2</c:v>
                </c:pt>
                <c:pt idx="1">
                  <c:v>4.9733333333333331E-2</c:v>
                </c:pt>
                <c:pt idx="2">
                  <c:v>0.12620000000000001</c:v>
                </c:pt>
                <c:pt idx="3">
                  <c:v>0.26573333333333332</c:v>
                </c:pt>
                <c:pt idx="4">
                  <c:v>0.69406666666666661</c:v>
                </c:pt>
                <c:pt idx="5">
                  <c:v>1.2784</c:v>
                </c:pt>
                <c:pt idx="6">
                  <c:v>1.4580666666666666</c:v>
                </c:pt>
                <c:pt idx="7">
                  <c:v>1.6944666666666666</c:v>
                </c:pt>
                <c:pt idx="8">
                  <c:v>1.7473333333333334</c:v>
                </c:pt>
                <c:pt idx="9">
                  <c:v>1.7798666666666667</c:v>
                </c:pt>
                <c:pt idx="10">
                  <c:v>1.8099333333333334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9E5-C046-8F5D-0758BEC88AC6}"/>
            </c:ext>
          </c:extLst>
        </c:ser>
        <c:ser>
          <c:idx val="3"/>
          <c:order val="1"/>
          <c:tx>
            <c:strRef>
              <c:f>Sheet1!$A$11</c:f>
              <c:strCache>
                <c:ptCount val="1"/>
                <c:pt idx="0">
                  <c:v>Nvidia H100 GPU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Sheet1!$B$8:$L$8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5.5166666666666669E-2</c:v>
                </c:pt>
                <c:pt idx="1">
                  <c:v>0.10496666666666667</c:v>
                </c:pt>
                <c:pt idx="2">
                  <c:v>0.15206666666666666</c:v>
                </c:pt>
                <c:pt idx="3">
                  <c:v>0.21186666666666668</c:v>
                </c:pt>
                <c:pt idx="4">
                  <c:v>0.34376666666666666</c:v>
                </c:pt>
                <c:pt idx="5">
                  <c:v>0.53606666666666669</c:v>
                </c:pt>
                <c:pt idx="6">
                  <c:v>0.7858666666666666</c:v>
                </c:pt>
                <c:pt idx="7">
                  <c:v>1.1616333333333333</c:v>
                </c:pt>
                <c:pt idx="8">
                  <c:v>1.4467333333333332</c:v>
                </c:pt>
                <c:pt idx="9">
                  <c:v>1.6284666666666667</c:v>
                </c:pt>
                <c:pt idx="10">
                  <c:v>1.7165666666666668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9E5-C046-8F5D-0758BEC88AC6}"/>
            </c:ext>
          </c:extLst>
        </c:ser>
        <c:ser>
          <c:idx val="1"/>
          <c:order val="2"/>
          <c:tx>
            <c:strRef>
              <c:f>Sheet1!$A$12</c:f>
              <c:strCache>
                <c:ptCount val="1"/>
                <c:pt idx="0">
                  <c:v>Intel Sapphire Rapids 9480 x2 CPU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Sheet1!$B$8:$L$8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Sheet1!$B$12:$L$12</c:f>
              <c:numCache>
                <c:formatCode>General</c:formatCode>
                <c:ptCount val="11"/>
                <c:pt idx="0">
                  <c:v>7.8142857142857146E-3</c:v>
                </c:pt>
                <c:pt idx="1">
                  <c:v>1.3471428571428572E-2</c:v>
                </c:pt>
                <c:pt idx="2">
                  <c:v>2.3000000000000003E-2</c:v>
                </c:pt>
                <c:pt idx="3">
                  <c:v>4.302857142857143E-2</c:v>
                </c:pt>
                <c:pt idx="4">
                  <c:v>8.895714285714286E-2</c:v>
                </c:pt>
                <c:pt idx="5">
                  <c:v>0.16751428571428573</c:v>
                </c:pt>
                <c:pt idx="6">
                  <c:v>0.18374285714285715</c:v>
                </c:pt>
                <c:pt idx="7">
                  <c:v>0.22578571428571431</c:v>
                </c:pt>
                <c:pt idx="8">
                  <c:v>0.34860000000000002</c:v>
                </c:pt>
                <c:pt idx="9">
                  <c:v>0.38291428571428576</c:v>
                </c:pt>
                <c:pt idx="10">
                  <c:v>0.39854285714285714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9E5-C046-8F5D-0758BEC88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68105664"/>
        <c:axId val="868151664"/>
      </c:lineChart>
      <c:catAx>
        <c:axId val="86810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68151664"/>
        <c:crosses val="autoZero"/>
        <c:auto val="1"/>
        <c:lblAlgn val="ctr"/>
        <c:lblOffset val="100"/>
        <c:noMultiLvlLbl val="0"/>
      </c:catAx>
      <c:valAx>
        <c:axId val="86815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/>
                  <a:t>Events</a:t>
                </a:r>
                <a:r>
                  <a:rPr lang="en-US" sz="1200" baseline="0" dirty="0"/>
                  <a:t> per second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6810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Inference</a:t>
            </a:r>
            <a:r>
              <a:rPr lang="en-GB" baseline="0"/>
              <a:t> speed vs batch size (larger is better)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2"/>
          <c:order val="0"/>
          <c:tx>
            <c:strRef>
              <c:f>Sheet1!$A$4</c:f>
              <c:strCache>
                <c:ptCount val="1"/>
                <c:pt idx="0">
                  <c:v>Intel Flex 170 x2 GPU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Sheet1!$B$3:$L$3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Sheet1!$B$4:$L$4</c:f>
              <c:numCache>
                <c:formatCode>General</c:formatCode>
                <c:ptCount val="11"/>
                <c:pt idx="0">
                  <c:v>3.25</c:v>
                </c:pt>
                <c:pt idx="1">
                  <c:v>7.46</c:v>
                </c:pt>
                <c:pt idx="2">
                  <c:v>18.93</c:v>
                </c:pt>
                <c:pt idx="3">
                  <c:v>39.86</c:v>
                </c:pt>
                <c:pt idx="4">
                  <c:v>104.11</c:v>
                </c:pt>
                <c:pt idx="5">
                  <c:v>191.76</c:v>
                </c:pt>
                <c:pt idx="6">
                  <c:v>218.71</c:v>
                </c:pt>
                <c:pt idx="7">
                  <c:v>254.17</c:v>
                </c:pt>
                <c:pt idx="8">
                  <c:v>262.10000000000002</c:v>
                </c:pt>
                <c:pt idx="9">
                  <c:v>266.98</c:v>
                </c:pt>
                <c:pt idx="10">
                  <c:v>271.49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286-8044-8518-E9DCC0B4F2A2}"/>
            </c:ext>
          </c:extLst>
        </c:ser>
        <c:ser>
          <c:idx val="4"/>
          <c:order val="1"/>
          <c:tx>
            <c:strRef>
              <c:f>Sheet1!$A$6</c:f>
              <c:strCache>
                <c:ptCount val="1"/>
                <c:pt idx="0">
                  <c:v>Nvidia H100 GPU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Sheet1!$B$3:$L$3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Sheet1!$B$6:$L$6</c:f>
              <c:numCache>
                <c:formatCode>General</c:formatCode>
                <c:ptCount val="11"/>
                <c:pt idx="0">
                  <c:v>16.55</c:v>
                </c:pt>
                <c:pt idx="1">
                  <c:v>31.49</c:v>
                </c:pt>
                <c:pt idx="2">
                  <c:v>45.62</c:v>
                </c:pt>
                <c:pt idx="3">
                  <c:v>63.56</c:v>
                </c:pt>
                <c:pt idx="4">
                  <c:v>103.13</c:v>
                </c:pt>
                <c:pt idx="5">
                  <c:v>160.82</c:v>
                </c:pt>
                <c:pt idx="6">
                  <c:v>235.76</c:v>
                </c:pt>
                <c:pt idx="7">
                  <c:v>348.49</c:v>
                </c:pt>
                <c:pt idx="8">
                  <c:v>434.02</c:v>
                </c:pt>
                <c:pt idx="9">
                  <c:v>488.54</c:v>
                </c:pt>
                <c:pt idx="10">
                  <c:v>514.97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286-8044-8518-E9DCC0B4F2A2}"/>
            </c:ext>
          </c:extLst>
        </c:ser>
        <c:ser>
          <c:idx val="0"/>
          <c:order val="2"/>
          <c:tx>
            <c:strRef>
              <c:f>Sheet1!$A$7</c:f>
              <c:strCache>
                <c:ptCount val="1"/>
                <c:pt idx="0">
                  <c:v>Intel Sapphire Rapids 9480 x2 CPU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Sheet1!$B$3:$L$3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Sheet1!$B$7:$L$7</c:f>
              <c:numCache>
                <c:formatCode>General</c:formatCode>
                <c:ptCount val="11"/>
                <c:pt idx="0">
                  <c:v>5.47</c:v>
                </c:pt>
                <c:pt idx="1">
                  <c:v>9.43</c:v>
                </c:pt>
                <c:pt idx="2">
                  <c:v>16.100000000000001</c:v>
                </c:pt>
                <c:pt idx="3">
                  <c:v>30.12</c:v>
                </c:pt>
                <c:pt idx="4">
                  <c:v>62.27</c:v>
                </c:pt>
                <c:pt idx="5">
                  <c:v>117.26</c:v>
                </c:pt>
                <c:pt idx="6">
                  <c:v>128.62</c:v>
                </c:pt>
                <c:pt idx="7">
                  <c:v>158.05000000000001</c:v>
                </c:pt>
                <c:pt idx="8">
                  <c:v>244.02</c:v>
                </c:pt>
                <c:pt idx="9">
                  <c:v>268.04000000000002</c:v>
                </c:pt>
                <c:pt idx="10">
                  <c:v>278.98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286-8044-8518-E9DCC0B4F2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2554928"/>
        <c:axId val="1382495696"/>
      </c:lineChart>
      <c:catAx>
        <c:axId val="1382554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382495696"/>
        <c:crosses val="autoZero"/>
        <c:auto val="1"/>
        <c:lblAlgn val="ctr"/>
        <c:lblOffset val="100"/>
        <c:noMultiLvlLbl val="0"/>
      </c:catAx>
      <c:valAx>
        <c:axId val="1382495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Throughput</a:t>
                </a:r>
                <a:r>
                  <a:rPr lang="en-GB" baseline="0"/>
                  <a:t> (Events/s)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382554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Inference</a:t>
            </a:r>
            <a:r>
              <a:rPr lang="en-US" baseline="0" dirty="0"/>
              <a:t> speed per</a:t>
            </a:r>
            <a:r>
              <a:rPr lang="en-US" dirty="0"/>
              <a:t> Watt (TDP)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Sheet1!$A$9</c:f>
              <c:strCache>
                <c:ptCount val="1"/>
                <c:pt idx="0">
                  <c:v>Intel Flex 170 x2 GPU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Sheet1!$B$8:$L$8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Sheet1!$B$9:$L$9</c:f>
              <c:numCache>
                <c:formatCode>General</c:formatCode>
                <c:ptCount val="11"/>
                <c:pt idx="0">
                  <c:v>2.1666666666666667E-2</c:v>
                </c:pt>
                <c:pt idx="1">
                  <c:v>4.9733333333333331E-2</c:v>
                </c:pt>
                <c:pt idx="2">
                  <c:v>0.12620000000000001</c:v>
                </c:pt>
                <c:pt idx="3">
                  <c:v>0.26573333333333332</c:v>
                </c:pt>
                <c:pt idx="4">
                  <c:v>0.69406666666666661</c:v>
                </c:pt>
                <c:pt idx="5">
                  <c:v>1.2784</c:v>
                </c:pt>
                <c:pt idx="6">
                  <c:v>1.4580666666666666</c:v>
                </c:pt>
                <c:pt idx="7">
                  <c:v>1.6944666666666666</c:v>
                </c:pt>
                <c:pt idx="8">
                  <c:v>1.7473333333333334</c:v>
                </c:pt>
                <c:pt idx="9">
                  <c:v>1.7798666666666667</c:v>
                </c:pt>
                <c:pt idx="10">
                  <c:v>1.8099333333333334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4A-E24D-BDE7-1B7AA7A73BCD}"/>
            </c:ext>
          </c:extLst>
        </c:ser>
        <c:ser>
          <c:idx val="3"/>
          <c:order val="1"/>
          <c:tx>
            <c:strRef>
              <c:f>Sheet1!$A$11</c:f>
              <c:strCache>
                <c:ptCount val="1"/>
                <c:pt idx="0">
                  <c:v>Nvidia H100 GPU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Sheet1!$B$8:$L$8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Sheet1!$B$11:$L$11</c:f>
              <c:numCache>
                <c:formatCode>General</c:formatCode>
                <c:ptCount val="11"/>
                <c:pt idx="0">
                  <c:v>5.5166666666666669E-2</c:v>
                </c:pt>
                <c:pt idx="1">
                  <c:v>0.10496666666666667</c:v>
                </c:pt>
                <c:pt idx="2">
                  <c:v>0.15206666666666666</c:v>
                </c:pt>
                <c:pt idx="3">
                  <c:v>0.21186666666666668</c:v>
                </c:pt>
                <c:pt idx="4">
                  <c:v>0.34376666666666666</c:v>
                </c:pt>
                <c:pt idx="5">
                  <c:v>0.53606666666666669</c:v>
                </c:pt>
                <c:pt idx="6">
                  <c:v>0.7858666666666666</c:v>
                </c:pt>
                <c:pt idx="7">
                  <c:v>1.1616333333333333</c:v>
                </c:pt>
                <c:pt idx="8">
                  <c:v>1.4467333333333332</c:v>
                </c:pt>
                <c:pt idx="9">
                  <c:v>1.6284666666666667</c:v>
                </c:pt>
                <c:pt idx="10">
                  <c:v>1.7165666666666668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4A-E24D-BDE7-1B7AA7A73BCD}"/>
            </c:ext>
          </c:extLst>
        </c:ser>
        <c:ser>
          <c:idx val="1"/>
          <c:order val="2"/>
          <c:tx>
            <c:strRef>
              <c:f>Sheet1!$A$12</c:f>
              <c:strCache>
                <c:ptCount val="1"/>
                <c:pt idx="0">
                  <c:v>Intel Sapphire Rapids 9480 x2 CPU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Sheet1!$B$8:$L$8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32</c:v>
                </c:pt>
                <c:pt idx="6">
                  <c:v>64</c:v>
                </c:pt>
                <c:pt idx="7">
                  <c:v>128</c:v>
                </c:pt>
                <c:pt idx="8">
                  <c:v>256</c:v>
                </c:pt>
                <c:pt idx="9">
                  <c:v>512</c:v>
                </c:pt>
                <c:pt idx="10">
                  <c:v>1024</c:v>
                </c:pt>
              </c:numCache>
            </c:numRef>
          </c:cat>
          <c:val>
            <c:numRef>
              <c:f>Sheet1!$B$12:$L$12</c:f>
              <c:numCache>
                <c:formatCode>General</c:formatCode>
                <c:ptCount val="11"/>
                <c:pt idx="0">
                  <c:v>7.8142857142857146E-3</c:v>
                </c:pt>
                <c:pt idx="1">
                  <c:v>1.3471428571428572E-2</c:v>
                </c:pt>
                <c:pt idx="2">
                  <c:v>2.3000000000000003E-2</c:v>
                </c:pt>
                <c:pt idx="3">
                  <c:v>4.302857142857143E-2</c:v>
                </c:pt>
                <c:pt idx="4">
                  <c:v>8.895714285714286E-2</c:v>
                </c:pt>
                <c:pt idx="5">
                  <c:v>0.16751428571428573</c:v>
                </c:pt>
                <c:pt idx="6">
                  <c:v>0.18374285714285715</c:v>
                </c:pt>
                <c:pt idx="7">
                  <c:v>0.22578571428571431</c:v>
                </c:pt>
                <c:pt idx="8">
                  <c:v>0.34860000000000002</c:v>
                </c:pt>
                <c:pt idx="9">
                  <c:v>0.38291428571428576</c:v>
                </c:pt>
                <c:pt idx="10">
                  <c:v>0.39854285714285714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4A-E24D-BDE7-1B7AA7A73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68105664"/>
        <c:axId val="868151664"/>
      </c:lineChart>
      <c:catAx>
        <c:axId val="86810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68151664"/>
        <c:crosses val="autoZero"/>
        <c:auto val="1"/>
        <c:lblAlgn val="ctr"/>
        <c:lblOffset val="100"/>
        <c:noMultiLvlLbl val="0"/>
      </c:catAx>
      <c:valAx>
        <c:axId val="868151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6810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9FE270-E986-DF4F-9B0E-AEE0DDC41E5D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8A90C12-0EE6-344B-AA94-CAC2C71C2E5A}">
      <dgm:prSet phldrT="[Text]" custT="1"/>
      <dgm:spPr>
        <a:solidFill>
          <a:schemeClr val="tx1"/>
        </a:solidFill>
      </dgm:spPr>
      <dgm:t>
        <a:bodyPr anchor="b"/>
        <a:lstStyle/>
        <a:p>
          <a:endParaRPr lang="en-GB" sz="1600" dirty="0">
            <a:latin typeface="Rubik" pitchFamily="2" charset="-79"/>
            <a:cs typeface="Rubik" pitchFamily="2" charset="-79"/>
          </a:endParaRPr>
        </a:p>
      </dgm:t>
    </dgm:pt>
    <dgm:pt modelId="{72BEAA36-0220-C047-BEC0-71D48F862952}" type="parTrans" cxnId="{04FE8983-81A2-0B45-A834-0BF707CDA44D}">
      <dgm:prSet/>
      <dgm:spPr/>
      <dgm:t>
        <a:bodyPr/>
        <a:lstStyle/>
        <a:p>
          <a:endParaRPr lang="en-GB"/>
        </a:p>
      </dgm:t>
    </dgm:pt>
    <dgm:pt modelId="{CF2D33F7-DF50-0C42-914D-B2533447F4FD}" type="sibTrans" cxnId="{04FE8983-81A2-0B45-A834-0BF707CDA44D}">
      <dgm:prSet/>
      <dgm:spPr/>
      <dgm:t>
        <a:bodyPr/>
        <a:lstStyle/>
        <a:p>
          <a:endParaRPr lang="en-GB"/>
        </a:p>
      </dgm:t>
    </dgm:pt>
    <dgm:pt modelId="{6CB941A9-62BC-B84C-A557-2CB06FE04BCB}">
      <dgm:prSet phldrT="[Text]"/>
      <dgm:spPr/>
      <dgm:t>
        <a:bodyPr/>
        <a:lstStyle/>
        <a:p>
          <a:r>
            <a:rPr lang="en-GB">
              <a:latin typeface="Rubik" pitchFamily="2" charset="-79"/>
              <a:cs typeface="Rubik" pitchFamily="2" charset="-79"/>
            </a:rPr>
            <a:t>Reference HEP applications from multiple experiments</a:t>
          </a:r>
        </a:p>
      </dgm:t>
    </dgm:pt>
    <dgm:pt modelId="{471D20A4-A7BD-9248-8A89-2C97879F04AA}" type="parTrans" cxnId="{127E0D8A-8F13-054E-9210-38C9A6536EAE}">
      <dgm:prSet/>
      <dgm:spPr/>
      <dgm:t>
        <a:bodyPr/>
        <a:lstStyle/>
        <a:p>
          <a:endParaRPr lang="en-GB"/>
        </a:p>
      </dgm:t>
    </dgm:pt>
    <dgm:pt modelId="{ABC7C678-7EA8-E44F-B26D-614962BBF0A3}" type="sibTrans" cxnId="{127E0D8A-8F13-054E-9210-38C9A6536EAE}">
      <dgm:prSet/>
      <dgm:spPr/>
      <dgm:t>
        <a:bodyPr/>
        <a:lstStyle/>
        <a:p>
          <a:endParaRPr lang="en-GB"/>
        </a:p>
      </dgm:t>
    </dgm:pt>
    <dgm:pt modelId="{F26EE84A-CD0F-ED47-BE93-198F862C400E}">
      <dgm:prSet phldrT="[Text]" custT="1"/>
      <dgm:spPr/>
      <dgm:t>
        <a:bodyPr/>
        <a:lstStyle/>
        <a:p>
          <a:r>
            <a:rPr lang="en-GB" sz="1400" dirty="0" err="1">
              <a:latin typeface="Rubik" pitchFamily="2" charset="-79"/>
              <a:cs typeface="Rubik" pitchFamily="2" charset="-79"/>
            </a:rPr>
            <a:t>HEPscore</a:t>
          </a:r>
          <a:endParaRPr lang="en-GB" sz="1050" dirty="0">
            <a:latin typeface="Rubik" pitchFamily="2" charset="-79"/>
            <a:cs typeface="Rubik" pitchFamily="2" charset="-79"/>
          </a:endParaRPr>
        </a:p>
      </dgm:t>
    </dgm:pt>
    <dgm:pt modelId="{C47D995F-8336-844A-BCFB-C5759D5A1F9C}" type="parTrans" cxnId="{15368E89-DDD6-ED4E-BA0D-B5687AB82CD6}">
      <dgm:prSet/>
      <dgm:spPr/>
      <dgm:t>
        <a:bodyPr/>
        <a:lstStyle/>
        <a:p>
          <a:endParaRPr lang="en-GB"/>
        </a:p>
      </dgm:t>
    </dgm:pt>
    <dgm:pt modelId="{A6364635-A36E-054B-9C16-D9F641F9E001}" type="sibTrans" cxnId="{15368E89-DDD6-ED4E-BA0D-B5687AB82CD6}">
      <dgm:prSet/>
      <dgm:spPr/>
      <dgm:t>
        <a:bodyPr/>
        <a:lstStyle/>
        <a:p>
          <a:endParaRPr lang="en-GB"/>
        </a:p>
      </dgm:t>
    </dgm:pt>
    <dgm:pt modelId="{9AECD4E0-F534-C842-BD2B-0CF4A2BF487B}">
      <dgm:prSet phldrT="[Text]"/>
      <dgm:spPr/>
      <dgm:t>
        <a:bodyPr/>
        <a:lstStyle/>
        <a:p>
          <a:r>
            <a:rPr lang="en-GB">
              <a:latin typeface="Rubik" pitchFamily="2" charset="-79"/>
              <a:cs typeface="Rubik" pitchFamily="2" charset="-79"/>
            </a:rPr>
            <a:t>Uses workloads from HEP experiments</a:t>
          </a:r>
        </a:p>
      </dgm:t>
    </dgm:pt>
    <dgm:pt modelId="{35042A75-488C-7249-8EA6-0945B4CC1DF6}" type="parTrans" cxnId="{46A90519-5045-3242-B7C7-F4119D2BC671}">
      <dgm:prSet/>
      <dgm:spPr/>
      <dgm:t>
        <a:bodyPr/>
        <a:lstStyle/>
        <a:p>
          <a:endParaRPr lang="en-GB"/>
        </a:p>
      </dgm:t>
    </dgm:pt>
    <dgm:pt modelId="{FF26F547-9E7E-A248-9B61-5F1061C99A0D}" type="sibTrans" cxnId="{46A90519-5045-3242-B7C7-F4119D2BC671}">
      <dgm:prSet/>
      <dgm:spPr/>
      <dgm:t>
        <a:bodyPr/>
        <a:lstStyle/>
        <a:p>
          <a:endParaRPr lang="en-GB"/>
        </a:p>
      </dgm:t>
    </dgm:pt>
    <dgm:pt modelId="{B6A984FE-0FE4-CD40-A0A0-3B63D61545BF}">
      <dgm:prSet phldrT="[Text]"/>
      <dgm:spPr/>
      <dgm:t>
        <a:bodyPr/>
        <a:lstStyle/>
        <a:p>
          <a:r>
            <a:rPr lang="en-GB" dirty="0">
              <a:latin typeface="Rubik" pitchFamily="2" charset="-79"/>
              <a:cs typeface="Rubik" pitchFamily="2" charset="-79"/>
            </a:rPr>
            <a:t>Produce single score (</a:t>
          </a:r>
          <a:r>
            <a:rPr lang="en-GB" dirty="0" err="1"/>
            <a:t>à</a:t>
          </a:r>
          <a:r>
            <a:rPr lang="en-GB" dirty="0"/>
            <a:t> </a:t>
          </a:r>
          <a:r>
            <a:rPr lang="en-GB" dirty="0">
              <a:latin typeface="Rubik" pitchFamily="2" charset="-79"/>
              <a:cs typeface="Rubik" pitchFamily="2" charset="-79"/>
            </a:rPr>
            <a:t>la HS06)</a:t>
          </a:r>
        </a:p>
      </dgm:t>
    </dgm:pt>
    <dgm:pt modelId="{92D4CD5A-9EBB-9F45-9B38-9722EDCBFA7A}" type="parTrans" cxnId="{928D03B2-6373-E941-8541-F9CBCED6A64E}">
      <dgm:prSet/>
      <dgm:spPr/>
      <dgm:t>
        <a:bodyPr/>
        <a:lstStyle/>
        <a:p>
          <a:endParaRPr lang="en-GB"/>
        </a:p>
      </dgm:t>
    </dgm:pt>
    <dgm:pt modelId="{4C6ED219-B7B5-EE49-AAD0-F79F7E682104}" type="sibTrans" cxnId="{928D03B2-6373-E941-8541-F9CBCED6A64E}">
      <dgm:prSet/>
      <dgm:spPr/>
      <dgm:t>
        <a:bodyPr/>
        <a:lstStyle/>
        <a:p>
          <a:endParaRPr lang="en-GB"/>
        </a:p>
      </dgm:t>
    </dgm:pt>
    <dgm:pt modelId="{6CA005F4-93E5-3243-8C67-5F24341706D6}">
      <dgm:prSet phldrT="[Text]" custT="1"/>
      <dgm:spPr>
        <a:solidFill>
          <a:schemeClr val="accent2"/>
        </a:solidFill>
      </dgm:spPr>
      <dgm:t>
        <a:bodyPr/>
        <a:lstStyle/>
        <a:p>
          <a:endParaRPr lang="en-GB" sz="1400" dirty="0">
            <a:latin typeface="Rubik" pitchFamily="2" charset="-79"/>
            <a:cs typeface="Rubik" pitchFamily="2" charset="-79"/>
          </a:endParaRPr>
        </a:p>
        <a:p>
          <a:r>
            <a:rPr lang="en-GB" sz="1200" dirty="0">
              <a:latin typeface="Rubik" pitchFamily="2" charset="-79"/>
              <a:cs typeface="Rubik" pitchFamily="2" charset="-79"/>
            </a:rPr>
            <a:t>HEP Benchmark Suite</a:t>
          </a:r>
        </a:p>
      </dgm:t>
    </dgm:pt>
    <dgm:pt modelId="{8E0DAD5F-1046-3443-B6E8-1B13211A2E75}" type="parTrans" cxnId="{28BB291A-63AD-BD4F-8B58-8F88683A236C}">
      <dgm:prSet/>
      <dgm:spPr/>
      <dgm:t>
        <a:bodyPr/>
        <a:lstStyle/>
        <a:p>
          <a:endParaRPr lang="en-GB"/>
        </a:p>
      </dgm:t>
    </dgm:pt>
    <dgm:pt modelId="{A743A7A9-F529-2843-BA26-91ACBE8C2FE9}" type="sibTrans" cxnId="{28BB291A-63AD-BD4F-8B58-8F88683A236C}">
      <dgm:prSet/>
      <dgm:spPr/>
      <dgm:t>
        <a:bodyPr/>
        <a:lstStyle/>
        <a:p>
          <a:endParaRPr lang="en-GB"/>
        </a:p>
      </dgm:t>
    </dgm:pt>
    <dgm:pt modelId="{F88A21D6-ADDF-1140-A7A7-108702DCA130}">
      <dgm:prSet phldrT="[Text]"/>
      <dgm:spPr/>
      <dgm:t>
        <a:bodyPr/>
        <a:lstStyle/>
        <a:p>
          <a:r>
            <a:rPr lang="en-GB">
              <a:latin typeface="Rubik" pitchFamily="2" charset="-79"/>
              <a:cs typeface="Rubik" pitchFamily="2" charset="-79"/>
            </a:rPr>
            <a:t>Orchestrator  of multiple benchmarks (HS06, </a:t>
          </a:r>
          <a:r>
            <a:rPr lang="en-GB" err="1">
              <a:latin typeface="Rubik" pitchFamily="2" charset="-79"/>
              <a:cs typeface="Rubik" pitchFamily="2" charset="-79"/>
            </a:rPr>
            <a:t>HEPscore</a:t>
          </a:r>
          <a:r>
            <a:rPr lang="en-GB">
              <a:latin typeface="Rubik" pitchFamily="2" charset="-79"/>
              <a:cs typeface="Rubik" pitchFamily="2" charset="-79"/>
            </a:rPr>
            <a:t>, SPEC, etc)</a:t>
          </a:r>
        </a:p>
      </dgm:t>
    </dgm:pt>
    <dgm:pt modelId="{9E2AB599-4BE6-6549-8815-A49982F18BAD}" type="parTrans" cxnId="{0093D9CD-1318-C54F-BA7D-4F9C92CB879D}">
      <dgm:prSet/>
      <dgm:spPr/>
      <dgm:t>
        <a:bodyPr/>
        <a:lstStyle/>
        <a:p>
          <a:endParaRPr lang="en-GB"/>
        </a:p>
      </dgm:t>
    </dgm:pt>
    <dgm:pt modelId="{96CD384A-776C-9540-B95F-8F60DCD95614}" type="sibTrans" cxnId="{0093D9CD-1318-C54F-BA7D-4F9C92CB879D}">
      <dgm:prSet/>
      <dgm:spPr/>
      <dgm:t>
        <a:bodyPr/>
        <a:lstStyle/>
        <a:p>
          <a:endParaRPr lang="en-GB"/>
        </a:p>
      </dgm:t>
    </dgm:pt>
    <dgm:pt modelId="{48EBF307-29DB-734B-B27C-53C16672E14E}">
      <dgm:prSet phldrT="[Text]"/>
      <dgm:spPr/>
      <dgm:t>
        <a:bodyPr/>
        <a:lstStyle/>
        <a:p>
          <a:r>
            <a:rPr lang="en-GB">
              <a:latin typeface="Rubik" pitchFamily="2" charset="-79"/>
              <a:cs typeface="Rubik" pitchFamily="2" charset="-79"/>
            </a:rPr>
            <a:t>Central collector &amp; Reporter</a:t>
          </a:r>
        </a:p>
      </dgm:t>
    </dgm:pt>
    <dgm:pt modelId="{CC803DBF-7C78-C248-A743-C8A9D719E1A5}" type="parTrans" cxnId="{0734102B-9F4A-1546-A79C-7F5BECBC6C51}">
      <dgm:prSet/>
      <dgm:spPr/>
      <dgm:t>
        <a:bodyPr/>
        <a:lstStyle/>
        <a:p>
          <a:endParaRPr lang="en-GB"/>
        </a:p>
      </dgm:t>
    </dgm:pt>
    <dgm:pt modelId="{353095F5-23FD-2041-9F63-E93FD4B6816A}" type="sibTrans" cxnId="{0734102B-9F4A-1546-A79C-7F5BECBC6C51}">
      <dgm:prSet/>
      <dgm:spPr/>
      <dgm:t>
        <a:bodyPr/>
        <a:lstStyle/>
        <a:p>
          <a:endParaRPr lang="en-GB"/>
        </a:p>
      </dgm:t>
    </dgm:pt>
    <dgm:pt modelId="{BB26FABA-C694-4E45-9FB7-470470CEDAFD}">
      <dgm:prSet phldrT="[Text]"/>
      <dgm:spPr/>
      <dgm:t>
        <a:bodyPr/>
        <a:lstStyle/>
        <a:p>
          <a:r>
            <a:rPr lang="en-GB">
              <a:latin typeface="Rubik" pitchFamily="2" charset="-79"/>
              <a:cs typeface="Rubik" pitchFamily="2" charset="-79"/>
            </a:rPr>
            <a:t>OCI Containers</a:t>
          </a:r>
        </a:p>
      </dgm:t>
    </dgm:pt>
    <dgm:pt modelId="{955FBBB6-BE58-8F4B-B115-49FB1E449BF1}" type="parTrans" cxnId="{C4788CC6-1CCD-924A-A280-4EC6EA02434F}">
      <dgm:prSet/>
      <dgm:spPr/>
      <dgm:t>
        <a:bodyPr/>
        <a:lstStyle/>
        <a:p>
          <a:endParaRPr lang="en-GB"/>
        </a:p>
      </dgm:t>
    </dgm:pt>
    <dgm:pt modelId="{CB4ED1E5-C077-A448-8662-01553A342A4B}" type="sibTrans" cxnId="{C4788CC6-1CCD-924A-A280-4EC6EA02434F}">
      <dgm:prSet/>
      <dgm:spPr/>
      <dgm:t>
        <a:bodyPr/>
        <a:lstStyle/>
        <a:p>
          <a:endParaRPr lang="en-GB"/>
        </a:p>
      </dgm:t>
    </dgm:pt>
    <dgm:pt modelId="{271982C2-C63D-7D44-948A-EA8D963D6AD1}" type="pres">
      <dgm:prSet presAssocID="{189FE270-E986-DF4F-9B0E-AEE0DDC41E5D}" presName="linearFlow" presStyleCnt="0">
        <dgm:presLayoutVars>
          <dgm:dir/>
          <dgm:animLvl val="lvl"/>
          <dgm:resizeHandles val="exact"/>
        </dgm:presLayoutVars>
      </dgm:prSet>
      <dgm:spPr/>
    </dgm:pt>
    <dgm:pt modelId="{5EB4CD26-4640-9240-ADDA-0385F0852D79}" type="pres">
      <dgm:prSet presAssocID="{98A90C12-0EE6-344B-AA94-CAC2C71C2E5A}" presName="composite" presStyleCnt="0"/>
      <dgm:spPr/>
    </dgm:pt>
    <dgm:pt modelId="{5CCAE5C5-7216-1B44-9EC8-50708E29C7E1}" type="pres">
      <dgm:prSet presAssocID="{98A90C12-0EE6-344B-AA94-CAC2C71C2E5A}" presName="parentText" presStyleLbl="alignNode1" presStyleIdx="0" presStyleCnt="3" custLinFactNeighborY="0">
        <dgm:presLayoutVars>
          <dgm:chMax val="1"/>
          <dgm:bulletEnabled val="1"/>
        </dgm:presLayoutVars>
      </dgm:prSet>
      <dgm:spPr/>
    </dgm:pt>
    <dgm:pt modelId="{CF2D95AD-9B5E-974C-9F92-21CBAD2F0DB6}" type="pres">
      <dgm:prSet presAssocID="{98A90C12-0EE6-344B-AA94-CAC2C71C2E5A}" presName="descendantText" presStyleLbl="alignAcc1" presStyleIdx="0" presStyleCnt="3">
        <dgm:presLayoutVars>
          <dgm:bulletEnabled val="1"/>
        </dgm:presLayoutVars>
      </dgm:prSet>
      <dgm:spPr/>
    </dgm:pt>
    <dgm:pt modelId="{E8B38716-B536-B048-8BD9-666D29CF7F73}" type="pres">
      <dgm:prSet presAssocID="{CF2D33F7-DF50-0C42-914D-B2533447F4FD}" presName="sp" presStyleCnt="0"/>
      <dgm:spPr/>
    </dgm:pt>
    <dgm:pt modelId="{9D3A4B03-D1BD-9847-BA90-E51D3C010A62}" type="pres">
      <dgm:prSet presAssocID="{F26EE84A-CD0F-ED47-BE93-198F862C400E}" presName="composite" presStyleCnt="0"/>
      <dgm:spPr/>
    </dgm:pt>
    <dgm:pt modelId="{94BAED6D-4B96-9F4A-B56D-B622CD06835E}" type="pres">
      <dgm:prSet presAssocID="{F26EE84A-CD0F-ED47-BE93-198F862C400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D18D8CA3-4919-6140-BAA7-C7E0D4D43B6A}" type="pres">
      <dgm:prSet presAssocID="{F26EE84A-CD0F-ED47-BE93-198F862C400E}" presName="descendantText" presStyleLbl="alignAcc1" presStyleIdx="1" presStyleCnt="3">
        <dgm:presLayoutVars>
          <dgm:bulletEnabled val="1"/>
        </dgm:presLayoutVars>
      </dgm:prSet>
      <dgm:spPr/>
    </dgm:pt>
    <dgm:pt modelId="{907F5009-BBFA-D544-8B63-3F29675D4237}" type="pres">
      <dgm:prSet presAssocID="{A6364635-A36E-054B-9C16-D9F641F9E001}" presName="sp" presStyleCnt="0"/>
      <dgm:spPr/>
    </dgm:pt>
    <dgm:pt modelId="{1C14312C-297B-5446-B84D-9A607F63CE00}" type="pres">
      <dgm:prSet presAssocID="{6CA005F4-93E5-3243-8C67-5F24341706D6}" presName="composite" presStyleCnt="0"/>
      <dgm:spPr/>
    </dgm:pt>
    <dgm:pt modelId="{E10E4B47-9B7E-D848-B990-3B58FF4F1DDC}" type="pres">
      <dgm:prSet presAssocID="{6CA005F4-93E5-3243-8C67-5F24341706D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ED19524-355E-3D49-9F7A-AF2524394A47}" type="pres">
      <dgm:prSet presAssocID="{6CA005F4-93E5-3243-8C67-5F24341706D6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3E1AD80B-9C30-E649-A1CF-ED36E7C59D96}" type="presOf" srcId="{189FE270-E986-DF4F-9B0E-AEE0DDC41E5D}" destId="{271982C2-C63D-7D44-948A-EA8D963D6AD1}" srcOrd="0" destOrd="0" presId="urn:microsoft.com/office/officeart/2005/8/layout/chevron2"/>
    <dgm:cxn modelId="{46A90519-5045-3242-B7C7-F4119D2BC671}" srcId="{F26EE84A-CD0F-ED47-BE93-198F862C400E}" destId="{9AECD4E0-F534-C842-BD2B-0CF4A2BF487B}" srcOrd="0" destOrd="0" parTransId="{35042A75-488C-7249-8EA6-0945B4CC1DF6}" sibTransId="{FF26F547-9E7E-A248-9B61-5F1061C99A0D}"/>
    <dgm:cxn modelId="{28BB291A-63AD-BD4F-8B58-8F88683A236C}" srcId="{189FE270-E986-DF4F-9B0E-AEE0DDC41E5D}" destId="{6CA005F4-93E5-3243-8C67-5F24341706D6}" srcOrd="2" destOrd="0" parTransId="{8E0DAD5F-1046-3443-B6E8-1B13211A2E75}" sibTransId="{A743A7A9-F529-2843-BA26-91ACBE8C2FE9}"/>
    <dgm:cxn modelId="{0734102B-9F4A-1546-A79C-7F5BECBC6C51}" srcId="{6CA005F4-93E5-3243-8C67-5F24341706D6}" destId="{48EBF307-29DB-734B-B27C-53C16672E14E}" srcOrd="1" destOrd="0" parTransId="{CC803DBF-7C78-C248-A743-C8A9D719E1A5}" sibTransId="{353095F5-23FD-2041-9F63-E93FD4B6816A}"/>
    <dgm:cxn modelId="{6F513D5F-40C4-3B4D-8428-0AE3C706351B}" type="presOf" srcId="{9AECD4E0-F534-C842-BD2B-0CF4A2BF487B}" destId="{D18D8CA3-4919-6140-BAA7-C7E0D4D43B6A}" srcOrd="0" destOrd="0" presId="urn:microsoft.com/office/officeart/2005/8/layout/chevron2"/>
    <dgm:cxn modelId="{70FD7E61-6A2A-D545-BCE3-493DFD157C16}" type="presOf" srcId="{98A90C12-0EE6-344B-AA94-CAC2C71C2E5A}" destId="{5CCAE5C5-7216-1B44-9EC8-50708E29C7E1}" srcOrd="0" destOrd="0" presId="urn:microsoft.com/office/officeart/2005/8/layout/chevron2"/>
    <dgm:cxn modelId="{9A8EB071-9321-D341-94B3-59E0A32266D2}" type="presOf" srcId="{6CB941A9-62BC-B84C-A557-2CB06FE04BCB}" destId="{CF2D95AD-9B5E-974C-9F92-21CBAD2F0DB6}" srcOrd="0" destOrd="0" presId="urn:microsoft.com/office/officeart/2005/8/layout/chevron2"/>
    <dgm:cxn modelId="{04FE8983-81A2-0B45-A834-0BF707CDA44D}" srcId="{189FE270-E986-DF4F-9B0E-AEE0DDC41E5D}" destId="{98A90C12-0EE6-344B-AA94-CAC2C71C2E5A}" srcOrd="0" destOrd="0" parTransId="{72BEAA36-0220-C047-BEC0-71D48F862952}" sibTransId="{CF2D33F7-DF50-0C42-914D-B2533447F4FD}"/>
    <dgm:cxn modelId="{CF71DA85-9A18-9643-B039-F8E82C7757DE}" type="presOf" srcId="{F26EE84A-CD0F-ED47-BE93-198F862C400E}" destId="{94BAED6D-4B96-9F4A-B56D-B622CD06835E}" srcOrd="0" destOrd="0" presId="urn:microsoft.com/office/officeart/2005/8/layout/chevron2"/>
    <dgm:cxn modelId="{15368E89-DDD6-ED4E-BA0D-B5687AB82CD6}" srcId="{189FE270-E986-DF4F-9B0E-AEE0DDC41E5D}" destId="{F26EE84A-CD0F-ED47-BE93-198F862C400E}" srcOrd="1" destOrd="0" parTransId="{C47D995F-8336-844A-BCFB-C5759D5A1F9C}" sibTransId="{A6364635-A36E-054B-9C16-D9F641F9E001}"/>
    <dgm:cxn modelId="{127E0D8A-8F13-054E-9210-38C9A6536EAE}" srcId="{98A90C12-0EE6-344B-AA94-CAC2C71C2E5A}" destId="{6CB941A9-62BC-B84C-A557-2CB06FE04BCB}" srcOrd="0" destOrd="0" parTransId="{471D20A4-A7BD-9248-8A89-2C97879F04AA}" sibTransId="{ABC7C678-7EA8-E44F-B26D-614962BBF0A3}"/>
    <dgm:cxn modelId="{A8676C8E-BF47-A347-9B28-66E8FBCC092B}" type="presOf" srcId="{48EBF307-29DB-734B-B27C-53C16672E14E}" destId="{EED19524-355E-3D49-9F7A-AF2524394A47}" srcOrd="0" destOrd="1" presId="urn:microsoft.com/office/officeart/2005/8/layout/chevron2"/>
    <dgm:cxn modelId="{8C658098-8822-F644-B9A0-5FE78B347488}" type="presOf" srcId="{B6A984FE-0FE4-CD40-A0A0-3B63D61545BF}" destId="{D18D8CA3-4919-6140-BAA7-C7E0D4D43B6A}" srcOrd="0" destOrd="1" presId="urn:microsoft.com/office/officeart/2005/8/layout/chevron2"/>
    <dgm:cxn modelId="{E6958FB0-6514-9D49-A3E3-17C79B00070E}" type="presOf" srcId="{F88A21D6-ADDF-1140-A7A7-108702DCA130}" destId="{EED19524-355E-3D49-9F7A-AF2524394A47}" srcOrd="0" destOrd="0" presId="urn:microsoft.com/office/officeart/2005/8/layout/chevron2"/>
    <dgm:cxn modelId="{928D03B2-6373-E941-8541-F9CBCED6A64E}" srcId="{F26EE84A-CD0F-ED47-BE93-198F862C400E}" destId="{B6A984FE-0FE4-CD40-A0A0-3B63D61545BF}" srcOrd="1" destOrd="0" parTransId="{92D4CD5A-9EBB-9F45-9B38-9722EDCBFA7A}" sibTransId="{4C6ED219-B7B5-EE49-AAD0-F79F7E682104}"/>
    <dgm:cxn modelId="{CA725EC2-767F-DA4B-96F6-7150BC62D884}" type="presOf" srcId="{BB26FABA-C694-4E45-9FB7-470470CEDAFD}" destId="{CF2D95AD-9B5E-974C-9F92-21CBAD2F0DB6}" srcOrd="0" destOrd="1" presId="urn:microsoft.com/office/officeart/2005/8/layout/chevron2"/>
    <dgm:cxn modelId="{C4788CC6-1CCD-924A-A280-4EC6EA02434F}" srcId="{98A90C12-0EE6-344B-AA94-CAC2C71C2E5A}" destId="{BB26FABA-C694-4E45-9FB7-470470CEDAFD}" srcOrd="1" destOrd="0" parTransId="{955FBBB6-BE58-8F4B-B115-49FB1E449BF1}" sibTransId="{CB4ED1E5-C077-A448-8662-01553A342A4B}"/>
    <dgm:cxn modelId="{0093D9CD-1318-C54F-BA7D-4F9C92CB879D}" srcId="{6CA005F4-93E5-3243-8C67-5F24341706D6}" destId="{F88A21D6-ADDF-1140-A7A7-108702DCA130}" srcOrd="0" destOrd="0" parTransId="{9E2AB599-4BE6-6549-8815-A49982F18BAD}" sibTransId="{96CD384A-776C-9540-B95F-8F60DCD95614}"/>
    <dgm:cxn modelId="{FE3CD1D7-24F1-1D46-9CCC-6A948B932838}" type="presOf" srcId="{6CA005F4-93E5-3243-8C67-5F24341706D6}" destId="{E10E4B47-9B7E-D848-B990-3B58FF4F1DDC}" srcOrd="0" destOrd="0" presId="urn:microsoft.com/office/officeart/2005/8/layout/chevron2"/>
    <dgm:cxn modelId="{56127EDA-15FA-EF4A-B4A2-CD8CEF990168}" type="presParOf" srcId="{271982C2-C63D-7D44-948A-EA8D963D6AD1}" destId="{5EB4CD26-4640-9240-ADDA-0385F0852D79}" srcOrd="0" destOrd="0" presId="urn:microsoft.com/office/officeart/2005/8/layout/chevron2"/>
    <dgm:cxn modelId="{07D2CA6F-E5A5-AB44-83A5-576A8C5F83D1}" type="presParOf" srcId="{5EB4CD26-4640-9240-ADDA-0385F0852D79}" destId="{5CCAE5C5-7216-1B44-9EC8-50708E29C7E1}" srcOrd="0" destOrd="0" presId="urn:microsoft.com/office/officeart/2005/8/layout/chevron2"/>
    <dgm:cxn modelId="{213BB338-E7BD-B942-B152-AB033526039C}" type="presParOf" srcId="{5EB4CD26-4640-9240-ADDA-0385F0852D79}" destId="{CF2D95AD-9B5E-974C-9F92-21CBAD2F0DB6}" srcOrd="1" destOrd="0" presId="urn:microsoft.com/office/officeart/2005/8/layout/chevron2"/>
    <dgm:cxn modelId="{B712ED9B-630E-3441-BF7C-BDDCC144B6AC}" type="presParOf" srcId="{271982C2-C63D-7D44-948A-EA8D963D6AD1}" destId="{E8B38716-B536-B048-8BD9-666D29CF7F73}" srcOrd="1" destOrd="0" presId="urn:microsoft.com/office/officeart/2005/8/layout/chevron2"/>
    <dgm:cxn modelId="{7C2C55C0-A2AB-FC4A-BD7D-F858CFDFE733}" type="presParOf" srcId="{271982C2-C63D-7D44-948A-EA8D963D6AD1}" destId="{9D3A4B03-D1BD-9847-BA90-E51D3C010A62}" srcOrd="2" destOrd="0" presId="urn:microsoft.com/office/officeart/2005/8/layout/chevron2"/>
    <dgm:cxn modelId="{7D9CEADA-7302-2148-91E5-20EE5A4A089C}" type="presParOf" srcId="{9D3A4B03-D1BD-9847-BA90-E51D3C010A62}" destId="{94BAED6D-4B96-9F4A-B56D-B622CD06835E}" srcOrd="0" destOrd="0" presId="urn:microsoft.com/office/officeart/2005/8/layout/chevron2"/>
    <dgm:cxn modelId="{0456E822-05D9-F84F-85CE-927C6F3762E4}" type="presParOf" srcId="{9D3A4B03-D1BD-9847-BA90-E51D3C010A62}" destId="{D18D8CA3-4919-6140-BAA7-C7E0D4D43B6A}" srcOrd="1" destOrd="0" presId="urn:microsoft.com/office/officeart/2005/8/layout/chevron2"/>
    <dgm:cxn modelId="{29A86C56-9072-6541-B59F-4E10BDEEC3A8}" type="presParOf" srcId="{271982C2-C63D-7D44-948A-EA8D963D6AD1}" destId="{907F5009-BBFA-D544-8B63-3F29675D4237}" srcOrd="3" destOrd="0" presId="urn:microsoft.com/office/officeart/2005/8/layout/chevron2"/>
    <dgm:cxn modelId="{D822497B-81D5-0D4F-8A87-9C4B36CA2FDA}" type="presParOf" srcId="{271982C2-C63D-7D44-948A-EA8D963D6AD1}" destId="{1C14312C-297B-5446-B84D-9A607F63CE00}" srcOrd="4" destOrd="0" presId="urn:microsoft.com/office/officeart/2005/8/layout/chevron2"/>
    <dgm:cxn modelId="{47C87893-1EC3-F649-8E94-907AD87962B0}" type="presParOf" srcId="{1C14312C-297B-5446-B84D-9A607F63CE00}" destId="{E10E4B47-9B7E-D848-B990-3B58FF4F1DDC}" srcOrd="0" destOrd="0" presId="urn:microsoft.com/office/officeart/2005/8/layout/chevron2"/>
    <dgm:cxn modelId="{7173ED58-DB69-0644-817E-6E00D6500A2F}" type="presParOf" srcId="{1C14312C-297B-5446-B84D-9A607F63CE00}" destId="{EED19524-355E-3D49-9F7A-AF2524394A4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CAE5C5-7216-1B44-9EC8-50708E29C7E1}">
      <dsp:nvSpPr>
        <dsp:cNvPr id="0" name=""/>
        <dsp:cNvSpPr/>
      </dsp:nvSpPr>
      <dsp:spPr>
        <a:xfrm rot="5400000">
          <a:off x="-187516" y="191104"/>
          <a:ext cx="1250110" cy="875077"/>
        </a:xfrm>
        <a:prstGeom prst="chevron">
          <a:avLst/>
        </a:prstGeom>
        <a:solidFill>
          <a:schemeClr val="tx1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b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 dirty="0">
            <a:latin typeface="Rubik" pitchFamily="2" charset="-79"/>
            <a:cs typeface="Rubik" pitchFamily="2" charset="-79"/>
          </a:endParaRPr>
        </a:p>
      </dsp:txBody>
      <dsp:txXfrm rot="-5400000">
        <a:off x="1" y="441127"/>
        <a:ext cx="875077" cy="375033"/>
      </dsp:txXfrm>
    </dsp:sp>
    <dsp:sp modelId="{CF2D95AD-9B5E-974C-9F92-21CBAD2F0DB6}">
      <dsp:nvSpPr>
        <dsp:cNvPr id="0" name=""/>
        <dsp:cNvSpPr/>
      </dsp:nvSpPr>
      <dsp:spPr>
        <a:xfrm rot="5400000">
          <a:off x="2083294" y="-1204629"/>
          <a:ext cx="812571" cy="32290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>
              <a:latin typeface="Rubik" pitchFamily="2" charset="-79"/>
              <a:cs typeface="Rubik" pitchFamily="2" charset="-79"/>
            </a:rPr>
            <a:t>Reference HEP applications from multiple experiments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>
              <a:latin typeface="Rubik" pitchFamily="2" charset="-79"/>
              <a:cs typeface="Rubik" pitchFamily="2" charset="-79"/>
            </a:rPr>
            <a:t>OCI Containers</a:t>
          </a:r>
        </a:p>
      </dsp:txBody>
      <dsp:txXfrm rot="-5400000">
        <a:off x="875077" y="43254"/>
        <a:ext cx="3189340" cy="733239"/>
      </dsp:txXfrm>
    </dsp:sp>
    <dsp:sp modelId="{94BAED6D-4B96-9F4A-B56D-B622CD06835E}">
      <dsp:nvSpPr>
        <dsp:cNvPr id="0" name=""/>
        <dsp:cNvSpPr/>
      </dsp:nvSpPr>
      <dsp:spPr>
        <a:xfrm rot="5400000">
          <a:off x="-187516" y="1241837"/>
          <a:ext cx="1250110" cy="875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 err="1">
              <a:latin typeface="Rubik" pitchFamily="2" charset="-79"/>
              <a:cs typeface="Rubik" pitchFamily="2" charset="-79"/>
            </a:rPr>
            <a:t>HEPscore</a:t>
          </a:r>
          <a:endParaRPr lang="en-GB" sz="1050" kern="1200" dirty="0">
            <a:latin typeface="Rubik" pitchFamily="2" charset="-79"/>
            <a:cs typeface="Rubik" pitchFamily="2" charset="-79"/>
          </a:endParaRPr>
        </a:p>
      </dsp:txBody>
      <dsp:txXfrm rot="-5400000">
        <a:off x="1" y="1491860"/>
        <a:ext cx="875077" cy="375033"/>
      </dsp:txXfrm>
    </dsp:sp>
    <dsp:sp modelId="{D18D8CA3-4919-6140-BAA7-C7E0D4D43B6A}">
      <dsp:nvSpPr>
        <dsp:cNvPr id="0" name=""/>
        <dsp:cNvSpPr/>
      </dsp:nvSpPr>
      <dsp:spPr>
        <a:xfrm rot="5400000">
          <a:off x="2083294" y="-153896"/>
          <a:ext cx="812571" cy="32290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>
              <a:latin typeface="Rubik" pitchFamily="2" charset="-79"/>
              <a:cs typeface="Rubik" pitchFamily="2" charset="-79"/>
            </a:rPr>
            <a:t>Uses workloads from HEP experiments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>
              <a:latin typeface="Rubik" pitchFamily="2" charset="-79"/>
              <a:cs typeface="Rubik" pitchFamily="2" charset="-79"/>
            </a:rPr>
            <a:t>Produce single score (</a:t>
          </a:r>
          <a:r>
            <a:rPr lang="en-GB" sz="1300" kern="1200" dirty="0" err="1"/>
            <a:t>à</a:t>
          </a:r>
          <a:r>
            <a:rPr lang="en-GB" sz="1300" kern="1200" dirty="0"/>
            <a:t> </a:t>
          </a:r>
          <a:r>
            <a:rPr lang="en-GB" sz="1300" kern="1200" dirty="0">
              <a:latin typeface="Rubik" pitchFamily="2" charset="-79"/>
              <a:cs typeface="Rubik" pitchFamily="2" charset="-79"/>
            </a:rPr>
            <a:t>la HS06)</a:t>
          </a:r>
        </a:p>
      </dsp:txBody>
      <dsp:txXfrm rot="-5400000">
        <a:off x="875077" y="1093987"/>
        <a:ext cx="3189340" cy="733239"/>
      </dsp:txXfrm>
    </dsp:sp>
    <dsp:sp modelId="{E10E4B47-9B7E-D848-B990-3B58FF4F1DDC}">
      <dsp:nvSpPr>
        <dsp:cNvPr id="0" name=""/>
        <dsp:cNvSpPr/>
      </dsp:nvSpPr>
      <dsp:spPr>
        <a:xfrm rot="5400000">
          <a:off x="-187516" y="2292570"/>
          <a:ext cx="1250110" cy="875077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>
            <a:latin typeface="Rubik" pitchFamily="2" charset="-79"/>
            <a:cs typeface="Rubik" pitchFamily="2" charset="-79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latin typeface="Rubik" pitchFamily="2" charset="-79"/>
              <a:cs typeface="Rubik" pitchFamily="2" charset="-79"/>
            </a:rPr>
            <a:t>HEP Benchmark Suite</a:t>
          </a:r>
        </a:p>
      </dsp:txBody>
      <dsp:txXfrm rot="-5400000">
        <a:off x="1" y="2542593"/>
        <a:ext cx="875077" cy="375033"/>
      </dsp:txXfrm>
    </dsp:sp>
    <dsp:sp modelId="{EED19524-355E-3D49-9F7A-AF2524394A47}">
      <dsp:nvSpPr>
        <dsp:cNvPr id="0" name=""/>
        <dsp:cNvSpPr/>
      </dsp:nvSpPr>
      <dsp:spPr>
        <a:xfrm rot="5400000">
          <a:off x="2083081" y="897050"/>
          <a:ext cx="812998" cy="32290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8255" rIns="8255" bIns="8255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>
              <a:latin typeface="Rubik" pitchFamily="2" charset="-79"/>
              <a:cs typeface="Rubik" pitchFamily="2" charset="-79"/>
            </a:rPr>
            <a:t>Orchestrator  of multiple benchmarks (HS06, </a:t>
          </a:r>
          <a:r>
            <a:rPr lang="en-GB" sz="1300" kern="1200" err="1">
              <a:latin typeface="Rubik" pitchFamily="2" charset="-79"/>
              <a:cs typeface="Rubik" pitchFamily="2" charset="-79"/>
            </a:rPr>
            <a:t>HEPscore</a:t>
          </a:r>
          <a:r>
            <a:rPr lang="en-GB" sz="1300" kern="1200">
              <a:latin typeface="Rubik" pitchFamily="2" charset="-79"/>
              <a:cs typeface="Rubik" pitchFamily="2" charset="-79"/>
            </a:rPr>
            <a:t>, SPEC, etc)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>
              <a:latin typeface="Rubik" pitchFamily="2" charset="-79"/>
              <a:cs typeface="Rubik" pitchFamily="2" charset="-79"/>
            </a:rPr>
            <a:t>Central collector &amp; Reporter</a:t>
          </a:r>
        </a:p>
      </dsp:txBody>
      <dsp:txXfrm rot="-5400000">
        <a:off x="875078" y="2144741"/>
        <a:ext cx="3189319" cy="7336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BDA6E12-5B3B-F04B-9723-5B66DEE80E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F19DC4-25BC-6349-8C65-C7446A20F63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4E99-9610-F04D-B2CD-F76838566A29}" type="datetimeFigureOut">
              <a:rPr lang="fr-FR" smtClean="0"/>
              <a:t>25/03/2024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EF2B3A-E1F3-3D48-A6CA-69AF77130D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E4C00C8-EEFD-CC42-8021-9586DC6BFA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63A81-0A66-2540-A309-7177489479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504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EC22D-4F53-B44E-A087-FD5E2EE5665E}" type="datetimeFigureOut">
              <a:rPr lang="fr-FR" smtClean="0"/>
              <a:t>25/03/2024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70F15-81B9-BD4B-A6A9-BD9FDCA9EF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4940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A73C5D1-7B68-3444-BE8B-CAF00B41ED58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BA8B7C1-3C2D-CA43-AA63-7E5A9A6D9D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66425" y="2034635"/>
            <a:ext cx="3411151" cy="107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62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F7537851-0CFA-2144-9555-B5D31E64F2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894"/>
          <a:stretch>
            <a:fillRect/>
          </a:stretch>
        </p:blipFill>
        <p:spPr>
          <a:xfrm rot="10800000" flipH="1">
            <a:off x="7479321" y="50386"/>
            <a:ext cx="473951" cy="5093113"/>
          </a:xfrm>
          <a:custGeom>
            <a:avLst/>
            <a:gdLst>
              <a:gd name="connsiteX0" fmla="*/ 0 w 478640"/>
              <a:gd name="connsiteY0" fmla="*/ 5143501 h 5143501"/>
              <a:gd name="connsiteX1" fmla="*/ 478640 w 478640"/>
              <a:gd name="connsiteY1" fmla="*/ 5143501 h 5143501"/>
              <a:gd name="connsiteX2" fmla="*/ 478640 w 478640"/>
              <a:gd name="connsiteY2" fmla="*/ 0 h 5143501"/>
              <a:gd name="connsiteX3" fmla="*/ 0 w 478640"/>
              <a:gd name="connsiteY3" fmla="*/ 0 h 514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640" h="5143501">
                <a:moveTo>
                  <a:pt x="0" y="5143501"/>
                </a:moveTo>
                <a:lnTo>
                  <a:pt x="478640" y="5143501"/>
                </a:lnTo>
                <a:lnTo>
                  <a:pt x="478640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2A606E8-0864-A741-A902-3B7802F5D7F1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7773E263-E9CC-DB48-A27A-688599BD94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BB6E341-C192-604F-AFDB-8595C5A6BFF9}"/>
              </a:ext>
            </a:extLst>
          </p:cNvPr>
          <p:cNvSpPr/>
          <p:nvPr userDrawn="1"/>
        </p:nvSpPr>
        <p:spPr>
          <a:xfrm>
            <a:off x="2" y="0"/>
            <a:ext cx="446566" cy="43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0E6BF8-DBD4-B615-50EC-AD82E331414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8691" y="383780"/>
            <a:ext cx="6196938" cy="231445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GB" noProof="0" dirty="0"/>
              <a:t>Click to add section title</a:t>
            </a:r>
            <a:br>
              <a:rPr lang="en-GB" noProof="0" dirty="0"/>
            </a:br>
            <a:r>
              <a:rPr lang="en-GB" noProof="0" dirty="0"/>
              <a:t>Rubik (36)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5C818CA-C3E8-5DDA-E004-49871A98A44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8" y="3015093"/>
            <a:ext cx="6196938" cy="1370094"/>
          </a:xfrm>
        </p:spPr>
        <p:txBody>
          <a:bodyPr>
            <a:normAutofit/>
          </a:bodyPr>
          <a:lstStyle>
            <a:lvl1pPr marL="0" indent="0" algn="l">
              <a:buNone/>
              <a:defRPr sz="10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1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GB" noProof="0" dirty="0"/>
              <a:t>Click to add subtitle</a:t>
            </a:r>
          </a:p>
          <a:p>
            <a:r>
              <a:rPr lang="en-GB" noProof="0" dirty="0"/>
              <a:t> 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56EFEA70-1120-5F47-81D8-78E8EA93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6AA80972-D982-8B48-8D8C-DE040BACE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29FDEDB-C1F2-AB41-A3CB-A4B98F0E6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837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A619FB2-AA9F-384F-9C1D-5B6BCE3B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8AD9EE5-4A63-B348-AB54-924CCE89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127D50-5F76-114D-BA1F-DC96106A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54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pac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8" y="1311274"/>
            <a:ext cx="2487059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1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9" y="231775"/>
            <a:ext cx="2487058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2571750"/>
            <a:ext cx="2487060" cy="209748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text level 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2C2ED-22EB-DF47-B8BB-539959DE06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66CB8-378A-3149-A542-9C0F6CD404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371656D-DAD7-DF48-83E1-36F13FC7E1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7" name="Espace réservé pour une image  86">
            <a:extLst>
              <a:ext uri="{FF2B5EF4-FFF2-40B4-BE49-F238E27FC236}">
                <a16:creationId xmlns:a16="http://schemas.microsoft.com/office/drawing/2014/main" id="{DE922623-A2E8-074C-92AF-B7FB1D267C7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87728" y="1"/>
            <a:ext cx="5956272" cy="4820491"/>
          </a:xfrm>
          <a:custGeom>
            <a:avLst/>
            <a:gdLst>
              <a:gd name="connsiteX0" fmla="*/ 5956272 w 5956272"/>
              <a:gd name="connsiteY0" fmla="*/ 3835409 h 4820491"/>
              <a:gd name="connsiteX1" fmla="*/ 5956272 w 5956272"/>
              <a:gd name="connsiteY1" fmla="*/ 4513783 h 4820491"/>
              <a:gd name="connsiteX2" fmla="*/ 5727579 w 5956272"/>
              <a:gd name="connsiteY2" fmla="*/ 4742476 h 4820491"/>
              <a:gd name="connsiteX3" fmla="*/ 5726798 w 5956272"/>
              <a:gd name="connsiteY3" fmla="*/ 4741695 h 4820491"/>
              <a:gd name="connsiteX4" fmla="*/ 5719816 w 5956272"/>
              <a:gd name="connsiteY4" fmla="*/ 4750243 h 4820491"/>
              <a:gd name="connsiteX5" fmla="*/ 5380627 w 5956272"/>
              <a:gd name="connsiteY5" fmla="*/ 4750243 h 4820491"/>
              <a:gd name="connsiteX6" fmla="*/ 5380627 w 5956272"/>
              <a:gd name="connsiteY6" fmla="*/ 4411054 h 4820491"/>
              <a:gd name="connsiteX7" fmla="*/ 5389175 w 5956272"/>
              <a:gd name="connsiteY7" fmla="*/ 4404072 h 4820491"/>
              <a:gd name="connsiteX8" fmla="*/ 5388392 w 5956272"/>
              <a:gd name="connsiteY8" fmla="*/ 4403289 h 4820491"/>
              <a:gd name="connsiteX9" fmla="*/ 5956272 w 5956272"/>
              <a:gd name="connsiteY9" fmla="*/ 3076783 h 4820491"/>
              <a:gd name="connsiteX10" fmla="*/ 5956272 w 5956272"/>
              <a:gd name="connsiteY10" fmla="*/ 3755158 h 4820491"/>
              <a:gd name="connsiteX11" fmla="*/ 4968956 w 5956272"/>
              <a:gd name="connsiteY11" fmla="*/ 4742474 h 4820491"/>
              <a:gd name="connsiteX12" fmla="*/ 4968174 w 5956272"/>
              <a:gd name="connsiteY12" fmla="*/ 4741694 h 4820491"/>
              <a:gd name="connsiteX13" fmla="*/ 4961191 w 5956272"/>
              <a:gd name="connsiteY13" fmla="*/ 4750242 h 4820491"/>
              <a:gd name="connsiteX14" fmla="*/ 4622002 w 5956272"/>
              <a:gd name="connsiteY14" fmla="*/ 4750242 h 4820491"/>
              <a:gd name="connsiteX15" fmla="*/ 4622002 w 5956272"/>
              <a:gd name="connsiteY15" fmla="*/ 4411053 h 4820491"/>
              <a:gd name="connsiteX16" fmla="*/ 4630550 w 5956272"/>
              <a:gd name="connsiteY16" fmla="*/ 4404070 h 4820491"/>
              <a:gd name="connsiteX17" fmla="*/ 4629768 w 5956272"/>
              <a:gd name="connsiteY17" fmla="*/ 4403287 h 4820491"/>
              <a:gd name="connsiteX18" fmla="*/ 5956272 w 5956272"/>
              <a:gd name="connsiteY18" fmla="*/ 2318157 h 4820491"/>
              <a:gd name="connsiteX19" fmla="*/ 5956272 w 5956272"/>
              <a:gd name="connsiteY19" fmla="*/ 2996532 h 4820491"/>
              <a:gd name="connsiteX20" fmla="*/ 4210329 w 5956272"/>
              <a:gd name="connsiteY20" fmla="*/ 4742474 h 4820491"/>
              <a:gd name="connsiteX21" fmla="*/ 4209548 w 5956272"/>
              <a:gd name="connsiteY21" fmla="*/ 4741694 h 4820491"/>
              <a:gd name="connsiteX22" fmla="*/ 4202565 w 5956272"/>
              <a:gd name="connsiteY22" fmla="*/ 4750241 h 4820491"/>
              <a:gd name="connsiteX23" fmla="*/ 3863377 w 5956272"/>
              <a:gd name="connsiteY23" fmla="*/ 4750242 h 4820491"/>
              <a:gd name="connsiteX24" fmla="*/ 3863377 w 5956272"/>
              <a:gd name="connsiteY24" fmla="*/ 4411053 h 4820491"/>
              <a:gd name="connsiteX25" fmla="*/ 3871924 w 5956272"/>
              <a:gd name="connsiteY25" fmla="*/ 4404069 h 4820491"/>
              <a:gd name="connsiteX26" fmla="*/ 3871142 w 5956272"/>
              <a:gd name="connsiteY26" fmla="*/ 4403287 h 4820491"/>
              <a:gd name="connsiteX27" fmla="*/ 5956272 w 5956272"/>
              <a:gd name="connsiteY27" fmla="*/ 1559532 h 4820491"/>
              <a:gd name="connsiteX28" fmla="*/ 5956272 w 5956272"/>
              <a:gd name="connsiteY28" fmla="*/ 2237906 h 4820491"/>
              <a:gd name="connsiteX29" fmla="*/ 3451704 w 5956272"/>
              <a:gd name="connsiteY29" fmla="*/ 4742474 h 4820491"/>
              <a:gd name="connsiteX30" fmla="*/ 3450923 w 5956272"/>
              <a:gd name="connsiteY30" fmla="*/ 4741694 h 4820491"/>
              <a:gd name="connsiteX31" fmla="*/ 3443941 w 5956272"/>
              <a:gd name="connsiteY31" fmla="*/ 4750242 h 4820491"/>
              <a:gd name="connsiteX32" fmla="*/ 3104752 w 5956272"/>
              <a:gd name="connsiteY32" fmla="*/ 4750242 h 4820491"/>
              <a:gd name="connsiteX33" fmla="*/ 3104752 w 5956272"/>
              <a:gd name="connsiteY33" fmla="*/ 4411053 h 4820491"/>
              <a:gd name="connsiteX34" fmla="*/ 3113299 w 5956272"/>
              <a:gd name="connsiteY34" fmla="*/ 4404069 h 4820491"/>
              <a:gd name="connsiteX35" fmla="*/ 3112517 w 5956272"/>
              <a:gd name="connsiteY35" fmla="*/ 4403287 h 4820491"/>
              <a:gd name="connsiteX36" fmla="*/ 5956272 w 5956272"/>
              <a:gd name="connsiteY36" fmla="*/ 800908 h 4820491"/>
              <a:gd name="connsiteX37" fmla="*/ 5956272 w 5956272"/>
              <a:gd name="connsiteY37" fmla="*/ 1479283 h 4820491"/>
              <a:gd name="connsiteX38" fmla="*/ 2693080 w 5956272"/>
              <a:gd name="connsiteY38" fmla="*/ 4742474 h 4820491"/>
              <a:gd name="connsiteX39" fmla="*/ 2692299 w 5956272"/>
              <a:gd name="connsiteY39" fmla="*/ 4741694 h 4820491"/>
              <a:gd name="connsiteX40" fmla="*/ 2685316 w 5956272"/>
              <a:gd name="connsiteY40" fmla="*/ 4750242 h 4820491"/>
              <a:gd name="connsiteX41" fmla="*/ 2346128 w 5956272"/>
              <a:gd name="connsiteY41" fmla="*/ 4750242 h 4820491"/>
              <a:gd name="connsiteX42" fmla="*/ 2346127 w 5956272"/>
              <a:gd name="connsiteY42" fmla="*/ 4411054 h 4820491"/>
              <a:gd name="connsiteX43" fmla="*/ 2354676 w 5956272"/>
              <a:gd name="connsiteY43" fmla="*/ 4404070 h 4820491"/>
              <a:gd name="connsiteX44" fmla="*/ 2353893 w 5956272"/>
              <a:gd name="connsiteY44" fmla="*/ 4403287 h 4820491"/>
              <a:gd name="connsiteX45" fmla="*/ 5956272 w 5956272"/>
              <a:gd name="connsiteY45" fmla="*/ 42284 h 4820491"/>
              <a:gd name="connsiteX46" fmla="*/ 5956272 w 5956272"/>
              <a:gd name="connsiteY46" fmla="*/ 720660 h 4820491"/>
              <a:gd name="connsiteX47" fmla="*/ 1934456 w 5956272"/>
              <a:gd name="connsiteY47" fmla="*/ 4742475 h 4820491"/>
              <a:gd name="connsiteX48" fmla="*/ 1933675 w 5956272"/>
              <a:gd name="connsiteY48" fmla="*/ 4741695 h 4820491"/>
              <a:gd name="connsiteX49" fmla="*/ 1926692 w 5956272"/>
              <a:gd name="connsiteY49" fmla="*/ 4750242 h 4820491"/>
              <a:gd name="connsiteX50" fmla="*/ 1587502 w 5956272"/>
              <a:gd name="connsiteY50" fmla="*/ 4750242 h 4820491"/>
              <a:gd name="connsiteX51" fmla="*/ 1587503 w 5956272"/>
              <a:gd name="connsiteY51" fmla="*/ 4411054 h 4820491"/>
              <a:gd name="connsiteX52" fmla="*/ 1596052 w 5956272"/>
              <a:gd name="connsiteY52" fmla="*/ 4404069 h 4820491"/>
              <a:gd name="connsiteX53" fmla="*/ 1595269 w 5956272"/>
              <a:gd name="connsiteY53" fmla="*/ 4403287 h 4820491"/>
              <a:gd name="connsiteX54" fmla="*/ 5239932 w 5956272"/>
              <a:gd name="connsiteY54" fmla="*/ 0 h 4820491"/>
              <a:gd name="connsiteX55" fmla="*/ 5918308 w 5956272"/>
              <a:gd name="connsiteY55" fmla="*/ 0 h 4820491"/>
              <a:gd name="connsiteX56" fmla="*/ 1175832 w 5956272"/>
              <a:gd name="connsiteY56" fmla="*/ 4742475 h 4820491"/>
              <a:gd name="connsiteX57" fmla="*/ 1175051 w 5956272"/>
              <a:gd name="connsiteY57" fmla="*/ 4741694 h 4820491"/>
              <a:gd name="connsiteX58" fmla="*/ 1168068 w 5956272"/>
              <a:gd name="connsiteY58" fmla="*/ 4750242 h 4820491"/>
              <a:gd name="connsiteX59" fmla="*/ 828880 w 5956272"/>
              <a:gd name="connsiteY59" fmla="*/ 4750242 h 4820491"/>
              <a:gd name="connsiteX60" fmla="*/ 828881 w 5956272"/>
              <a:gd name="connsiteY60" fmla="*/ 4411054 h 4820491"/>
              <a:gd name="connsiteX61" fmla="*/ 837428 w 5956272"/>
              <a:gd name="connsiteY61" fmla="*/ 4404070 h 4820491"/>
              <a:gd name="connsiteX62" fmla="*/ 836646 w 5956272"/>
              <a:gd name="connsiteY62" fmla="*/ 4403287 h 4820491"/>
              <a:gd name="connsiteX63" fmla="*/ 4481310 w 5956272"/>
              <a:gd name="connsiteY63" fmla="*/ 0 h 4820491"/>
              <a:gd name="connsiteX64" fmla="*/ 5159686 w 5956272"/>
              <a:gd name="connsiteY64" fmla="*/ 0 h 4820491"/>
              <a:gd name="connsiteX65" fmla="*/ 417210 w 5956272"/>
              <a:gd name="connsiteY65" fmla="*/ 4742474 h 4820491"/>
              <a:gd name="connsiteX66" fmla="*/ 416428 w 5956272"/>
              <a:gd name="connsiteY66" fmla="*/ 4741694 h 4820491"/>
              <a:gd name="connsiteX67" fmla="*/ 409446 w 5956272"/>
              <a:gd name="connsiteY67" fmla="*/ 4750242 h 4820491"/>
              <a:gd name="connsiteX68" fmla="*/ 70256 w 5956272"/>
              <a:gd name="connsiteY68" fmla="*/ 4750242 h 4820491"/>
              <a:gd name="connsiteX69" fmla="*/ 70256 w 5956272"/>
              <a:gd name="connsiteY69" fmla="*/ 4411053 h 4820491"/>
              <a:gd name="connsiteX70" fmla="*/ 78805 w 5956272"/>
              <a:gd name="connsiteY70" fmla="*/ 4404070 h 4820491"/>
              <a:gd name="connsiteX71" fmla="*/ 78022 w 5956272"/>
              <a:gd name="connsiteY71" fmla="*/ 4403287 h 4820491"/>
              <a:gd name="connsiteX72" fmla="*/ 3727879 w 5956272"/>
              <a:gd name="connsiteY72" fmla="*/ 0 h 4820491"/>
              <a:gd name="connsiteX73" fmla="*/ 4406254 w 5956272"/>
              <a:gd name="connsiteY73" fmla="*/ 0 h 4820491"/>
              <a:gd name="connsiteX74" fmla="*/ 417210 w 5956272"/>
              <a:gd name="connsiteY74" fmla="*/ 3989044 h 4820491"/>
              <a:gd name="connsiteX75" fmla="*/ 416428 w 5956272"/>
              <a:gd name="connsiteY75" fmla="*/ 3988263 h 4820491"/>
              <a:gd name="connsiteX76" fmla="*/ 409446 w 5956272"/>
              <a:gd name="connsiteY76" fmla="*/ 3996811 h 4820491"/>
              <a:gd name="connsiteX77" fmla="*/ 70256 w 5956272"/>
              <a:gd name="connsiteY77" fmla="*/ 3996811 h 4820491"/>
              <a:gd name="connsiteX78" fmla="*/ 70256 w 5956272"/>
              <a:gd name="connsiteY78" fmla="*/ 3657622 h 4820491"/>
              <a:gd name="connsiteX79" fmla="*/ 78805 w 5956272"/>
              <a:gd name="connsiteY79" fmla="*/ 3650639 h 4820491"/>
              <a:gd name="connsiteX80" fmla="*/ 78022 w 5956272"/>
              <a:gd name="connsiteY80" fmla="*/ 3649856 h 4820491"/>
              <a:gd name="connsiteX81" fmla="*/ 2974444 w 5956272"/>
              <a:gd name="connsiteY81" fmla="*/ 0 h 4820491"/>
              <a:gd name="connsiteX82" fmla="*/ 3652820 w 5956272"/>
              <a:gd name="connsiteY82" fmla="*/ 0 h 4820491"/>
              <a:gd name="connsiteX83" fmla="*/ 417207 w 5956272"/>
              <a:gd name="connsiteY83" fmla="*/ 3235612 h 4820491"/>
              <a:gd name="connsiteX84" fmla="*/ 416425 w 5956272"/>
              <a:gd name="connsiteY84" fmla="*/ 3234831 h 4820491"/>
              <a:gd name="connsiteX85" fmla="*/ 409443 w 5956272"/>
              <a:gd name="connsiteY85" fmla="*/ 3243379 h 4820491"/>
              <a:gd name="connsiteX86" fmla="*/ 70254 w 5956272"/>
              <a:gd name="connsiteY86" fmla="*/ 3243379 h 4820491"/>
              <a:gd name="connsiteX87" fmla="*/ 70254 w 5956272"/>
              <a:gd name="connsiteY87" fmla="*/ 2904190 h 4820491"/>
              <a:gd name="connsiteX88" fmla="*/ 78802 w 5956272"/>
              <a:gd name="connsiteY88" fmla="*/ 2897207 h 4820491"/>
              <a:gd name="connsiteX89" fmla="*/ 78019 w 5956272"/>
              <a:gd name="connsiteY89" fmla="*/ 2896424 h 4820491"/>
              <a:gd name="connsiteX90" fmla="*/ 2221008 w 5956272"/>
              <a:gd name="connsiteY90" fmla="*/ 0 h 4820491"/>
              <a:gd name="connsiteX91" fmla="*/ 2899383 w 5956272"/>
              <a:gd name="connsiteY91" fmla="*/ 0 h 4820491"/>
              <a:gd name="connsiteX92" fmla="*/ 417205 w 5956272"/>
              <a:gd name="connsiteY92" fmla="*/ 2482179 h 4820491"/>
              <a:gd name="connsiteX93" fmla="*/ 416424 w 5956272"/>
              <a:gd name="connsiteY93" fmla="*/ 2481397 h 4820491"/>
              <a:gd name="connsiteX94" fmla="*/ 409441 w 5956272"/>
              <a:gd name="connsiteY94" fmla="*/ 2489946 h 4820491"/>
              <a:gd name="connsiteX95" fmla="*/ 70251 w 5956272"/>
              <a:gd name="connsiteY95" fmla="*/ 2489945 h 4820491"/>
              <a:gd name="connsiteX96" fmla="*/ 70251 w 5956272"/>
              <a:gd name="connsiteY96" fmla="*/ 2150756 h 4820491"/>
              <a:gd name="connsiteX97" fmla="*/ 78800 w 5956272"/>
              <a:gd name="connsiteY97" fmla="*/ 2143774 h 4820491"/>
              <a:gd name="connsiteX98" fmla="*/ 78017 w 5956272"/>
              <a:gd name="connsiteY98" fmla="*/ 2142991 h 4820491"/>
              <a:gd name="connsiteX99" fmla="*/ 1478533 w 5956272"/>
              <a:gd name="connsiteY99" fmla="*/ 0 h 4820491"/>
              <a:gd name="connsiteX100" fmla="*/ 2156909 w 5956272"/>
              <a:gd name="connsiteY100" fmla="*/ 0 h 4820491"/>
              <a:gd name="connsiteX101" fmla="*/ 417205 w 5956272"/>
              <a:gd name="connsiteY101" fmla="*/ 1739704 h 4820491"/>
              <a:gd name="connsiteX102" fmla="*/ 416424 w 5956272"/>
              <a:gd name="connsiteY102" fmla="*/ 1738922 h 4820491"/>
              <a:gd name="connsiteX103" fmla="*/ 409440 w 5956272"/>
              <a:gd name="connsiteY103" fmla="*/ 1747470 h 4820491"/>
              <a:gd name="connsiteX104" fmla="*/ 70251 w 5956272"/>
              <a:gd name="connsiteY104" fmla="*/ 1747470 h 4820491"/>
              <a:gd name="connsiteX105" fmla="*/ 70251 w 5956272"/>
              <a:gd name="connsiteY105" fmla="*/ 1408283 h 4820491"/>
              <a:gd name="connsiteX106" fmla="*/ 78800 w 5956272"/>
              <a:gd name="connsiteY106" fmla="*/ 1401299 h 4820491"/>
              <a:gd name="connsiteX107" fmla="*/ 78017 w 5956272"/>
              <a:gd name="connsiteY107" fmla="*/ 1400517 h 4820491"/>
              <a:gd name="connsiteX108" fmla="*/ 736055 w 5956272"/>
              <a:gd name="connsiteY108" fmla="*/ 0 h 4820491"/>
              <a:gd name="connsiteX109" fmla="*/ 1414431 w 5956272"/>
              <a:gd name="connsiteY109" fmla="*/ 0 h 4820491"/>
              <a:gd name="connsiteX110" fmla="*/ 417204 w 5956272"/>
              <a:gd name="connsiteY110" fmla="*/ 997227 h 4820491"/>
              <a:gd name="connsiteX111" fmla="*/ 416422 w 5956272"/>
              <a:gd name="connsiteY111" fmla="*/ 996445 h 4820491"/>
              <a:gd name="connsiteX112" fmla="*/ 409439 w 5956272"/>
              <a:gd name="connsiteY112" fmla="*/ 1004993 h 4820491"/>
              <a:gd name="connsiteX113" fmla="*/ 70251 w 5956272"/>
              <a:gd name="connsiteY113" fmla="*/ 1004994 h 4820491"/>
              <a:gd name="connsiteX114" fmla="*/ 70251 w 5956272"/>
              <a:gd name="connsiteY114" fmla="*/ 665805 h 4820491"/>
              <a:gd name="connsiteX115" fmla="*/ 78799 w 5956272"/>
              <a:gd name="connsiteY115" fmla="*/ 658822 h 4820491"/>
              <a:gd name="connsiteX116" fmla="*/ 78016 w 5956272"/>
              <a:gd name="connsiteY116" fmla="*/ 658039 h 4820491"/>
              <a:gd name="connsiteX117" fmla="*/ 15107 w 5956272"/>
              <a:gd name="connsiteY117" fmla="*/ 0 h 4820491"/>
              <a:gd name="connsiteX118" fmla="*/ 660996 w 5956272"/>
              <a:gd name="connsiteY118" fmla="*/ 0 h 4820491"/>
              <a:gd name="connsiteX119" fmla="*/ 417203 w 5956272"/>
              <a:gd name="connsiteY119" fmla="*/ 243794 h 4820491"/>
              <a:gd name="connsiteX120" fmla="*/ 416421 w 5956272"/>
              <a:gd name="connsiteY120" fmla="*/ 243012 h 4820491"/>
              <a:gd name="connsiteX121" fmla="*/ 409439 w 5956272"/>
              <a:gd name="connsiteY121" fmla="*/ 251560 h 4820491"/>
              <a:gd name="connsiteX122" fmla="*/ 70249 w 5956272"/>
              <a:gd name="connsiteY122" fmla="*/ 251560 h 4820491"/>
              <a:gd name="connsiteX123" fmla="*/ 4391 w 5956272"/>
              <a:gd name="connsiteY123" fmla="*/ 36157 h 482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</a:cxnLst>
            <a:rect l="l" t="t" r="r" b="b"/>
            <a:pathLst>
              <a:path w="5956272" h="4820491">
                <a:moveTo>
                  <a:pt x="5956272" y="3835409"/>
                </a:moveTo>
                <a:lnTo>
                  <a:pt x="5956272" y="4513783"/>
                </a:lnTo>
                <a:lnTo>
                  <a:pt x="5727579" y="4742476"/>
                </a:lnTo>
                <a:lnTo>
                  <a:pt x="5726798" y="4741695"/>
                </a:lnTo>
                <a:lnTo>
                  <a:pt x="5719816" y="4750243"/>
                </a:lnTo>
                <a:cubicBezTo>
                  <a:pt x="5626151" y="4843908"/>
                  <a:pt x="5474291" y="4843908"/>
                  <a:pt x="5380627" y="4750243"/>
                </a:cubicBezTo>
                <a:cubicBezTo>
                  <a:pt x="5286962" y="4656579"/>
                  <a:pt x="5286962" y="4504719"/>
                  <a:pt x="5380627" y="4411054"/>
                </a:cubicBezTo>
                <a:lnTo>
                  <a:pt x="5389175" y="4404072"/>
                </a:lnTo>
                <a:lnTo>
                  <a:pt x="5388392" y="4403289"/>
                </a:lnTo>
                <a:close/>
                <a:moveTo>
                  <a:pt x="5956272" y="3076783"/>
                </a:moveTo>
                <a:lnTo>
                  <a:pt x="5956272" y="3755158"/>
                </a:lnTo>
                <a:lnTo>
                  <a:pt x="4968956" y="4742474"/>
                </a:lnTo>
                <a:lnTo>
                  <a:pt x="4968174" y="4741694"/>
                </a:lnTo>
                <a:lnTo>
                  <a:pt x="4961191" y="4750242"/>
                </a:lnTo>
                <a:cubicBezTo>
                  <a:pt x="4867526" y="4843907"/>
                  <a:pt x="4715666" y="4843907"/>
                  <a:pt x="4622002" y="4750242"/>
                </a:cubicBezTo>
                <a:cubicBezTo>
                  <a:pt x="4528337" y="4656577"/>
                  <a:pt x="4528337" y="4504718"/>
                  <a:pt x="4622002" y="4411053"/>
                </a:cubicBezTo>
                <a:lnTo>
                  <a:pt x="4630550" y="4404070"/>
                </a:lnTo>
                <a:lnTo>
                  <a:pt x="4629768" y="4403287"/>
                </a:lnTo>
                <a:close/>
                <a:moveTo>
                  <a:pt x="5956272" y="2318157"/>
                </a:moveTo>
                <a:lnTo>
                  <a:pt x="5956272" y="2996532"/>
                </a:lnTo>
                <a:lnTo>
                  <a:pt x="4210329" y="4742474"/>
                </a:lnTo>
                <a:lnTo>
                  <a:pt x="4209548" y="4741694"/>
                </a:lnTo>
                <a:lnTo>
                  <a:pt x="4202565" y="4750241"/>
                </a:lnTo>
                <a:cubicBezTo>
                  <a:pt x="4108901" y="4843907"/>
                  <a:pt x="3957041" y="4843908"/>
                  <a:pt x="3863377" y="4750242"/>
                </a:cubicBezTo>
                <a:cubicBezTo>
                  <a:pt x="3769712" y="4656577"/>
                  <a:pt x="3769712" y="4504718"/>
                  <a:pt x="3863377" y="4411053"/>
                </a:cubicBezTo>
                <a:lnTo>
                  <a:pt x="3871924" y="4404069"/>
                </a:lnTo>
                <a:lnTo>
                  <a:pt x="3871142" y="4403287"/>
                </a:lnTo>
                <a:close/>
                <a:moveTo>
                  <a:pt x="5956272" y="1559532"/>
                </a:moveTo>
                <a:lnTo>
                  <a:pt x="5956272" y="2237906"/>
                </a:lnTo>
                <a:lnTo>
                  <a:pt x="3451704" y="4742474"/>
                </a:lnTo>
                <a:lnTo>
                  <a:pt x="3450923" y="4741694"/>
                </a:lnTo>
                <a:lnTo>
                  <a:pt x="3443941" y="4750242"/>
                </a:lnTo>
                <a:cubicBezTo>
                  <a:pt x="3350276" y="4843907"/>
                  <a:pt x="3198415" y="4843908"/>
                  <a:pt x="3104752" y="4750242"/>
                </a:cubicBezTo>
                <a:cubicBezTo>
                  <a:pt x="3011086" y="4656578"/>
                  <a:pt x="3011087" y="4504718"/>
                  <a:pt x="3104752" y="4411053"/>
                </a:cubicBezTo>
                <a:lnTo>
                  <a:pt x="3113299" y="4404069"/>
                </a:lnTo>
                <a:lnTo>
                  <a:pt x="3112517" y="4403287"/>
                </a:lnTo>
                <a:close/>
                <a:moveTo>
                  <a:pt x="5956272" y="800908"/>
                </a:moveTo>
                <a:lnTo>
                  <a:pt x="5956272" y="1479283"/>
                </a:lnTo>
                <a:lnTo>
                  <a:pt x="2693080" y="4742474"/>
                </a:lnTo>
                <a:lnTo>
                  <a:pt x="2692299" y="4741694"/>
                </a:lnTo>
                <a:lnTo>
                  <a:pt x="2685316" y="4750242"/>
                </a:lnTo>
                <a:cubicBezTo>
                  <a:pt x="2591652" y="4843907"/>
                  <a:pt x="2439791" y="4843907"/>
                  <a:pt x="2346128" y="4750242"/>
                </a:cubicBezTo>
                <a:cubicBezTo>
                  <a:pt x="2252463" y="4656578"/>
                  <a:pt x="2252461" y="4504718"/>
                  <a:pt x="2346127" y="4411054"/>
                </a:cubicBezTo>
                <a:lnTo>
                  <a:pt x="2354676" y="4404070"/>
                </a:lnTo>
                <a:lnTo>
                  <a:pt x="2353893" y="4403287"/>
                </a:lnTo>
                <a:close/>
                <a:moveTo>
                  <a:pt x="5956272" y="42284"/>
                </a:moveTo>
                <a:lnTo>
                  <a:pt x="5956272" y="720660"/>
                </a:lnTo>
                <a:lnTo>
                  <a:pt x="1934456" y="4742475"/>
                </a:lnTo>
                <a:lnTo>
                  <a:pt x="1933675" y="4741695"/>
                </a:lnTo>
                <a:lnTo>
                  <a:pt x="1926692" y="4750242"/>
                </a:lnTo>
                <a:cubicBezTo>
                  <a:pt x="1833028" y="4843907"/>
                  <a:pt x="1681168" y="4843907"/>
                  <a:pt x="1587502" y="4750242"/>
                </a:cubicBezTo>
                <a:cubicBezTo>
                  <a:pt x="1493838" y="4656577"/>
                  <a:pt x="1493838" y="4504718"/>
                  <a:pt x="1587503" y="4411054"/>
                </a:cubicBezTo>
                <a:lnTo>
                  <a:pt x="1596052" y="4404069"/>
                </a:lnTo>
                <a:lnTo>
                  <a:pt x="1595269" y="4403287"/>
                </a:lnTo>
                <a:close/>
                <a:moveTo>
                  <a:pt x="5239932" y="0"/>
                </a:moveTo>
                <a:lnTo>
                  <a:pt x="5918308" y="0"/>
                </a:lnTo>
                <a:lnTo>
                  <a:pt x="1175832" y="4742475"/>
                </a:lnTo>
                <a:lnTo>
                  <a:pt x="1175051" y="4741694"/>
                </a:lnTo>
                <a:lnTo>
                  <a:pt x="1168068" y="4750242"/>
                </a:lnTo>
                <a:cubicBezTo>
                  <a:pt x="1074403" y="4843907"/>
                  <a:pt x="922545" y="4843907"/>
                  <a:pt x="828880" y="4750242"/>
                </a:cubicBezTo>
                <a:cubicBezTo>
                  <a:pt x="735215" y="4656577"/>
                  <a:pt x="735215" y="4504718"/>
                  <a:pt x="828881" y="4411054"/>
                </a:cubicBezTo>
                <a:lnTo>
                  <a:pt x="837428" y="4404070"/>
                </a:lnTo>
                <a:lnTo>
                  <a:pt x="836646" y="4403287"/>
                </a:lnTo>
                <a:close/>
                <a:moveTo>
                  <a:pt x="4481310" y="0"/>
                </a:moveTo>
                <a:lnTo>
                  <a:pt x="5159686" y="0"/>
                </a:lnTo>
                <a:lnTo>
                  <a:pt x="417210" y="4742474"/>
                </a:lnTo>
                <a:lnTo>
                  <a:pt x="416428" y="4741694"/>
                </a:lnTo>
                <a:lnTo>
                  <a:pt x="409446" y="4750242"/>
                </a:lnTo>
                <a:cubicBezTo>
                  <a:pt x="315781" y="4843907"/>
                  <a:pt x="163921" y="4843907"/>
                  <a:pt x="70256" y="4750242"/>
                </a:cubicBezTo>
                <a:cubicBezTo>
                  <a:pt x="-23408" y="4656578"/>
                  <a:pt x="-23407" y="4504718"/>
                  <a:pt x="70256" y="4411053"/>
                </a:cubicBezTo>
                <a:lnTo>
                  <a:pt x="78805" y="4404070"/>
                </a:lnTo>
                <a:lnTo>
                  <a:pt x="78022" y="4403287"/>
                </a:lnTo>
                <a:close/>
                <a:moveTo>
                  <a:pt x="3727879" y="0"/>
                </a:moveTo>
                <a:lnTo>
                  <a:pt x="4406254" y="0"/>
                </a:lnTo>
                <a:lnTo>
                  <a:pt x="417210" y="3989044"/>
                </a:lnTo>
                <a:lnTo>
                  <a:pt x="416428" y="3988263"/>
                </a:lnTo>
                <a:lnTo>
                  <a:pt x="409446" y="3996811"/>
                </a:lnTo>
                <a:cubicBezTo>
                  <a:pt x="315782" y="4090475"/>
                  <a:pt x="163921" y="4090476"/>
                  <a:pt x="70256" y="3996811"/>
                </a:cubicBezTo>
                <a:cubicBezTo>
                  <a:pt x="-23408" y="3903146"/>
                  <a:pt x="-23408" y="3751286"/>
                  <a:pt x="70256" y="3657622"/>
                </a:cubicBezTo>
                <a:lnTo>
                  <a:pt x="78805" y="3650639"/>
                </a:lnTo>
                <a:lnTo>
                  <a:pt x="78022" y="3649856"/>
                </a:lnTo>
                <a:close/>
                <a:moveTo>
                  <a:pt x="2974444" y="0"/>
                </a:moveTo>
                <a:lnTo>
                  <a:pt x="3652820" y="0"/>
                </a:lnTo>
                <a:lnTo>
                  <a:pt x="417207" y="3235612"/>
                </a:lnTo>
                <a:lnTo>
                  <a:pt x="416425" y="3234831"/>
                </a:lnTo>
                <a:lnTo>
                  <a:pt x="409443" y="3243379"/>
                </a:lnTo>
                <a:cubicBezTo>
                  <a:pt x="315778" y="3337044"/>
                  <a:pt x="163918" y="3337044"/>
                  <a:pt x="70254" y="3243379"/>
                </a:cubicBezTo>
                <a:cubicBezTo>
                  <a:pt x="-23411" y="3149714"/>
                  <a:pt x="-23411" y="2997855"/>
                  <a:pt x="70254" y="2904190"/>
                </a:cubicBezTo>
                <a:lnTo>
                  <a:pt x="78802" y="2897207"/>
                </a:lnTo>
                <a:lnTo>
                  <a:pt x="78019" y="2896424"/>
                </a:lnTo>
                <a:close/>
                <a:moveTo>
                  <a:pt x="2221008" y="0"/>
                </a:moveTo>
                <a:lnTo>
                  <a:pt x="2899383" y="0"/>
                </a:lnTo>
                <a:lnTo>
                  <a:pt x="417205" y="2482179"/>
                </a:lnTo>
                <a:lnTo>
                  <a:pt x="416424" y="2481397"/>
                </a:lnTo>
                <a:lnTo>
                  <a:pt x="409441" y="2489946"/>
                </a:lnTo>
                <a:cubicBezTo>
                  <a:pt x="315776" y="2583611"/>
                  <a:pt x="163916" y="2583611"/>
                  <a:pt x="70251" y="2489945"/>
                </a:cubicBezTo>
                <a:cubicBezTo>
                  <a:pt x="-23413" y="2396281"/>
                  <a:pt x="-23413" y="2244422"/>
                  <a:pt x="70251" y="2150756"/>
                </a:cubicBezTo>
                <a:lnTo>
                  <a:pt x="78800" y="2143774"/>
                </a:lnTo>
                <a:lnTo>
                  <a:pt x="78017" y="2142991"/>
                </a:lnTo>
                <a:close/>
                <a:moveTo>
                  <a:pt x="1478533" y="0"/>
                </a:moveTo>
                <a:lnTo>
                  <a:pt x="2156909" y="0"/>
                </a:lnTo>
                <a:lnTo>
                  <a:pt x="417205" y="1739704"/>
                </a:lnTo>
                <a:lnTo>
                  <a:pt x="416424" y="1738922"/>
                </a:lnTo>
                <a:lnTo>
                  <a:pt x="409440" y="1747470"/>
                </a:lnTo>
                <a:cubicBezTo>
                  <a:pt x="315776" y="1841136"/>
                  <a:pt x="163916" y="1841136"/>
                  <a:pt x="70251" y="1747470"/>
                </a:cubicBezTo>
                <a:cubicBezTo>
                  <a:pt x="-23413" y="1653806"/>
                  <a:pt x="-23413" y="1501947"/>
                  <a:pt x="70251" y="1408283"/>
                </a:cubicBezTo>
                <a:lnTo>
                  <a:pt x="78800" y="1401299"/>
                </a:lnTo>
                <a:lnTo>
                  <a:pt x="78017" y="1400517"/>
                </a:lnTo>
                <a:close/>
                <a:moveTo>
                  <a:pt x="736055" y="0"/>
                </a:moveTo>
                <a:lnTo>
                  <a:pt x="1414431" y="0"/>
                </a:lnTo>
                <a:lnTo>
                  <a:pt x="417204" y="997227"/>
                </a:lnTo>
                <a:lnTo>
                  <a:pt x="416422" y="996445"/>
                </a:lnTo>
                <a:lnTo>
                  <a:pt x="409439" y="1004993"/>
                </a:lnTo>
                <a:cubicBezTo>
                  <a:pt x="315775" y="1098659"/>
                  <a:pt x="163916" y="1098659"/>
                  <a:pt x="70251" y="1004994"/>
                </a:cubicBezTo>
                <a:cubicBezTo>
                  <a:pt x="-23414" y="911329"/>
                  <a:pt x="-23415" y="759469"/>
                  <a:pt x="70251" y="665805"/>
                </a:cubicBezTo>
                <a:lnTo>
                  <a:pt x="78799" y="658822"/>
                </a:lnTo>
                <a:lnTo>
                  <a:pt x="78016" y="658039"/>
                </a:lnTo>
                <a:close/>
                <a:moveTo>
                  <a:pt x="15107" y="0"/>
                </a:moveTo>
                <a:lnTo>
                  <a:pt x="660996" y="0"/>
                </a:lnTo>
                <a:lnTo>
                  <a:pt x="417203" y="243794"/>
                </a:lnTo>
                <a:lnTo>
                  <a:pt x="416421" y="243012"/>
                </a:lnTo>
                <a:lnTo>
                  <a:pt x="409439" y="251560"/>
                </a:lnTo>
                <a:cubicBezTo>
                  <a:pt x="315774" y="345225"/>
                  <a:pt x="163914" y="345225"/>
                  <a:pt x="70249" y="251560"/>
                </a:cubicBezTo>
                <a:cubicBezTo>
                  <a:pt x="11709" y="193020"/>
                  <a:pt x="-10244" y="111747"/>
                  <a:pt x="4391" y="3615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511166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Impac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9" y="1311274"/>
            <a:ext cx="4435128" cy="1162447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1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9" y="231775"/>
            <a:ext cx="4435128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2571750"/>
            <a:ext cx="4435129" cy="2097483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text level 2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2C2ED-22EB-DF47-B8BB-539959DE06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66CB8-378A-3149-A542-9C0F6CD404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371656D-DAD7-DF48-83E1-36F13FC7E1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66DF4F68-447B-FF47-82E2-28C485CF0A5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76825" y="1"/>
            <a:ext cx="4067176" cy="4820491"/>
          </a:xfrm>
          <a:custGeom>
            <a:avLst/>
            <a:gdLst>
              <a:gd name="connsiteX0" fmla="*/ 4067176 w 4067176"/>
              <a:gd name="connsiteY0" fmla="*/ 4207253 h 4820491"/>
              <a:gd name="connsiteX1" fmla="*/ 4067176 w 4067176"/>
              <a:gd name="connsiteY1" fmla="*/ 4817213 h 4820491"/>
              <a:gd name="connsiteX2" fmla="*/ 4032971 w 4067176"/>
              <a:gd name="connsiteY2" fmla="*/ 4820491 h 4820491"/>
              <a:gd name="connsiteX3" fmla="*/ 3863377 w 4067176"/>
              <a:gd name="connsiteY3" fmla="*/ 4750242 h 4820491"/>
              <a:gd name="connsiteX4" fmla="*/ 3863377 w 4067176"/>
              <a:gd name="connsiteY4" fmla="*/ 4411053 h 4820491"/>
              <a:gd name="connsiteX5" fmla="*/ 3871924 w 4067176"/>
              <a:gd name="connsiteY5" fmla="*/ 4404069 h 4820491"/>
              <a:gd name="connsiteX6" fmla="*/ 3871142 w 4067176"/>
              <a:gd name="connsiteY6" fmla="*/ 4403287 h 4820491"/>
              <a:gd name="connsiteX7" fmla="*/ 4067176 w 4067176"/>
              <a:gd name="connsiteY7" fmla="*/ 3448628 h 4820491"/>
              <a:gd name="connsiteX8" fmla="*/ 4067176 w 4067176"/>
              <a:gd name="connsiteY8" fmla="*/ 4127002 h 4820491"/>
              <a:gd name="connsiteX9" fmla="*/ 3451704 w 4067176"/>
              <a:gd name="connsiteY9" fmla="*/ 4742474 h 4820491"/>
              <a:gd name="connsiteX10" fmla="*/ 3450923 w 4067176"/>
              <a:gd name="connsiteY10" fmla="*/ 4741694 h 4820491"/>
              <a:gd name="connsiteX11" fmla="*/ 3443941 w 4067176"/>
              <a:gd name="connsiteY11" fmla="*/ 4750242 h 4820491"/>
              <a:gd name="connsiteX12" fmla="*/ 3104752 w 4067176"/>
              <a:gd name="connsiteY12" fmla="*/ 4750242 h 4820491"/>
              <a:gd name="connsiteX13" fmla="*/ 3104752 w 4067176"/>
              <a:gd name="connsiteY13" fmla="*/ 4411053 h 4820491"/>
              <a:gd name="connsiteX14" fmla="*/ 3113299 w 4067176"/>
              <a:gd name="connsiteY14" fmla="*/ 4404069 h 4820491"/>
              <a:gd name="connsiteX15" fmla="*/ 3112517 w 4067176"/>
              <a:gd name="connsiteY15" fmla="*/ 4403287 h 4820491"/>
              <a:gd name="connsiteX16" fmla="*/ 4067176 w 4067176"/>
              <a:gd name="connsiteY16" fmla="*/ 2690004 h 4820491"/>
              <a:gd name="connsiteX17" fmla="*/ 4067176 w 4067176"/>
              <a:gd name="connsiteY17" fmla="*/ 3368379 h 4820491"/>
              <a:gd name="connsiteX18" fmla="*/ 2693080 w 4067176"/>
              <a:gd name="connsiteY18" fmla="*/ 4742474 h 4820491"/>
              <a:gd name="connsiteX19" fmla="*/ 2692299 w 4067176"/>
              <a:gd name="connsiteY19" fmla="*/ 4741694 h 4820491"/>
              <a:gd name="connsiteX20" fmla="*/ 2685316 w 4067176"/>
              <a:gd name="connsiteY20" fmla="*/ 4750242 h 4820491"/>
              <a:gd name="connsiteX21" fmla="*/ 2346128 w 4067176"/>
              <a:gd name="connsiteY21" fmla="*/ 4750242 h 4820491"/>
              <a:gd name="connsiteX22" fmla="*/ 2346127 w 4067176"/>
              <a:gd name="connsiteY22" fmla="*/ 4411054 h 4820491"/>
              <a:gd name="connsiteX23" fmla="*/ 2354676 w 4067176"/>
              <a:gd name="connsiteY23" fmla="*/ 4404070 h 4820491"/>
              <a:gd name="connsiteX24" fmla="*/ 2353893 w 4067176"/>
              <a:gd name="connsiteY24" fmla="*/ 4403287 h 4820491"/>
              <a:gd name="connsiteX25" fmla="*/ 4067176 w 4067176"/>
              <a:gd name="connsiteY25" fmla="*/ 1931380 h 4820491"/>
              <a:gd name="connsiteX26" fmla="*/ 4067176 w 4067176"/>
              <a:gd name="connsiteY26" fmla="*/ 2609756 h 4820491"/>
              <a:gd name="connsiteX27" fmla="*/ 1934456 w 4067176"/>
              <a:gd name="connsiteY27" fmla="*/ 4742475 h 4820491"/>
              <a:gd name="connsiteX28" fmla="*/ 1933675 w 4067176"/>
              <a:gd name="connsiteY28" fmla="*/ 4741695 h 4820491"/>
              <a:gd name="connsiteX29" fmla="*/ 1926692 w 4067176"/>
              <a:gd name="connsiteY29" fmla="*/ 4750242 h 4820491"/>
              <a:gd name="connsiteX30" fmla="*/ 1587502 w 4067176"/>
              <a:gd name="connsiteY30" fmla="*/ 4750242 h 4820491"/>
              <a:gd name="connsiteX31" fmla="*/ 1587503 w 4067176"/>
              <a:gd name="connsiteY31" fmla="*/ 4411054 h 4820491"/>
              <a:gd name="connsiteX32" fmla="*/ 1596052 w 4067176"/>
              <a:gd name="connsiteY32" fmla="*/ 4404069 h 4820491"/>
              <a:gd name="connsiteX33" fmla="*/ 1595269 w 4067176"/>
              <a:gd name="connsiteY33" fmla="*/ 4403287 h 4820491"/>
              <a:gd name="connsiteX34" fmla="*/ 4067176 w 4067176"/>
              <a:gd name="connsiteY34" fmla="*/ 1172756 h 4820491"/>
              <a:gd name="connsiteX35" fmla="*/ 4067176 w 4067176"/>
              <a:gd name="connsiteY35" fmla="*/ 1851132 h 4820491"/>
              <a:gd name="connsiteX36" fmla="*/ 1175832 w 4067176"/>
              <a:gd name="connsiteY36" fmla="*/ 4742475 h 4820491"/>
              <a:gd name="connsiteX37" fmla="*/ 1175051 w 4067176"/>
              <a:gd name="connsiteY37" fmla="*/ 4741694 h 4820491"/>
              <a:gd name="connsiteX38" fmla="*/ 1168068 w 4067176"/>
              <a:gd name="connsiteY38" fmla="*/ 4750242 h 4820491"/>
              <a:gd name="connsiteX39" fmla="*/ 828880 w 4067176"/>
              <a:gd name="connsiteY39" fmla="*/ 4750242 h 4820491"/>
              <a:gd name="connsiteX40" fmla="*/ 828881 w 4067176"/>
              <a:gd name="connsiteY40" fmla="*/ 4411054 h 4820491"/>
              <a:gd name="connsiteX41" fmla="*/ 837428 w 4067176"/>
              <a:gd name="connsiteY41" fmla="*/ 4404070 h 4820491"/>
              <a:gd name="connsiteX42" fmla="*/ 836646 w 4067176"/>
              <a:gd name="connsiteY42" fmla="*/ 4403287 h 4820491"/>
              <a:gd name="connsiteX43" fmla="*/ 4067176 w 4067176"/>
              <a:gd name="connsiteY43" fmla="*/ 414134 h 4820491"/>
              <a:gd name="connsiteX44" fmla="*/ 4067176 w 4067176"/>
              <a:gd name="connsiteY44" fmla="*/ 1092510 h 4820491"/>
              <a:gd name="connsiteX45" fmla="*/ 417210 w 4067176"/>
              <a:gd name="connsiteY45" fmla="*/ 4742474 h 4820491"/>
              <a:gd name="connsiteX46" fmla="*/ 416428 w 4067176"/>
              <a:gd name="connsiteY46" fmla="*/ 4741694 h 4820491"/>
              <a:gd name="connsiteX47" fmla="*/ 409446 w 4067176"/>
              <a:gd name="connsiteY47" fmla="*/ 4750242 h 4820491"/>
              <a:gd name="connsiteX48" fmla="*/ 70256 w 4067176"/>
              <a:gd name="connsiteY48" fmla="*/ 4750242 h 4820491"/>
              <a:gd name="connsiteX49" fmla="*/ 70256 w 4067176"/>
              <a:gd name="connsiteY49" fmla="*/ 4411053 h 4820491"/>
              <a:gd name="connsiteX50" fmla="*/ 78805 w 4067176"/>
              <a:gd name="connsiteY50" fmla="*/ 4404070 h 4820491"/>
              <a:gd name="connsiteX51" fmla="*/ 78022 w 4067176"/>
              <a:gd name="connsiteY51" fmla="*/ 4403287 h 4820491"/>
              <a:gd name="connsiteX52" fmla="*/ 3727879 w 4067176"/>
              <a:gd name="connsiteY52" fmla="*/ 0 h 4820491"/>
              <a:gd name="connsiteX53" fmla="*/ 4067176 w 4067176"/>
              <a:gd name="connsiteY53" fmla="*/ 0 h 4820491"/>
              <a:gd name="connsiteX54" fmla="*/ 4067176 w 4067176"/>
              <a:gd name="connsiteY54" fmla="*/ 339078 h 4820491"/>
              <a:gd name="connsiteX55" fmla="*/ 417210 w 4067176"/>
              <a:gd name="connsiteY55" fmla="*/ 3989044 h 4820491"/>
              <a:gd name="connsiteX56" fmla="*/ 416428 w 4067176"/>
              <a:gd name="connsiteY56" fmla="*/ 3988263 h 4820491"/>
              <a:gd name="connsiteX57" fmla="*/ 409446 w 4067176"/>
              <a:gd name="connsiteY57" fmla="*/ 3996811 h 4820491"/>
              <a:gd name="connsiteX58" fmla="*/ 70256 w 4067176"/>
              <a:gd name="connsiteY58" fmla="*/ 3996811 h 4820491"/>
              <a:gd name="connsiteX59" fmla="*/ 70256 w 4067176"/>
              <a:gd name="connsiteY59" fmla="*/ 3657622 h 4820491"/>
              <a:gd name="connsiteX60" fmla="*/ 78805 w 4067176"/>
              <a:gd name="connsiteY60" fmla="*/ 3650639 h 4820491"/>
              <a:gd name="connsiteX61" fmla="*/ 78022 w 4067176"/>
              <a:gd name="connsiteY61" fmla="*/ 3649856 h 4820491"/>
              <a:gd name="connsiteX62" fmla="*/ 2974444 w 4067176"/>
              <a:gd name="connsiteY62" fmla="*/ 0 h 4820491"/>
              <a:gd name="connsiteX63" fmla="*/ 3652820 w 4067176"/>
              <a:gd name="connsiteY63" fmla="*/ 0 h 4820491"/>
              <a:gd name="connsiteX64" fmla="*/ 417207 w 4067176"/>
              <a:gd name="connsiteY64" fmla="*/ 3235612 h 4820491"/>
              <a:gd name="connsiteX65" fmla="*/ 416425 w 4067176"/>
              <a:gd name="connsiteY65" fmla="*/ 3234831 h 4820491"/>
              <a:gd name="connsiteX66" fmla="*/ 409443 w 4067176"/>
              <a:gd name="connsiteY66" fmla="*/ 3243379 h 4820491"/>
              <a:gd name="connsiteX67" fmla="*/ 70254 w 4067176"/>
              <a:gd name="connsiteY67" fmla="*/ 3243379 h 4820491"/>
              <a:gd name="connsiteX68" fmla="*/ 70254 w 4067176"/>
              <a:gd name="connsiteY68" fmla="*/ 2904190 h 4820491"/>
              <a:gd name="connsiteX69" fmla="*/ 78802 w 4067176"/>
              <a:gd name="connsiteY69" fmla="*/ 2897207 h 4820491"/>
              <a:gd name="connsiteX70" fmla="*/ 78019 w 4067176"/>
              <a:gd name="connsiteY70" fmla="*/ 2896424 h 4820491"/>
              <a:gd name="connsiteX71" fmla="*/ 2221008 w 4067176"/>
              <a:gd name="connsiteY71" fmla="*/ 0 h 4820491"/>
              <a:gd name="connsiteX72" fmla="*/ 2899383 w 4067176"/>
              <a:gd name="connsiteY72" fmla="*/ 0 h 4820491"/>
              <a:gd name="connsiteX73" fmla="*/ 417205 w 4067176"/>
              <a:gd name="connsiteY73" fmla="*/ 2482179 h 4820491"/>
              <a:gd name="connsiteX74" fmla="*/ 416424 w 4067176"/>
              <a:gd name="connsiteY74" fmla="*/ 2481397 h 4820491"/>
              <a:gd name="connsiteX75" fmla="*/ 409441 w 4067176"/>
              <a:gd name="connsiteY75" fmla="*/ 2489946 h 4820491"/>
              <a:gd name="connsiteX76" fmla="*/ 70251 w 4067176"/>
              <a:gd name="connsiteY76" fmla="*/ 2489945 h 4820491"/>
              <a:gd name="connsiteX77" fmla="*/ 70251 w 4067176"/>
              <a:gd name="connsiteY77" fmla="*/ 2150756 h 4820491"/>
              <a:gd name="connsiteX78" fmla="*/ 78800 w 4067176"/>
              <a:gd name="connsiteY78" fmla="*/ 2143774 h 4820491"/>
              <a:gd name="connsiteX79" fmla="*/ 78017 w 4067176"/>
              <a:gd name="connsiteY79" fmla="*/ 2142991 h 4820491"/>
              <a:gd name="connsiteX80" fmla="*/ 1478533 w 4067176"/>
              <a:gd name="connsiteY80" fmla="*/ 0 h 4820491"/>
              <a:gd name="connsiteX81" fmla="*/ 2156909 w 4067176"/>
              <a:gd name="connsiteY81" fmla="*/ 0 h 4820491"/>
              <a:gd name="connsiteX82" fmla="*/ 417205 w 4067176"/>
              <a:gd name="connsiteY82" fmla="*/ 1739704 h 4820491"/>
              <a:gd name="connsiteX83" fmla="*/ 416424 w 4067176"/>
              <a:gd name="connsiteY83" fmla="*/ 1738922 h 4820491"/>
              <a:gd name="connsiteX84" fmla="*/ 409440 w 4067176"/>
              <a:gd name="connsiteY84" fmla="*/ 1747470 h 4820491"/>
              <a:gd name="connsiteX85" fmla="*/ 70251 w 4067176"/>
              <a:gd name="connsiteY85" fmla="*/ 1747470 h 4820491"/>
              <a:gd name="connsiteX86" fmla="*/ 70251 w 4067176"/>
              <a:gd name="connsiteY86" fmla="*/ 1408283 h 4820491"/>
              <a:gd name="connsiteX87" fmla="*/ 78800 w 4067176"/>
              <a:gd name="connsiteY87" fmla="*/ 1401299 h 4820491"/>
              <a:gd name="connsiteX88" fmla="*/ 78017 w 4067176"/>
              <a:gd name="connsiteY88" fmla="*/ 1400517 h 4820491"/>
              <a:gd name="connsiteX89" fmla="*/ 736055 w 4067176"/>
              <a:gd name="connsiteY89" fmla="*/ 0 h 4820491"/>
              <a:gd name="connsiteX90" fmla="*/ 1414431 w 4067176"/>
              <a:gd name="connsiteY90" fmla="*/ 0 h 4820491"/>
              <a:gd name="connsiteX91" fmla="*/ 417204 w 4067176"/>
              <a:gd name="connsiteY91" fmla="*/ 997227 h 4820491"/>
              <a:gd name="connsiteX92" fmla="*/ 416422 w 4067176"/>
              <a:gd name="connsiteY92" fmla="*/ 996445 h 4820491"/>
              <a:gd name="connsiteX93" fmla="*/ 409439 w 4067176"/>
              <a:gd name="connsiteY93" fmla="*/ 1004993 h 4820491"/>
              <a:gd name="connsiteX94" fmla="*/ 70251 w 4067176"/>
              <a:gd name="connsiteY94" fmla="*/ 1004994 h 4820491"/>
              <a:gd name="connsiteX95" fmla="*/ 70251 w 4067176"/>
              <a:gd name="connsiteY95" fmla="*/ 665805 h 4820491"/>
              <a:gd name="connsiteX96" fmla="*/ 78799 w 4067176"/>
              <a:gd name="connsiteY96" fmla="*/ 658822 h 4820491"/>
              <a:gd name="connsiteX97" fmla="*/ 78016 w 4067176"/>
              <a:gd name="connsiteY97" fmla="*/ 658039 h 4820491"/>
              <a:gd name="connsiteX98" fmla="*/ 15107 w 4067176"/>
              <a:gd name="connsiteY98" fmla="*/ 0 h 4820491"/>
              <a:gd name="connsiteX99" fmla="*/ 660996 w 4067176"/>
              <a:gd name="connsiteY99" fmla="*/ 0 h 4820491"/>
              <a:gd name="connsiteX100" fmla="*/ 417203 w 4067176"/>
              <a:gd name="connsiteY100" fmla="*/ 243794 h 4820491"/>
              <a:gd name="connsiteX101" fmla="*/ 416421 w 4067176"/>
              <a:gd name="connsiteY101" fmla="*/ 243012 h 4820491"/>
              <a:gd name="connsiteX102" fmla="*/ 409439 w 4067176"/>
              <a:gd name="connsiteY102" fmla="*/ 251560 h 4820491"/>
              <a:gd name="connsiteX103" fmla="*/ 70249 w 4067176"/>
              <a:gd name="connsiteY103" fmla="*/ 251560 h 4820491"/>
              <a:gd name="connsiteX104" fmla="*/ 4391 w 4067176"/>
              <a:gd name="connsiteY104" fmla="*/ 36157 h 4820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067176" h="4820491">
                <a:moveTo>
                  <a:pt x="4067176" y="4207253"/>
                </a:moveTo>
                <a:lnTo>
                  <a:pt x="4067176" y="4817213"/>
                </a:lnTo>
                <a:lnTo>
                  <a:pt x="4032971" y="4820491"/>
                </a:lnTo>
                <a:cubicBezTo>
                  <a:pt x="3971590" y="4820491"/>
                  <a:pt x="3910209" y="4797075"/>
                  <a:pt x="3863377" y="4750242"/>
                </a:cubicBezTo>
                <a:cubicBezTo>
                  <a:pt x="3769712" y="4656577"/>
                  <a:pt x="3769712" y="4504718"/>
                  <a:pt x="3863377" y="4411053"/>
                </a:cubicBezTo>
                <a:lnTo>
                  <a:pt x="3871924" y="4404069"/>
                </a:lnTo>
                <a:lnTo>
                  <a:pt x="3871142" y="4403287"/>
                </a:lnTo>
                <a:close/>
                <a:moveTo>
                  <a:pt x="4067176" y="3448628"/>
                </a:moveTo>
                <a:lnTo>
                  <a:pt x="4067176" y="4127002"/>
                </a:lnTo>
                <a:lnTo>
                  <a:pt x="3451704" y="4742474"/>
                </a:lnTo>
                <a:lnTo>
                  <a:pt x="3450923" y="4741694"/>
                </a:lnTo>
                <a:lnTo>
                  <a:pt x="3443941" y="4750242"/>
                </a:lnTo>
                <a:cubicBezTo>
                  <a:pt x="3350276" y="4843907"/>
                  <a:pt x="3198415" y="4843908"/>
                  <a:pt x="3104752" y="4750242"/>
                </a:cubicBezTo>
                <a:cubicBezTo>
                  <a:pt x="3011086" y="4656578"/>
                  <a:pt x="3011087" y="4504718"/>
                  <a:pt x="3104752" y="4411053"/>
                </a:cubicBezTo>
                <a:lnTo>
                  <a:pt x="3113299" y="4404069"/>
                </a:lnTo>
                <a:lnTo>
                  <a:pt x="3112517" y="4403287"/>
                </a:lnTo>
                <a:close/>
                <a:moveTo>
                  <a:pt x="4067176" y="2690004"/>
                </a:moveTo>
                <a:lnTo>
                  <a:pt x="4067176" y="3368379"/>
                </a:lnTo>
                <a:lnTo>
                  <a:pt x="2693080" y="4742474"/>
                </a:lnTo>
                <a:lnTo>
                  <a:pt x="2692299" y="4741694"/>
                </a:lnTo>
                <a:lnTo>
                  <a:pt x="2685316" y="4750242"/>
                </a:lnTo>
                <a:cubicBezTo>
                  <a:pt x="2591652" y="4843907"/>
                  <a:pt x="2439791" y="4843907"/>
                  <a:pt x="2346128" y="4750242"/>
                </a:cubicBezTo>
                <a:cubicBezTo>
                  <a:pt x="2252463" y="4656578"/>
                  <a:pt x="2252461" y="4504718"/>
                  <a:pt x="2346127" y="4411054"/>
                </a:cubicBezTo>
                <a:lnTo>
                  <a:pt x="2354676" y="4404070"/>
                </a:lnTo>
                <a:lnTo>
                  <a:pt x="2353893" y="4403287"/>
                </a:lnTo>
                <a:close/>
                <a:moveTo>
                  <a:pt x="4067176" y="1931380"/>
                </a:moveTo>
                <a:lnTo>
                  <a:pt x="4067176" y="2609756"/>
                </a:lnTo>
                <a:lnTo>
                  <a:pt x="1934456" y="4742475"/>
                </a:lnTo>
                <a:lnTo>
                  <a:pt x="1933675" y="4741695"/>
                </a:lnTo>
                <a:lnTo>
                  <a:pt x="1926692" y="4750242"/>
                </a:lnTo>
                <a:cubicBezTo>
                  <a:pt x="1833028" y="4843907"/>
                  <a:pt x="1681168" y="4843907"/>
                  <a:pt x="1587502" y="4750242"/>
                </a:cubicBezTo>
                <a:cubicBezTo>
                  <a:pt x="1493838" y="4656577"/>
                  <a:pt x="1493838" y="4504718"/>
                  <a:pt x="1587503" y="4411054"/>
                </a:cubicBezTo>
                <a:lnTo>
                  <a:pt x="1596052" y="4404069"/>
                </a:lnTo>
                <a:lnTo>
                  <a:pt x="1595269" y="4403287"/>
                </a:lnTo>
                <a:close/>
                <a:moveTo>
                  <a:pt x="4067176" y="1172756"/>
                </a:moveTo>
                <a:lnTo>
                  <a:pt x="4067176" y="1851132"/>
                </a:lnTo>
                <a:lnTo>
                  <a:pt x="1175832" y="4742475"/>
                </a:lnTo>
                <a:lnTo>
                  <a:pt x="1175051" y="4741694"/>
                </a:lnTo>
                <a:lnTo>
                  <a:pt x="1168068" y="4750242"/>
                </a:lnTo>
                <a:cubicBezTo>
                  <a:pt x="1074403" y="4843907"/>
                  <a:pt x="922545" y="4843907"/>
                  <a:pt x="828880" y="4750242"/>
                </a:cubicBezTo>
                <a:cubicBezTo>
                  <a:pt x="735215" y="4656577"/>
                  <a:pt x="735215" y="4504718"/>
                  <a:pt x="828881" y="4411054"/>
                </a:cubicBezTo>
                <a:lnTo>
                  <a:pt x="837428" y="4404070"/>
                </a:lnTo>
                <a:lnTo>
                  <a:pt x="836646" y="4403287"/>
                </a:lnTo>
                <a:close/>
                <a:moveTo>
                  <a:pt x="4067176" y="414134"/>
                </a:moveTo>
                <a:lnTo>
                  <a:pt x="4067176" y="1092510"/>
                </a:lnTo>
                <a:lnTo>
                  <a:pt x="417210" y="4742474"/>
                </a:lnTo>
                <a:lnTo>
                  <a:pt x="416428" y="4741694"/>
                </a:lnTo>
                <a:lnTo>
                  <a:pt x="409446" y="4750242"/>
                </a:lnTo>
                <a:cubicBezTo>
                  <a:pt x="315781" y="4843907"/>
                  <a:pt x="163921" y="4843907"/>
                  <a:pt x="70256" y="4750242"/>
                </a:cubicBezTo>
                <a:cubicBezTo>
                  <a:pt x="-23408" y="4656578"/>
                  <a:pt x="-23407" y="4504718"/>
                  <a:pt x="70256" y="4411053"/>
                </a:cubicBezTo>
                <a:lnTo>
                  <a:pt x="78805" y="4404070"/>
                </a:lnTo>
                <a:lnTo>
                  <a:pt x="78022" y="4403287"/>
                </a:lnTo>
                <a:close/>
                <a:moveTo>
                  <a:pt x="3727879" y="0"/>
                </a:moveTo>
                <a:lnTo>
                  <a:pt x="4067176" y="0"/>
                </a:lnTo>
                <a:lnTo>
                  <a:pt x="4067176" y="339078"/>
                </a:lnTo>
                <a:lnTo>
                  <a:pt x="417210" y="3989044"/>
                </a:lnTo>
                <a:lnTo>
                  <a:pt x="416428" y="3988263"/>
                </a:lnTo>
                <a:lnTo>
                  <a:pt x="409446" y="3996811"/>
                </a:lnTo>
                <a:cubicBezTo>
                  <a:pt x="315782" y="4090475"/>
                  <a:pt x="163921" y="4090476"/>
                  <a:pt x="70256" y="3996811"/>
                </a:cubicBezTo>
                <a:cubicBezTo>
                  <a:pt x="-23408" y="3903146"/>
                  <a:pt x="-23408" y="3751286"/>
                  <a:pt x="70256" y="3657622"/>
                </a:cubicBezTo>
                <a:lnTo>
                  <a:pt x="78805" y="3650639"/>
                </a:lnTo>
                <a:lnTo>
                  <a:pt x="78022" y="3649856"/>
                </a:lnTo>
                <a:close/>
                <a:moveTo>
                  <a:pt x="2974444" y="0"/>
                </a:moveTo>
                <a:lnTo>
                  <a:pt x="3652820" y="0"/>
                </a:lnTo>
                <a:lnTo>
                  <a:pt x="417207" y="3235612"/>
                </a:lnTo>
                <a:lnTo>
                  <a:pt x="416425" y="3234831"/>
                </a:lnTo>
                <a:lnTo>
                  <a:pt x="409443" y="3243379"/>
                </a:lnTo>
                <a:cubicBezTo>
                  <a:pt x="315778" y="3337044"/>
                  <a:pt x="163918" y="3337044"/>
                  <a:pt x="70254" y="3243379"/>
                </a:cubicBezTo>
                <a:cubicBezTo>
                  <a:pt x="-23411" y="3149714"/>
                  <a:pt x="-23411" y="2997855"/>
                  <a:pt x="70254" y="2904190"/>
                </a:cubicBezTo>
                <a:lnTo>
                  <a:pt x="78802" y="2897207"/>
                </a:lnTo>
                <a:lnTo>
                  <a:pt x="78019" y="2896424"/>
                </a:lnTo>
                <a:close/>
                <a:moveTo>
                  <a:pt x="2221008" y="0"/>
                </a:moveTo>
                <a:lnTo>
                  <a:pt x="2899383" y="0"/>
                </a:lnTo>
                <a:lnTo>
                  <a:pt x="417205" y="2482179"/>
                </a:lnTo>
                <a:lnTo>
                  <a:pt x="416424" y="2481397"/>
                </a:lnTo>
                <a:lnTo>
                  <a:pt x="409441" y="2489946"/>
                </a:lnTo>
                <a:cubicBezTo>
                  <a:pt x="315776" y="2583611"/>
                  <a:pt x="163916" y="2583611"/>
                  <a:pt x="70251" y="2489945"/>
                </a:cubicBezTo>
                <a:cubicBezTo>
                  <a:pt x="-23413" y="2396281"/>
                  <a:pt x="-23413" y="2244422"/>
                  <a:pt x="70251" y="2150756"/>
                </a:cubicBezTo>
                <a:lnTo>
                  <a:pt x="78800" y="2143774"/>
                </a:lnTo>
                <a:lnTo>
                  <a:pt x="78017" y="2142991"/>
                </a:lnTo>
                <a:close/>
                <a:moveTo>
                  <a:pt x="1478533" y="0"/>
                </a:moveTo>
                <a:lnTo>
                  <a:pt x="2156909" y="0"/>
                </a:lnTo>
                <a:lnTo>
                  <a:pt x="417205" y="1739704"/>
                </a:lnTo>
                <a:lnTo>
                  <a:pt x="416424" y="1738922"/>
                </a:lnTo>
                <a:lnTo>
                  <a:pt x="409440" y="1747470"/>
                </a:lnTo>
                <a:cubicBezTo>
                  <a:pt x="315776" y="1841136"/>
                  <a:pt x="163916" y="1841136"/>
                  <a:pt x="70251" y="1747470"/>
                </a:cubicBezTo>
                <a:cubicBezTo>
                  <a:pt x="-23413" y="1653806"/>
                  <a:pt x="-23413" y="1501947"/>
                  <a:pt x="70251" y="1408283"/>
                </a:cubicBezTo>
                <a:lnTo>
                  <a:pt x="78800" y="1401299"/>
                </a:lnTo>
                <a:lnTo>
                  <a:pt x="78017" y="1400517"/>
                </a:lnTo>
                <a:close/>
                <a:moveTo>
                  <a:pt x="736055" y="0"/>
                </a:moveTo>
                <a:lnTo>
                  <a:pt x="1414431" y="0"/>
                </a:lnTo>
                <a:lnTo>
                  <a:pt x="417204" y="997227"/>
                </a:lnTo>
                <a:lnTo>
                  <a:pt x="416422" y="996445"/>
                </a:lnTo>
                <a:lnTo>
                  <a:pt x="409439" y="1004993"/>
                </a:lnTo>
                <a:cubicBezTo>
                  <a:pt x="315775" y="1098659"/>
                  <a:pt x="163916" y="1098659"/>
                  <a:pt x="70251" y="1004994"/>
                </a:cubicBezTo>
                <a:cubicBezTo>
                  <a:pt x="-23414" y="911329"/>
                  <a:pt x="-23415" y="759469"/>
                  <a:pt x="70251" y="665805"/>
                </a:cubicBezTo>
                <a:lnTo>
                  <a:pt x="78799" y="658822"/>
                </a:lnTo>
                <a:lnTo>
                  <a:pt x="78016" y="658039"/>
                </a:lnTo>
                <a:close/>
                <a:moveTo>
                  <a:pt x="15107" y="0"/>
                </a:moveTo>
                <a:lnTo>
                  <a:pt x="660996" y="0"/>
                </a:lnTo>
                <a:lnTo>
                  <a:pt x="417203" y="243794"/>
                </a:lnTo>
                <a:lnTo>
                  <a:pt x="416421" y="243012"/>
                </a:lnTo>
                <a:lnTo>
                  <a:pt x="409439" y="251560"/>
                </a:lnTo>
                <a:cubicBezTo>
                  <a:pt x="315774" y="345225"/>
                  <a:pt x="163914" y="345225"/>
                  <a:pt x="70249" y="251560"/>
                </a:cubicBezTo>
                <a:cubicBezTo>
                  <a:pt x="11709" y="193020"/>
                  <a:pt x="-10244" y="111747"/>
                  <a:pt x="4391" y="3615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2936484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4FE1556F-C587-E84E-903D-AF0B735EE79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3489649" cy="4876800"/>
          </a:xfrm>
          <a:custGeom>
            <a:avLst/>
            <a:gdLst>
              <a:gd name="connsiteX0" fmla="*/ 0 w 3489649"/>
              <a:gd name="connsiteY0" fmla="*/ 4876795 h 4876800"/>
              <a:gd name="connsiteX1" fmla="*/ 3489649 w 3489649"/>
              <a:gd name="connsiteY1" fmla="*/ 4876795 h 4876800"/>
              <a:gd name="connsiteX2" fmla="*/ 3489649 w 3489649"/>
              <a:gd name="connsiteY2" fmla="*/ 4876800 h 4876800"/>
              <a:gd name="connsiteX3" fmla="*/ 0 w 3489649"/>
              <a:gd name="connsiteY3" fmla="*/ 4876800 h 4876800"/>
              <a:gd name="connsiteX4" fmla="*/ 0 w 3489649"/>
              <a:gd name="connsiteY4" fmla="*/ 0 h 4876800"/>
              <a:gd name="connsiteX5" fmla="*/ 3489649 w 3489649"/>
              <a:gd name="connsiteY5" fmla="*/ 0 h 4876800"/>
              <a:gd name="connsiteX6" fmla="*/ 3489649 w 3489649"/>
              <a:gd name="connsiteY6" fmla="*/ 4831076 h 4876800"/>
              <a:gd name="connsiteX7" fmla="*/ 0 w 3489649"/>
              <a:gd name="connsiteY7" fmla="*/ 4831076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9649" h="4876800">
                <a:moveTo>
                  <a:pt x="0" y="4876795"/>
                </a:moveTo>
                <a:lnTo>
                  <a:pt x="3489649" y="4876795"/>
                </a:lnTo>
                <a:lnTo>
                  <a:pt x="3489649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3489649" y="0"/>
                </a:lnTo>
                <a:lnTo>
                  <a:pt x="3489649" y="4831076"/>
                </a:lnTo>
                <a:lnTo>
                  <a:pt x="0" y="483107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E35EEE-672E-784F-B13E-0E72AD258BB0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960C4E1-9143-1F4F-BD45-2566605D28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1ACC4BA-B193-1145-9A8A-1D61BC7270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0785" y="231775"/>
            <a:ext cx="5007928" cy="684213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EC07451-6D92-E045-BC55-96A0BEE3CB5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740786" y="1147764"/>
            <a:ext cx="5007928" cy="3520874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73851C-9CD6-A349-B049-4347AC97E57D}"/>
              </a:ext>
            </a:extLst>
          </p:cNvPr>
          <p:cNvSpPr/>
          <p:nvPr userDrawn="1"/>
        </p:nvSpPr>
        <p:spPr>
          <a:xfrm>
            <a:off x="8693615" y="0"/>
            <a:ext cx="450385" cy="42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E1F17E5-F953-7244-AADF-5EDEA7F83B5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C3137E5-EE86-4745-B709-9E4AF572254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7460945-4DA8-6347-BAEC-A1AF2E684CD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515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E95BCA6-09B6-5248-9769-009E8FD5847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652052" y="0"/>
            <a:ext cx="3491948" cy="4876800"/>
          </a:xfrm>
          <a:custGeom>
            <a:avLst/>
            <a:gdLst>
              <a:gd name="connsiteX0" fmla="*/ 0 w 3491948"/>
              <a:gd name="connsiteY0" fmla="*/ 4876795 h 4876800"/>
              <a:gd name="connsiteX1" fmla="*/ 3491948 w 3491948"/>
              <a:gd name="connsiteY1" fmla="*/ 4876795 h 4876800"/>
              <a:gd name="connsiteX2" fmla="*/ 3491948 w 3491948"/>
              <a:gd name="connsiteY2" fmla="*/ 4876800 h 4876800"/>
              <a:gd name="connsiteX3" fmla="*/ 0 w 3491948"/>
              <a:gd name="connsiteY3" fmla="*/ 4876800 h 4876800"/>
              <a:gd name="connsiteX4" fmla="*/ 0 w 3491948"/>
              <a:gd name="connsiteY4" fmla="*/ 0 h 4876800"/>
              <a:gd name="connsiteX5" fmla="*/ 3491948 w 3491948"/>
              <a:gd name="connsiteY5" fmla="*/ 0 h 4876800"/>
              <a:gd name="connsiteX6" fmla="*/ 3491948 w 3491948"/>
              <a:gd name="connsiteY6" fmla="*/ 4831076 h 4876800"/>
              <a:gd name="connsiteX7" fmla="*/ 0 w 3491948"/>
              <a:gd name="connsiteY7" fmla="*/ 4831076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948" h="4876800">
                <a:moveTo>
                  <a:pt x="0" y="4876795"/>
                </a:moveTo>
                <a:lnTo>
                  <a:pt x="3491948" y="4876795"/>
                </a:lnTo>
                <a:lnTo>
                  <a:pt x="3491948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3491948" y="0"/>
                </a:lnTo>
                <a:lnTo>
                  <a:pt x="3491948" y="4831076"/>
                </a:lnTo>
                <a:lnTo>
                  <a:pt x="0" y="483107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DBD64A-0650-C84C-9BAE-7AA1E15E62E8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F236AAA4-06D4-2F45-8AB6-B2B46A9B1C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A048AC6-5F63-2A4E-8D58-9CA4CD3C469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95288" y="1131889"/>
            <a:ext cx="4985093" cy="3513040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948F4C-59FB-AC41-8C72-188271D83439}"/>
              </a:ext>
            </a:extLst>
          </p:cNvPr>
          <p:cNvSpPr/>
          <p:nvPr userDrawn="1"/>
        </p:nvSpPr>
        <p:spPr>
          <a:xfrm>
            <a:off x="0" y="0"/>
            <a:ext cx="450385" cy="4205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91B46F-DC1D-F049-95C1-ECCDC5AA6A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7" y="231775"/>
            <a:ext cx="4985095" cy="684213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A9BDE6C-9ED2-A34B-A546-6DCA1BC52EE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746C8A1-0E33-414F-B279-050CB2B0F95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E6C8D2D-650C-884F-9597-CE8823DB8BA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281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wn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391EF934-6BEA-254B-9B47-9FBEF12E4DE3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2390660"/>
            <a:ext cx="9144000" cy="2486140"/>
          </a:xfrm>
          <a:custGeom>
            <a:avLst/>
            <a:gdLst>
              <a:gd name="connsiteX0" fmla="*/ 0 w 9144000"/>
              <a:gd name="connsiteY0" fmla="*/ 2486134 h 2486140"/>
              <a:gd name="connsiteX1" fmla="*/ 9144000 w 9144000"/>
              <a:gd name="connsiteY1" fmla="*/ 2486134 h 2486140"/>
              <a:gd name="connsiteX2" fmla="*/ 9144000 w 9144000"/>
              <a:gd name="connsiteY2" fmla="*/ 2486140 h 2486140"/>
              <a:gd name="connsiteX3" fmla="*/ 0 w 9144000"/>
              <a:gd name="connsiteY3" fmla="*/ 2486140 h 2486140"/>
              <a:gd name="connsiteX4" fmla="*/ 0 w 9144000"/>
              <a:gd name="connsiteY4" fmla="*/ 0 h 2486140"/>
              <a:gd name="connsiteX5" fmla="*/ 9144000 w 9144000"/>
              <a:gd name="connsiteY5" fmla="*/ 0 h 2486140"/>
              <a:gd name="connsiteX6" fmla="*/ 9144000 w 9144000"/>
              <a:gd name="connsiteY6" fmla="*/ 2440415 h 2486140"/>
              <a:gd name="connsiteX7" fmla="*/ 0 w 9144000"/>
              <a:gd name="connsiteY7" fmla="*/ 2440415 h 2486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2486140">
                <a:moveTo>
                  <a:pt x="0" y="2486134"/>
                </a:moveTo>
                <a:lnTo>
                  <a:pt x="9144000" y="2486134"/>
                </a:lnTo>
                <a:lnTo>
                  <a:pt x="9144000" y="2486140"/>
                </a:lnTo>
                <a:lnTo>
                  <a:pt x="0" y="248614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440415"/>
                </a:lnTo>
                <a:lnTo>
                  <a:pt x="0" y="244041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81B3AA-EEF4-0940-A8D3-F60B1B6C20FA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11465DD-F417-CA44-9B3B-0EA670312E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95287" y="1311277"/>
            <a:ext cx="8353425" cy="903114"/>
          </a:xfrm>
        </p:spPr>
        <p:txBody>
          <a:bodyPr anchor="ctr" anchorCtr="0"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9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BEFA3C-8BF0-8279-8161-51A9CFF2EC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6AAC6B8-BE74-3547-A22B-DF4E47A02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1ADD0AFB-3854-E846-B13E-07FBFAFC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531ABE91-3822-EC47-9238-7FD7965D7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3477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quare Image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5D8D37D-9FEA-7A66-3D37-A9A46093104C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395288" y="1131889"/>
            <a:ext cx="4105275" cy="3506374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/>
            </a:lvl1pPr>
            <a:lvl2pPr marL="342907" indent="0">
              <a:buNone/>
              <a:defRPr sz="2100"/>
            </a:lvl2pPr>
            <a:lvl3pPr marL="685814" indent="0">
              <a:buNone/>
              <a:defRPr sz="1800"/>
            </a:lvl3pPr>
            <a:lvl4pPr marL="1028721" indent="0">
              <a:buNone/>
              <a:defRPr sz="1500"/>
            </a:lvl4pPr>
            <a:lvl5pPr marL="1371627" indent="0">
              <a:buNone/>
              <a:defRPr sz="1500"/>
            </a:lvl5pPr>
            <a:lvl6pPr marL="1714534" indent="0">
              <a:buNone/>
              <a:defRPr sz="1500"/>
            </a:lvl6pPr>
            <a:lvl7pPr marL="2057441" indent="0">
              <a:buNone/>
              <a:defRPr sz="1500"/>
            </a:lvl7pPr>
            <a:lvl8pPr marL="2400348" indent="0">
              <a:buNone/>
              <a:defRPr sz="1500"/>
            </a:lvl8pPr>
            <a:lvl9pPr marL="2743255" indent="0">
              <a:buNone/>
              <a:defRPr sz="1500"/>
            </a:lvl9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360C6E4-2E04-973D-0D3D-184130399D9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643438" y="1131888"/>
            <a:ext cx="4105274" cy="3506374"/>
          </a:xfrm>
        </p:spPr>
        <p:txBody>
          <a:bodyPr>
            <a:normAutofit/>
          </a:bodyPr>
          <a:lstStyle>
            <a:lvl1pPr marL="171450" indent="-171450">
              <a:buFont typeface="Arial" panose="020B0604020202020204" pitchFamily="34" charset="0"/>
              <a:buChar char="•"/>
              <a:defRPr sz="1000"/>
            </a:lvl1pPr>
            <a:lvl2pPr marL="342907" indent="0">
              <a:buNone/>
              <a:defRPr sz="1050"/>
            </a:lvl2pPr>
            <a:lvl3pPr marL="685814" indent="0">
              <a:buNone/>
              <a:defRPr sz="900"/>
            </a:lvl3pPr>
            <a:lvl4pPr marL="1028721" indent="0">
              <a:buNone/>
              <a:defRPr sz="750"/>
            </a:lvl4pPr>
            <a:lvl5pPr marL="1371627" indent="0">
              <a:buNone/>
              <a:defRPr sz="750"/>
            </a:lvl5pPr>
            <a:lvl6pPr marL="1714534" indent="0">
              <a:buNone/>
              <a:defRPr sz="750"/>
            </a:lvl6pPr>
            <a:lvl7pPr marL="2057441" indent="0">
              <a:buNone/>
              <a:defRPr sz="750"/>
            </a:lvl7pPr>
            <a:lvl8pPr marL="2400348" indent="0">
              <a:buNone/>
              <a:defRPr sz="750"/>
            </a:lvl8pPr>
            <a:lvl9pPr marL="2743255" indent="0">
              <a:buNone/>
              <a:defRPr sz="75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203C212-BA29-C987-B437-AC40B5B025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26EB57-3BD3-0149-8508-BC993CDE3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613640FB-8C08-2D45-9709-8768771DF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8C9E9CE-FC25-6241-B260-DF814D9C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99050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B341988C-F979-5543-8360-03CD1DCA12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9144000" cy="4831075"/>
          </a:xfrm>
          <a:custGeom>
            <a:avLst/>
            <a:gdLst>
              <a:gd name="connsiteX0" fmla="*/ 0 w 9144000"/>
              <a:gd name="connsiteY0" fmla="*/ 0 h 4831075"/>
              <a:gd name="connsiteX1" fmla="*/ 9144000 w 9144000"/>
              <a:gd name="connsiteY1" fmla="*/ 0 h 4831075"/>
              <a:gd name="connsiteX2" fmla="*/ 9144000 w 9144000"/>
              <a:gd name="connsiteY2" fmla="*/ 4831075 h 4831075"/>
              <a:gd name="connsiteX3" fmla="*/ 0 w 9144000"/>
              <a:gd name="connsiteY3" fmla="*/ 4831075 h 4831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0" h="4831075">
                <a:moveTo>
                  <a:pt x="0" y="0"/>
                </a:moveTo>
                <a:lnTo>
                  <a:pt x="9144000" y="0"/>
                </a:lnTo>
                <a:lnTo>
                  <a:pt x="9144000" y="4831075"/>
                </a:lnTo>
                <a:lnTo>
                  <a:pt x="0" y="483107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7B8130-E33B-EF4C-A6DD-F0B8DA54D754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D42A881-B8F4-0C4F-9E6E-6EEE239192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A45230-FC1A-FC4A-9CB1-470E63948A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5DF7F6-A850-204C-AD3C-558D13F8A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882DF6-2149-6D4C-B2D0-17F37FBDB2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26175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DFE80A84-04A5-5545-A41B-1D16316FE32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876800"/>
          </a:xfrm>
          <a:custGeom>
            <a:avLst/>
            <a:gdLst>
              <a:gd name="connsiteX0" fmla="*/ 0 w 9144000"/>
              <a:gd name="connsiteY0" fmla="*/ 4876794 h 4876800"/>
              <a:gd name="connsiteX1" fmla="*/ 9144000 w 9144000"/>
              <a:gd name="connsiteY1" fmla="*/ 4876794 h 4876800"/>
              <a:gd name="connsiteX2" fmla="*/ 9144000 w 9144000"/>
              <a:gd name="connsiteY2" fmla="*/ 4876800 h 4876800"/>
              <a:gd name="connsiteX3" fmla="*/ 0 w 9144000"/>
              <a:gd name="connsiteY3" fmla="*/ 4876800 h 4876800"/>
              <a:gd name="connsiteX4" fmla="*/ 0 w 9144000"/>
              <a:gd name="connsiteY4" fmla="*/ 0 h 4876800"/>
              <a:gd name="connsiteX5" fmla="*/ 9144000 w 9144000"/>
              <a:gd name="connsiteY5" fmla="*/ 0 h 4876800"/>
              <a:gd name="connsiteX6" fmla="*/ 9144000 w 9144000"/>
              <a:gd name="connsiteY6" fmla="*/ 4831075 h 4876800"/>
              <a:gd name="connsiteX7" fmla="*/ 0 w 9144000"/>
              <a:gd name="connsiteY7" fmla="*/ 4831075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4876800">
                <a:moveTo>
                  <a:pt x="0" y="4876794"/>
                </a:moveTo>
                <a:lnTo>
                  <a:pt x="9144000" y="4876794"/>
                </a:lnTo>
                <a:lnTo>
                  <a:pt x="9144000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831075"/>
                </a:lnTo>
                <a:lnTo>
                  <a:pt x="0" y="483107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4E3BEF3-A260-804D-93CF-81F62D9155A9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5F025A0-A679-434E-9063-EEBBEDA6B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A45230-FC1A-FC4A-9CB1-470E63948A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5DF7F6-A850-204C-AD3C-558D13F8A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882DF6-2149-6D4C-B2D0-17F37FBDB2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69A81E-D5FD-0B4E-AD68-A759EADF42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6" y="231775"/>
            <a:ext cx="8642349" cy="684213"/>
          </a:xfrm>
          <a:prstGeom prst="roundRect">
            <a:avLst>
              <a:gd name="adj" fmla="val 34279"/>
            </a:avLst>
          </a:prstGeom>
          <a:solidFill>
            <a:schemeClr val="bg1">
              <a:alpha val="80000"/>
            </a:schemeClr>
          </a:solidFill>
        </p:spPr>
        <p:txBody>
          <a:bodyPr lIns="72000" tIns="72000" rIns="72000" bIns="0" anchor="ctr" anchorCtr="0">
            <a:noAutofit/>
          </a:bodyPr>
          <a:lstStyle>
            <a:lvl1pPr>
              <a:defRPr sz="2600"/>
            </a:lvl1pPr>
          </a:lstStyle>
          <a:p>
            <a:r>
              <a:rPr lang="en-GB" noProof="0" dirty="0"/>
              <a:t>Click to add title - Rubik (26)</a:t>
            </a:r>
          </a:p>
        </p:txBody>
      </p:sp>
    </p:spTree>
    <p:extLst>
      <p:ext uri="{BB962C8B-B14F-4D97-AF65-F5344CB8AC3E}">
        <p14:creationId xmlns:p14="http://schemas.microsoft.com/office/powerpoint/2010/main" val="295914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7575" y="232640"/>
            <a:ext cx="6190386" cy="2460430"/>
          </a:xfrm>
        </p:spPr>
        <p:txBody>
          <a:bodyPr anchor="b" anchorCtr="0">
            <a:normAutofit/>
          </a:bodyPr>
          <a:lstStyle>
            <a:lvl1pPr algn="l">
              <a:defRPr sz="3600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(36)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7575" y="3208748"/>
            <a:ext cx="6190386" cy="983512"/>
          </a:xfrm>
        </p:spPr>
        <p:txBody>
          <a:bodyPr>
            <a:normAutofit/>
          </a:bodyPr>
          <a:lstStyle>
            <a:lvl1pPr marL="0" indent="0" algn="l">
              <a:buNone/>
              <a:defRPr sz="1000"/>
            </a:lvl1pPr>
            <a:lvl2pPr marL="342907" indent="0" algn="ctr">
              <a:buNone/>
              <a:defRPr sz="1500"/>
            </a:lvl2pPr>
            <a:lvl3pPr marL="685814" indent="0" algn="ctr">
              <a:buNone/>
              <a:defRPr sz="1351"/>
            </a:lvl3pPr>
            <a:lvl4pPr marL="1028721" indent="0" algn="ctr">
              <a:buNone/>
              <a:defRPr sz="1200"/>
            </a:lvl4pPr>
            <a:lvl5pPr marL="1371627" indent="0" algn="ctr">
              <a:buNone/>
              <a:defRPr sz="1200"/>
            </a:lvl5pPr>
            <a:lvl6pPr marL="1714534" indent="0" algn="ctr">
              <a:buNone/>
              <a:defRPr sz="1200"/>
            </a:lvl6pPr>
            <a:lvl7pPr marL="2057441" indent="0" algn="ctr">
              <a:buNone/>
              <a:defRPr sz="1200"/>
            </a:lvl7pPr>
            <a:lvl8pPr marL="2400348" indent="0" algn="ctr">
              <a:buNone/>
              <a:defRPr sz="1200"/>
            </a:lvl8pPr>
            <a:lvl9pPr marL="2743255" indent="0" algn="ctr">
              <a:buNone/>
              <a:defRPr sz="1200"/>
            </a:lvl9pPr>
          </a:lstStyle>
          <a:p>
            <a:r>
              <a:rPr lang="en-GB" noProof="0" dirty="0"/>
              <a:t>Click to add subtitle</a:t>
            </a:r>
          </a:p>
          <a:p>
            <a:r>
              <a:rPr lang="en-GB" noProof="0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863C86-19EE-3547-A30A-4AC8E2E9470E}"/>
              </a:ext>
            </a:extLst>
          </p:cNvPr>
          <p:cNvSpPr/>
          <p:nvPr userDrawn="1"/>
        </p:nvSpPr>
        <p:spPr>
          <a:xfrm>
            <a:off x="8696960" y="2256273"/>
            <a:ext cx="447040" cy="6309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16A3B1F-5782-B24B-A08A-993F106E60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7574" y="2883572"/>
            <a:ext cx="6858001" cy="1346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4A00C83-D5D6-FF65-3763-0F69FFF9C867}"/>
              </a:ext>
            </a:extLst>
          </p:cNvPr>
          <p:cNvSpPr/>
          <p:nvPr userDrawn="1"/>
        </p:nvSpPr>
        <p:spPr>
          <a:xfrm>
            <a:off x="1" y="0"/>
            <a:ext cx="447042" cy="44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E60742-6DE9-DDFB-C51D-1B13A78998AF}"/>
              </a:ext>
            </a:extLst>
          </p:cNvPr>
          <p:cNvSpPr/>
          <p:nvPr userDrawn="1"/>
        </p:nvSpPr>
        <p:spPr>
          <a:xfrm>
            <a:off x="8696957" y="0"/>
            <a:ext cx="447042" cy="448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e la date 20">
            <a:extLst>
              <a:ext uri="{FF2B5EF4-FFF2-40B4-BE49-F238E27FC236}">
                <a16:creationId xmlns:a16="http://schemas.microsoft.com/office/drawing/2014/main" id="{51F0C264-C003-2B4F-A70B-C7FDA34C7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22" name="Espace réservé du pied de page 21">
            <a:extLst>
              <a:ext uri="{FF2B5EF4-FFF2-40B4-BE49-F238E27FC236}">
                <a16:creationId xmlns:a16="http://schemas.microsoft.com/office/drawing/2014/main" id="{BBAA3F4B-E97A-8E40-B505-7E48CFB4A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23" name="Espace réservé du numéro de diapositive 22">
            <a:extLst>
              <a:ext uri="{FF2B5EF4-FFF2-40B4-BE49-F238E27FC236}">
                <a16:creationId xmlns:a16="http://schemas.microsoft.com/office/drawing/2014/main" id="{75AD6A1E-ABA0-0942-B79D-9276A36C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131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3343551-39DC-D748-BAF7-4BB87BD0147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4876800"/>
          </a:xfrm>
          <a:custGeom>
            <a:avLst/>
            <a:gdLst>
              <a:gd name="connsiteX0" fmla="*/ 0 w 9144000"/>
              <a:gd name="connsiteY0" fmla="*/ 4876794 h 4876800"/>
              <a:gd name="connsiteX1" fmla="*/ 9144000 w 9144000"/>
              <a:gd name="connsiteY1" fmla="*/ 4876794 h 4876800"/>
              <a:gd name="connsiteX2" fmla="*/ 9144000 w 9144000"/>
              <a:gd name="connsiteY2" fmla="*/ 4876800 h 4876800"/>
              <a:gd name="connsiteX3" fmla="*/ 0 w 9144000"/>
              <a:gd name="connsiteY3" fmla="*/ 4876800 h 4876800"/>
              <a:gd name="connsiteX4" fmla="*/ 0 w 9144000"/>
              <a:gd name="connsiteY4" fmla="*/ 0 h 4876800"/>
              <a:gd name="connsiteX5" fmla="*/ 9144000 w 9144000"/>
              <a:gd name="connsiteY5" fmla="*/ 0 h 4876800"/>
              <a:gd name="connsiteX6" fmla="*/ 9144000 w 9144000"/>
              <a:gd name="connsiteY6" fmla="*/ 4831075 h 4876800"/>
              <a:gd name="connsiteX7" fmla="*/ 0 w 9144000"/>
              <a:gd name="connsiteY7" fmla="*/ 4831075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4876800">
                <a:moveTo>
                  <a:pt x="0" y="4876794"/>
                </a:moveTo>
                <a:lnTo>
                  <a:pt x="9144000" y="4876794"/>
                </a:lnTo>
                <a:lnTo>
                  <a:pt x="9144000" y="4876800"/>
                </a:lnTo>
                <a:lnTo>
                  <a:pt x="0" y="4876800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831075"/>
                </a:lnTo>
                <a:lnTo>
                  <a:pt x="0" y="4831075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781EB0-7973-B845-BD0E-C4AB087BD3F4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25999E0-4A6C-DD44-AF38-02D781EB53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A45230-FC1A-FC4A-9CB1-470E63948A0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D5DF7F6-A850-204C-AD3C-558D13F8A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882DF6-2149-6D4C-B2D0-17F37FBDB2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69A81E-D5FD-0B4E-AD68-A759EADF42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0826" y="231775"/>
            <a:ext cx="8642349" cy="684213"/>
          </a:xfrm>
          <a:prstGeom prst="roundRect">
            <a:avLst>
              <a:gd name="adj" fmla="val 34279"/>
            </a:avLst>
          </a:prstGeom>
          <a:solidFill>
            <a:schemeClr val="bg1">
              <a:alpha val="80000"/>
            </a:schemeClr>
          </a:solidFill>
        </p:spPr>
        <p:txBody>
          <a:bodyPr lIns="72000" tIns="72000" rIns="72000" bIns="0" anchor="ctr" anchorCtr="0">
            <a:normAutofit/>
          </a:bodyPr>
          <a:lstStyle>
            <a:lvl1pPr>
              <a:defRPr sz="2600"/>
            </a:lvl1pPr>
          </a:lstStyle>
          <a:p>
            <a:r>
              <a:rPr lang="en-GB" noProof="0" dirty="0"/>
              <a:t>Click to add title - Rubik (26)</a:t>
            </a:r>
          </a:p>
        </p:txBody>
      </p:sp>
      <p:sp>
        <p:nvSpPr>
          <p:cNvPr id="3" name="Espace réservé du contenu vertical 2">
            <a:extLst>
              <a:ext uri="{FF2B5EF4-FFF2-40B4-BE49-F238E27FC236}">
                <a16:creationId xmlns:a16="http://schemas.microsoft.com/office/drawing/2014/main" id="{2D3E8995-39C3-A040-A28B-B0587D279CBB}"/>
              </a:ext>
            </a:extLst>
          </p:cNvPr>
          <p:cNvSpPr>
            <a:spLocks noGrp="1"/>
          </p:cNvSpPr>
          <p:nvPr>
            <p:ph orient="vert" sz="quarter" idx="17" hasCustomPrompt="1"/>
          </p:nvPr>
        </p:nvSpPr>
        <p:spPr>
          <a:xfrm>
            <a:off x="250825" y="1147763"/>
            <a:ext cx="8642349" cy="884237"/>
          </a:xfrm>
          <a:prstGeom prst="roundRect">
            <a:avLst>
              <a:gd name="adj" fmla="val 0"/>
            </a:avLst>
          </a:prstGeom>
          <a:solidFill>
            <a:schemeClr val="bg1">
              <a:alpha val="80000"/>
            </a:schemeClr>
          </a:solidFill>
        </p:spPr>
        <p:txBody>
          <a:bodyPr vert="horz" lIns="72000" tIns="72000"/>
          <a:lstStyle>
            <a:lvl1pPr marL="171454" marR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1pPr>
          </a:lstStyle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noProof="0" dirty="0"/>
              <a:t>Click to add content - You can extend this text frame down after adding an image behind</a:t>
            </a:r>
          </a:p>
          <a:p>
            <a:pPr marL="171454" marR="0" lvl="0" indent="-171454" algn="l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93176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Mess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pour une image  16">
            <a:extLst>
              <a:ext uri="{FF2B5EF4-FFF2-40B4-BE49-F238E27FC236}">
                <a16:creationId xmlns:a16="http://schemas.microsoft.com/office/drawing/2014/main" id="{7E0C670C-3190-FF46-B7FE-ED2265FD1AC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-2" y="1775012"/>
            <a:ext cx="3709665" cy="3101788"/>
          </a:xfrm>
          <a:custGeom>
            <a:avLst/>
            <a:gdLst>
              <a:gd name="connsiteX0" fmla="*/ 0 w 3709665"/>
              <a:gd name="connsiteY0" fmla="*/ 3101782 h 3101788"/>
              <a:gd name="connsiteX1" fmla="*/ 3687868 w 3709665"/>
              <a:gd name="connsiteY1" fmla="*/ 3101782 h 3101788"/>
              <a:gd name="connsiteX2" fmla="*/ 3687868 w 3709665"/>
              <a:gd name="connsiteY2" fmla="*/ 3101788 h 3101788"/>
              <a:gd name="connsiteX3" fmla="*/ 0 w 3709665"/>
              <a:gd name="connsiteY3" fmla="*/ 3101788 h 3101788"/>
              <a:gd name="connsiteX4" fmla="*/ 971712 w 3709665"/>
              <a:gd name="connsiteY4" fmla="*/ 0 h 3101788"/>
              <a:gd name="connsiteX5" fmla="*/ 3709665 w 3709665"/>
              <a:gd name="connsiteY5" fmla="*/ 2768013 h 3101788"/>
              <a:gd name="connsiteX6" fmla="*/ 3695530 w 3709665"/>
              <a:gd name="connsiteY6" fmla="*/ 3051028 h 3101788"/>
              <a:gd name="connsiteX7" fmla="*/ 3694770 w 3709665"/>
              <a:gd name="connsiteY7" fmla="*/ 3056063 h 3101788"/>
              <a:gd name="connsiteX8" fmla="*/ 0 w 3709665"/>
              <a:gd name="connsiteY8" fmla="*/ 3056063 h 3101788"/>
              <a:gd name="connsiteX9" fmla="*/ 0 w 3709665"/>
              <a:gd name="connsiteY9" fmla="*/ 182734 h 3101788"/>
              <a:gd name="connsiteX10" fmla="*/ 157529 w 3709665"/>
              <a:gd name="connsiteY10" fmla="*/ 124444 h 3101788"/>
              <a:gd name="connsiteX11" fmla="*/ 971712 w 3709665"/>
              <a:gd name="connsiteY11" fmla="*/ 0 h 310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09665" h="3101788">
                <a:moveTo>
                  <a:pt x="0" y="3101782"/>
                </a:moveTo>
                <a:lnTo>
                  <a:pt x="3687868" y="3101782"/>
                </a:lnTo>
                <a:lnTo>
                  <a:pt x="3687868" y="3101788"/>
                </a:lnTo>
                <a:lnTo>
                  <a:pt x="0" y="3101788"/>
                </a:lnTo>
                <a:close/>
                <a:moveTo>
                  <a:pt x="971712" y="0"/>
                </a:moveTo>
                <a:cubicBezTo>
                  <a:pt x="2483842" y="0"/>
                  <a:pt x="3709665" y="1239282"/>
                  <a:pt x="3709665" y="2768013"/>
                </a:cubicBezTo>
                <a:cubicBezTo>
                  <a:pt x="3709665" y="2863559"/>
                  <a:pt x="3704877" y="2957975"/>
                  <a:pt x="3695530" y="3051028"/>
                </a:cubicBezTo>
                <a:lnTo>
                  <a:pt x="3694770" y="3056063"/>
                </a:lnTo>
                <a:lnTo>
                  <a:pt x="0" y="3056063"/>
                </a:lnTo>
                <a:lnTo>
                  <a:pt x="0" y="182734"/>
                </a:lnTo>
                <a:lnTo>
                  <a:pt x="157529" y="124444"/>
                </a:lnTo>
                <a:cubicBezTo>
                  <a:pt x="414729" y="43569"/>
                  <a:pt x="688187" y="0"/>
                  <a:pt x="971712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968E42-7D21-CD46-A27A-46D60F769D6D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4164BA2-FFDA-6045-9C5A-CC41F6CBF7D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34" name="Espace réservé pour une image  33">
            <a:extLst>
              <a:ext uri="{FF2B5EF4-FFF2-40B4-BE49-F238E27FC236}">
                <a16:creationId xmlns:a16="http://schemas.microsoft.com/office/drawing/2014/main" id="{E2AF4B99-0EAC-DD45-90BF-E5E86369D20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479676" y="-1"/>
            <a:ext cx="3664324" cy="3289015"/>
          </a:xfrm>
          <a:custGeom>
            <a:avLst/>
            <a:gdLst>
              <a:gd name="connsiteX0" fmla="*/ 82728 w 2889894"/>
              <a:gd name="connsiteY0" fmla="*/ 0 h 2593904"/>
              <a:gd name="connsiteX1" fmla="*/ 2889894 w 2889894"/>
              <a:gd name="connsiteY1" fmla="*/ 0 h 2593904"/>
              <a:gd name="connsiteX2" fmla="*/ 2889894 w 2889894"/>
              <a:gd name="connsiteY2" fmla="*/ 2398779 h 2593904"/>
              <a:gd name="connsiteX3" fmla="*/ 2815019 w 2889894"/>
              <a:gd name="connsiteY3" fmla="*/ 2434815 h 2593904"/>
              <a:gd name="connsiteX4" fmla="*/ 2026294 w 2889894"/>
              <a:gd name="connsiteY4" fmla="*/ 2593904 h 2593904"/>
              <a:gd name="connsiteX5" fmla="*/ 0 w 2889894"/>
              <a:gd name="connsiteY5" fmla="*/ 569477 h 2593904"/>
              <a:gd name="connsiteX6" fmla="*/ 41167 w 2889894"/>
              <a:gd name="connsiteY6" fmla="*/ 161484 h 259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9894" h="2593904">
                <a:moveTo>
                  <a:pt x="82728" y="0"/>
                </a:moveTo>
                <a:lnTo>
                  <a:pt x="2889894" y="0"/>
                </a:lnTo>
                <a:lnTo>
                  <a:pt x="2889894" y="2398779"/>
                </a:lnTo>
                <a:lnTo>
                  <a:pt x="2815019" y="2434815"/>
                </a:lnTo>
                <a:cubicBezTo>
                  <a:pt x="2572597" y="2537256"/>
                  <a:pt x="2306067" y="2593904"/>
                  <a:pt x="2026294" y="2593904"/>
                </a:cubicBezTo>
                <a:cubicBezTo>
                  <a:pt x="907203" y="2593904"/>
                  <a:pt x="0" y="1687537"/>
                  <a:pt x="0" y="569477"/>
                </a:cubicBezTo>
                <a:cubicBezTo>
                  <a:pt x="0" y="429720"/>
                  <a:pt x="14175" y="293270"/>
                  <a:pt x="41167" y="161484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5A763E-8F00-1FED-7EA3-5AFB11A1CA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4681537" cy="900113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D4B94B8-FB65-D0B2-02D9-7724EECA307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983816" y="1480677"/>
            <a:ext cx="2554942" cy="91729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E2EF275-7438-D945-93A9-26D05EC8763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4BF3D17-3A82-F54E-904B-2428A8B79DE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67EC9669-69C9-194B-B094-6255D48A239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0DCEC6B7-D497-9644-A51F-B52D34118C21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3588797" y="2582068"/>
            <a:ext cx="2554942" cy="91729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63E3DBB9-99D0-1443-854F-BDEAC91B8045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4202205" y="3683459"/>
            <a:ext cx="2554942" cy="917294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7887871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E6EA02BF-F63C-5545-8529-C8AAB443B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CEA306D-6748-6346-9B5F-BBE9BE87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633C423-BD61-334E-97D0-F98F553D5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635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23B6098-6DD4-B54D-9C00-B835FAA896BF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n>
                <a:noFill/>
              </a:ln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3DEB966-F457-8448-AD42-3EC1FC8F60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8249" y="2227309"/>
            <a:ext cx="2187503" cy="688882"/>
          </a:xfrm>
          <a:prstGeom prst="rect">
            <a:avLst/>
          </a:prstGeom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F099FDE-2657-4646-AC93-1DDCD98BC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95616" y="4659313"/>
            <a:ext cx="6152768" cy="246760"/>
          </a:xfrm>
        </p:spPr>
        <p:txBody>
          <a:bodyPr/>
          <a:lstStyle>
            <a:lvl1pPr>
              <a:defRPr sz="900" u="none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D. Southwick | Technical Workshop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87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B7244C41-DBE0-8F4F-9D81-BC52534B5BA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-9367"/>
            <a:ext cx="3669842" cy="4886167"/>
          </a:xfrm>
          <a:custGeom>
            <a:avLst/>
            <a:gdLst>
              <a:gd name="connsiteX0" fmla="*/ 0 w 3669842"/>
              <a:gd name="connsiteY0" fmla="*/ 4886162 h 4886167"/>
              <a:gd name="connsiteX1" fmla="*/ 2510701 w 3669842"/>
              <a:gd name="connsiteY1" fmla="*/ 4886162 h 4886167"/>
              <a:gd name="connsiteX2" fmla="*/ 2510694 w 3669842"/>
              <a:gd name="connsiteY2" fmla="*/ 4886167 h 4886167"/>
              <a:gd name="connsiteX3" fmla="*/ 0 w 3669842"/>
              <a:gd name="connsiteY3" fmla="*/ 4886167 h 4886167"/>
              <a:gd name="connsiteX4" fmla="*/ 0 w 3669842"/>
              <a:gd name="connsiteY4" fmla="*/ 0 h 4886167"/>
              <a:gd name="connsiteX5" fmla="*/ 1980869 w 3669842"/>
              <a:gd name="connsiteY5" fmla="*/ 0 h 4886167"/>
              <a:gd name="connsiteX6" fmla="*/ 2198344 w 3669842"/>
              <a:gd name="connsiteY6" fmla="*/ 105578 h 4886167"/>
              <a:gd name="connsiteX7" fmla="*/ 3669842 w 3669842"/>
              <a:gd name="connsiteY7" fmla="*/ 2597180 h 4886167"/>
              <a:gd name="connsiteX8" fmla="*/ 2646630 w 3669842"/>
              <a:gd name="connsiteY8" fmla="*/ 4783726 h 4886167"/>
              <a:gd name="connsiteX9" fmla="*/ 2571368 w 3669842"/>
              <a:gd name="connsiteY9" fmla="*/ 4840443 h 4886167"/>
              <a:gd name="connsiteX10" fmla="*/ 0 w 3669842"/>
              <a:gd name="connsiteY10" fmla="*/ 4840443 h 488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69842" h="4886167">
                <a:moveTo>
                  <a:pt x="0" y="4886162"/>
                </a:moveTo>
                <a:lnTo>
                  <a:pt x="2510701" y="4886162"/>
                </a:lnTo>
                <a:lnTo>
                  <a:pt x="2510694" y="4886167"/>
                </a:lnTo>
                <a:lnTo>
                  <a:pt x="0" y="4886167"/>
                </a:lnTo>
                <a:close/>
                <a:moveTo>
                  <a:pt x="0" y="0"/>
                </a:moveTo>
                <a:lnTo>
                  <a:pt x="1980869" y="0"/>
                </a:lnTo>
                <a:lnTo>
                  <a:pt x="2198344" y="105578"/>
                </a:lnTo>
                <a:cubicBezTo>
                  <a:pt x="3074835" y="585418"/>
                  <a:pt x="3669842" y="1521273"/>
                  <a:pt x="3669842" y="2597180"/>
                </a:cubicBezTo>
                <a:cubicBezTo>
                  <a:pt x="3669842" y="3477468"/>
                  <a:pt x="3271531" y="4264002"/>
                  <a:pt x="2646630" y="4783726"/>
                </a:cubicBezTo>
                <a:lnTo>
                  <a:pt x="2571368" y="4840443"/>
                </a:lnTo>
                <a:lnTo>
                  <a:pt x="0" y="4840443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D2500A-6E33-CB4A-9934-1985E9549145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78C7DEF-0D07-894B-AA67-0474327BA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96133" y="231775"/>
            <a:ext cx="4752578" cy="684213"/>
          </a:xfrm>
        </p:spPr>
        <p:txBody>
          <a:bodyPr/>
          <a:lstStyle>
            <a:lvl1pPr algn="l">
              <a:defRPr b="0" i="0" u="none"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996133" y="1311275"/>
            <a:ext cx="4752579" cy="3340238"/>
          </a:xfrm>
        </p:spPr>
        <p:txBody>
          <a:bodyPr lIns="0" numCol="2" spcCol="180000" anchor="t" anchorCtr="0">
            <a:noAutofit/>
          </a:bodyPr>
          <a:lstStyle>
            <a:lvl1pPr marL="228600" indent="-228600" algn="l">
              <a:spcBef>
                <a:spcPts val="800"/>
              </a:spcBef>
              <a:buFont typeface="+mj-lt"/>
              <a:buAutoNum type="arabicPeriod"/>
              <a:defRPr sz="1000"/>
            </a:lvl1pPr>
            <a:lvl2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2pPr>
            <a:lvl3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3pPr>
            <a:lvl4pPr>
              <a:defRPr sz="2000">
                <a:solidFill>
                  <a:schemeClr val="bg1">
                    <a:lumMod val="50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4pPr>
          </a:lstStyle>
          <a:p>
            <a:pPr lvl="0"/>
            <a:r>
              <a:rPr lang="en-GB" noProof="0" dirty="0"/>
              <a:t>Click to add text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808207-6D6D-9CA1-2860-61815A485E49}"/>
              </a:ext>
            </a:extLst>
          </p:cNvPr>
          <p:cNvSpPr/>
          <p:nvPr userDrawn="1"/>
        </p:nvSpPr>
        <p:spPr>
          <a:xfrm>
            <a:off x="8675996" y="-5391"/>
            <a:ext cx="468004" cy="4478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422E44-F702-975A-968E-7B9C0FFFAFE5}"/>
              </a:ext>
            </a:extLst>
          </p:cNvPr>
          <p:cNvSpPr/>
          <p:nvPr userDrawn="1"/>
        </p:nvSpPr>
        <p:spPr>
          <a:xfrm>
            <a:off x="8675996" y="2306777"/>
            <a:ext cx="468004" cy="5918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>
                <a:noFill/>
              </a:ln>
            </a:endParaRPr>
          </a:p>
        </p:txBody>
      </p:sp>
      <p:sp>
        <p:nvSpPr>
          <p:cNvPr id="13" name="Espace réservé de la date 12">
            <a:extLst>
              <a:ext uri="{FF2B5EF4-FFF2-40B4-BE49-F238E27FC236}">
                <a16:creationId xmlns:a16="http://schemas.microsoft.com/office/drawing/2014/main" id="{E400D2ED-5F8B-E94C-8000-DFCB051EE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8298250D-5DA1-C042-A02D-ACBC99CA4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7DFF74AC-469B-EF41-B8BD-212162D3E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78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18C056-7431-7E4E-B871-1E98B74A2B3A}"/>
              </a:ext>
            </a:extLst>
          </p:cNvPr>
          <p:cNvSpPr txBox="1"/>
          <p:nvPr userDrawn="1"/>
        </p:nvSpPr>
        <p:spPr>
          <a:xfrm>
            <a:off x="1031358" y="155235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C0BF849-51C3-8048-855F-6F6C4D0376A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311276"/>
            <a:ext cx="8353425" cy="3357957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8CCBEA58-7941-3742-B281-53BC22F8454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081E5C3-7730-BC4F-A544-98D80FA37F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A2BF1F88-55BD-8B47-BBE2-012227BF4EE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3368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B18C056-7431-7E4E-B871-1E98B74A2B3A}"/>
              </a:ext>
            </a:extLst>
          </p:cNvPr>
          <p:cNvSpPr txBox="1"/>
          <p:nvPr userDrawn="1"/>
        </p:nvSpPr>
        <p:spPr>
          <a:xfrm>
            <a:off x="1031358" y="1552353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BC0BF849-51C3-8048-855F-6F6C4D0376A7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311276"/>
            <a:ext cx="4105275" cy="3357958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78F42234-E5B9-9723-AB00-96F424990E0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645026" y="1311276"/>
            <a:ext cx="4103686" cy="3357958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732A1B48-BCEA-CA49-9626-9EC6B51A103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656288E4-0072-C541-A3BB-4E2714217A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CD749769-B1CA-4F4E-8A12-34970E9467F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829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95289" y="4015648"/>
            <a:ext cx="4102894" cy="643665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3BEF28D-3150-1B4D-9FA5-06D7E6A790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9" y="231775"/>
            <a:ext cx="8353424" cy="6842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3BD4A4A-8D03-364C-A819-DA050B3FEAC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95288" y="1280440"/>
            <a:ext cx="4102058" cy="2582620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32C2ED-22EB-DF47-B8BB-539959DE068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166CB8-378A-3149-A542-9C0F6CD4041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371656D-DAD7-DF48-83E1-36F13FC7E1E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DD3D813-78A8-B646-970F-28EE909D5399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4646656" y="4015648"/>
            <a:ext cx="4102894" cy="643666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8DBB6BA9-D77B-7E4C-9D37-AB3CA39DC56B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46655" y="1280440"/>
            <a:ext cx="4102058" cy="2582619"/>
          </a:xfrm>
          <a:prstGeom prst="roundRect">
            <a:avLst>
              <a:gd name="adj" fmla="val 0"/>
            </a:avLst>
          </a:prstGeom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pPr lvl="0"/>
            <a:r>
              <a:rPr lang="en-GB" noProof="0" dirty="0"/>
              <a:t>Click to add content</a:t>
            </a:r>
          </a:p>
        </p:txBody>
      </p:sp>
    </p:spTree>
    <p:extLst>
      <p:ext uri="{BB962C8B-B14F-4D97-AF65-F5344CB8AC3E}">
        <p14:creationId xmlns:p14="http://schemas.microsoft.com/office/powerpoint/2010/main" val="188523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7E274431-4A9A-D648-ACD7-D46DDB35A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01C7B0-C4E8-2244-8630-1E99A381E6D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F2F410-7A12-F942-8791-59D03A7CAD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A3E406-F956-2648-9F3B-25FCA5A8351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D4C7E93-DD07-A14B-8FAC-EABB68E7D6C9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4598797" y="4196229"/>
            <a:ext cx="4545206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C99357D-49DC-0A40-A933-04728E1FA48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" y="4196229"/>
            <a:ext cx="4545202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DC9CD4C1-EC01-C14A-B223-A69BD4EE0B31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0" y="1131888"/>
            <a:ext cx="454520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CC0A6F71-C312-C64E-9C95-98C1469A7C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4598796" y="1131888"/>
            <a:ext cx="4545205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168805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9526FD-E2FF-A841-87FC-4FA42E0FFC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-1" y="4196229"/>
            <a:ext cx="3014423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E274431-4A9A-D648-ACD7-D46DDB35A7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231775"/>
            <a:ext cx="8353425" cy="684213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901C7B0-C4E8-2244-8630-1E99A381E6D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DF2F410-7A12-F942-8791-59D03A7CAD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A3E406-F956-2648-9F3B-25FCA5A8351A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2D4C7E93-DD07-A14B-8FAC-EABB68E7D6C9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3064787" y="4196229"/>
            <a:ext cx="3014424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CD14C49D-EF50-0441-B1F4-D1E776CC1C26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6129575" y="4196229"/>
            <a:ext cx="3014426" cy="442555"/>
          </a:xfrm>
        </p:spPr>
        <p:txBody>
          <a:bodyPr lIns="72000" tIns="72000" rIns="72000" anchor="t" anchorCtr="0">
            <a:normAutofit/>
          </a:bodyPr>
          <a:lstStyle>
            <a:lvl1pPr marL="0" indent="0" algn="ctr">
              <a:buNone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  <p:sp>
        <p:nvSpPr>
          <p:cNvPr id="13" name="Espace réservé pour une image  9">
            <a:extLst>
              <a:ext uri="{FF2B5EF4-FFF2-40B4-BE49-F238E27FC236}">
                <a16:creationId xmlns:a16="http://schemas.microsoft.com/office/drawing/2014/main" id="{880E3275-2275-0F4E-A77F-E606DAF2096D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" y="1131888"/>
            <a:ext cx="301442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20" name="Espace réservé pour une image  9">
            <a:extLst>
              <a:ext uri="{FF2B5EF4-FFF2-40B4-BE49-F238E27FC236}">
                <a16:creationId xmlns:a16="http://schemas.microsoft.com/office/drawing/2014/main" id="{DC36F6E1-C401-B14F-B22C-BAEC33563FD2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6129577" y="1131888"/>
            <a:ext cx="301442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21" name="Espace réservé pour une image  9">
            <a:extLst>
              <a:ext uri="{FF2B5EF4-FFF2-40B4-BE49-F238E27FC236}">
                <a16:creationId xmlns:a16="http://schemas.microsoft.com/office/drawing/2014/main" id="{5F4C697A-2641-F44F-8DA5-C73E939BEF2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3064788" y="1131888"/>
            <a:ext cx="3014423" cy="3064341"/>
          </a:xfrm>
          <a:prstGeom prst="roundRect">
            <a:avLst>
              <a:gd name="adj" fmla="val 4982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lang="en-GB" dirty="0"/>
              <a:t>Drag and drop or 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1728692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ontent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C83D9BCD-E317-8645-8EBD-36C288218B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5277604" y="1283896"/>
            <a:ext cx="715818" cy="715818"/>
          </a:xfrm>
          <a:custGeom>
            <a:avLst/>
            <a:gdLst>
              <a:gd name="connsiteX0" fmla="*/ 357909 w 715818"/>
              <a:gd name="connsiteY0" fmla="*/ 0 h 715818"/>
              <a:gd name="connsiteX1" fmla="*/ 715818 w 715818"/>
              <a:gd name="connsiteY1" fmla="*/ 357909 h 715818"/>
              <a:gd name="connsiteX2" fmla="*/ 357909 w 715818"/>
              <a:gd name="connsiteY2" fmla="*/ 715818 h 715818"/>
              <a:gd name="connsiteX3" fmla="*/ 0 w 715818"/>
              <a:gd name="connsiteY3" fmla="*/ 357909 h 715818"/>
              <a:gd name="connsiteX4" fmla="*/ 357909 w 715818"/>
              <a:gd name="connsiteY4" fmla="*/ 0 h 71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818" h="715818">
                <a:moveTo>
                  <a:pt x="357909" y="0"/>
                </a:moveTo>
                <a:cubicBezTo>
                  <a:pt x="555577" y="0"/>
                  <a:pt x="715818" y="160241"/>
                  <a:pt x="715818" y="357909"/>
                </a:cubicBezTo>
                <a:cubicBezTo>
                  <a:pt x="715818" y="555577"/>
                  <a:pt x="555577" y="715818"/>
                  <a:pt x="357909" y="715818"/>
                </a:cubicBezTo>
                <a:cubicBezTo>
                  <a:pt x="160241" y="715818"/>
                  <a:pt x="0" y="555577"/>
                  <a:pt x="0" y="357909"/>
                </a:cubicBezTo>
                <a:cubicBezTo>
                  <a:pt x="0" y="160241"/>
                  <a:pt x="160241" y="0"/>
                  <a:pt x="357909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45DAAC08-9228-DC4E-90AF-CF353C27EB8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133022" y="1421298"/>
            <a:ext cx="813882" cy="2066562"/>
          </a:xfrm>
          <a:custGeom>
            <a:avLst/>
            <a:gdLst>
              <a:gd name="connsiteX0" fmla="*/ 406942 w 813882"/>
              <a:gd name="connsiteY0" fmla="*/ 0 h 2066562"/>
              <a:gd name="connsiteX1" fmla="*/ 805614 w 813882"/>
              <a:gd name="connsiteY1" fmla="*/ 324927 h 2066562"/>
              <a:gd name="connsiteX2" fmla="*/ 812251 w 813882"/>
              <a:gd name="connsiteY2" fmla="*/ 390754 h 2066562"/>
              <a:gd name="connsiteX3" fmla="*/ 813880 w 813882"/>
              <a:gd name="connsiteY3" fmla="*/ 392384 h 2066562"/>
              <a:gd name="connsiteX4" fmla="*/ 813880 w 813882"/>
              <a:gd name="connsiteY4" fmla="*/ 406922 h 2066562"/>
              <a:gd name="connsiteX5" fmla="*/ 813882 w 813882"/>
              <a:gd name="connsiteY5" fmla="*/ 406940 h 2066562"/>
              <a:gd name="connsiteX6" fmla="*/ 813880 w 813882"/>
              <a:gd name="connsiteY6" fmla="*/ 406958 h 2066562"/>
              <a:gd name="connsiteX7" fmla="*/ 813880 w 813882"/>
              <a:gd name="connsiteY7" fmla="*/ 1650955 h 2066562"/>
              <a:gd name="connsiteX8" fmla="*/ 813089 w 813882"/>
              <a:gd name="connsiteY8" fmla="*/ 1651748 h 2066562"/>
              <a:gd name="connsiteX9" fmla="*/ 813882 w 813882"/>
              <a:gd name="connsiteY9" fmla="*/ 1659622 h 2066562"/>
              <a:gd name="connsiteX10" fmla="*/ 406942 w 813882"/>
              <a:gd name="connsiteY10" fmla="*/ 2066562 h 2066562"/>
              <a:gd name="connsiteX11" fmla="*/ 2 w 813882"/>
              <a:gd name="connsiteY11" fmla="*/ 1659622 h 2066562"/>
              <a:gd name="connsiteX12" fmla="*/ 795 w 813882"/>
              <a:gd name="connsiteY12" fmla="*/ 1651752 h 2066562"/>
              <a:gd name="connsiteX13" fmla="*/ 0 w 813882"/>
              <a:gd name="connsiteY13" fmla="*/ 1650955 h 2066562"/>
              <a:gd name="connsiteX14" fmla="*/ 0 w 813882"/>
              <a:gd name="connsiteY14" fmla="*/ 392384 h 2066562"/>
              <a:gd name="connsiteX15" fmla="*/ 1634 w 813882"/>
              <a:gd name="connsiteY15" fmla="*/ 390750 h 2066562"/>
              <a:gd name="connsiteX16" fmla="*/ 8270 w 813882"/>
              <a:gd name="connsiteY16" fmla="*/ 324927 h 2066562"/>
              <a:gd name="connsiteX17" fmla="*/ 406942 w 813882"/>
              <a:gd name="connsiteY17" fmla="*/ 0 h 206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3882" h="2066562">
                <a:moveTo>
                  <a:pt x="406942" y="0"/>
                </a:moveTo>
                <a:cubicBezTo>
                  <a:pt x="603596" y="0"/>
                  <a:pt x="767669" y="139491"/>
                  <a:pt x="805614" y="324927"/>
                </a:cubicBezTo>
                <a:lnTo>
                  <a:pt x="812251" y="390754"/>
                </a:lnTo>
                <a:lnTo>
                  <a:pt x="813880" y="392384"/>
                </a:lnTo>
                <a:lnTo>
                  <a:pt x="813880" y="406922"/>
                </a:lnTo>
                <a:lnTo>
                  <a:pt x="813882" y="406940"/>
                </a:lnTo>
                <a:lnTo>
                  <a:pt x="813880" y="406958"/>
                </a:lnTo>
                <a:lnTo>
                  <a:pt x="813880" y="1650955"/>
                </a:lnTo>
                <a:lnTo>
                  <a:pt x="813089" y="1651748"/>
                </a:lnTo>
                <a:lnTo>
                  <a:pt x="813882" y="1659622"/>
                </a:lnTo>
                <a:cubicBezTo>
                  <a:pt x="813882" y="1884369"/>
                  <a:pt x="631689" y="2066562"/>
                  <a:pt x="406942" y="2066562"/>
                </a:cubicBezTo>
                <a:cubicBezTo>
                  <a:pt x="182195" y="2066562"/>
                  <a:pt x="2" y="1884369"/>
                  <a:pt x="2" y="1659622"/>
                </a:cubicBezTo>
                <a:lnTo>
                  <a:pt x="795" y="1651752"/>
                </a:lnTo>
                <a:lnTo>
                  <a:pt x="0" y="1650955"/>
                </a:lnTo>
                <a:lnTo>
                  <a:pt x="0" y="392384"/>
                </a:lnTo>
                <a:lnTo>
                  <a:pt x="1634" y="390750"/>
                </a:lnTo>
                <a:lnTo>
                  <a:pt x="8270" y="324927"/>
                </a:lnTo>
                <a:cubicBezTo>
                  <a:pt x="46216" y="139491"/>
                  <a:pt x="210288" y="0"/>
                  <a:pt x="406942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marR="0" indent="0" algn="ctr" defTabSz="685814" rtl="0" eaLnBrk="1" fontAlgn="auto" latinLnBrk="0" hangingPunct="1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9526FD-E2FF-A841-87FC-4FA42E0FFCF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04711" y="2703181"/>
            <a:ext cx="4167289" cy="1944446"/>
          </a:xfrm>
        </p:spPr>
        <p:txBody>
          <a:bodyPr anchor="t" anchorCtr="0">
            <a:normAutofit/>
          </a:bodyPr>
          <a:lstStyle>
            <a:lvl1pPr marL="171450" indent="-171450" algn="l">
              <a:buFont typeface="Arial" panose="020B0604020202020204" pitchFamily="34" charset="0"/>
              <a:buChar char="•"/>
              <a:defRPr sz="1000" b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2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86C646-8326-0A4D-B7CD-8475435FEF85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A0C9FF-B6E4-994E-9DCF-330163F2C82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25EB3664-5CBA-4B43-845C-CFC4803B62C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123661" y="3403095"/>
            <a:ext cx="715818" cy="715818"/>
          </a:xfrm>
          <a:custGeom>
            <a:avLst/>
            <a:gdLst>
              <a:gd name="connsiteX0" fmla="*/ 357909 w 715818"/>
              <a:gd name="connsiteY0" fmla="*/ 0 h 715818"/>
              <a:gd name="connsiteX1" fmla="*/ 715818 w 715818"/>
              <a:gd name="connsiteY1" fmla="*/ 357909 h 715818"/>
              <a:gd name="connsiteX2" fmla="*/ 357909 w 715818"/>
              <a:gd name="connsiteY2" fmla="*/ 715818 h 715818"/>
              <a:gd name="connsiteX3" fmla="*/ 0 w 715818"/>
              <a:gd name="connsiteY3" fmla="*/ 357909 h 715818"/>
              <a:gd name="connsiteX4" fmla="*/ 357909 w 715818"/>
              <a:gd name="connsiteY4" fmla="*/ 0 h 71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818" h="715818">
                <a:moveTo>
                  <a:pt x="357909" y="0"/>
                </a:moveTo>
                <a:cubicBezTo>
                  <a:pt x="555577" y="0"/>
                  <a:pt x="715818" y="160241"/>
                  <a:pt x="715818" y="357909"/>
                </a:cubicBezTo>
                <a:cubicBezTo>
                  <a:pt x="715818" y="555577"/>
                  <a:pt x="555577" y="715818"/>
                  <a:pt x="357909" y="715818"/>
                </a:cubicBezTo>
                <a:cubicBezTo>
                  <a:pt x="160241" y="715818"/>
                  <a:pt x="0" y="555577"/>
                  <a:pt x="0" y="357909"/>
                </a:cubicBezTo>
                <a:cubicBezTo>
                  <a:pt x="0" y="160241"/>
                  <a:pt x="160241" y="0"/>
                  <a:pt x="357909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49AC877-5AF7-8446-A5F4-7C0DC7BB3BE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59DB76B0-92FA-CA48-BD15-F27A2A2C376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7123661" y="2291692"/>
            <a:ext cx="715818" cy="715818"/>
          </a:xfrm>
          <a:custGeom>
            <a:avLst/>
            <a:gdLst>
              <a:gd name="connsiteX0" fmla="*/ 357909 w 715818"/>
              <a:gd name="connsiteY0" fmla="*/ 0 h 715818"/>
              <a:gd name="connsiteX1" fmla="*/ 715818 w 715818"/>
              <a:gd name="connsiteY1" fmla="*/ 357909 h 715818"/>
              <a:gd name="connsiteX2" fmla="*/ 357909 w 715818"/>
              <a:gd name="connsiteY2" fmla="*/ 715818 h 715818"/>
              <a:gd name="connsiteX3" fmla="*/ 0 w 715818"/>
              <a:gd name="connsiteY3" fmla="*/ 357909 h 715818"/>
              <a:gd name="connsiteX4" fmla="*/ 357909 w 715818"/>
              <a:gd name="connsiteY4" fmla="*/ 0 h 71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5818" h="715818">
                <a:moveTo>
                  <a:pt x="357909" y="0"/>
                </a:moveTo>
                <a:cubicBezTo>
                  <a:pt x="555577" y="0"/>
                  <a:pt x="715818" y="160241"/>
                  <a:pt x="715818" y="357909"/>
                </a:cubicBezTo>
                <a:cubicBezTo>
                  <a:pt x="715818" y="555577"/>
                  <a:pt x="555577" y="715818"/>
                  <a:pt x="357909" y="715818"/>
                </a:cubicBezTo>
                <a:cubicBezTo>
                  <a:pt x="160241" y="715818"/>
                  <a:pt x="0" y="555577"/>
                  <a:pt x="0" y="357909"/>
                </a:cubicBezTo>
                <a:cubicBezTo>
                  <a:pt x="0" y="160241"/>
                  <a:pt x="160241" y="0"/>
                  <a:pt x="357909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FAC8D014-EF67-5948-920C-8BB18E3262F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593992" y="231775"/>
            <a:ext cx="2066562" cy="813882"/>
          </a:xfrm>
          <a:custGeom>
            <a:avLst/>
            <a:gdLst>
              <a:gd name="connsiteX0" fmla="*/ 406940 w 2066562"/>
              <a:gd name="connsiteY0" fmla="*/ 0 h 813882"/>
              <a:gd name="connsiteX1" fmla="*/ 406959 w 2066562"/>
              <a:gd name="connsiteY1" fmla="*/ 2 h 813882"/>
              <a:gd name="connsiteX2" fmla="*/ 1650955 w 2066562"/>
              <a:gd name="connsiteY2" fmla="*/ 2 h 813882"/>
              <a:gd name="connsiteX3" fmla="*/ 1651748 w 2066562"/>
              <a:gd name="connsiteY3" fmla="*/ 795 h 813882"/>
              <a:gd name="connsiteX4" fmla="*/ 1659622 w 2066562"/>
              <a:gd name="connsiteY4" fmla="*/ 0 h 813882"/>
              <a:gd name="connsiteX5" fmla="*/ 2066562 w 2066562"/>
              <a:gd name="connsiteY5" fmla="*/ 406940 h 813882"/>
              <a:gd name="connsiteX6" fmla="*/ 1659622 w 2066562"/>
              <a:gd name="connsiteY6" fmla="*/ 813880 h 813882"/>
              <a:gd name="connsiteX7" fmla="*/ 1651752 w 2066562"/>
              <a:gd name="connsiteY7" fmla="*/ 813087 h 813882"/>
              <a:gd name="connsiteX8" fmla="*/ 1650955 w 2066562"/>
              <a:gd name="connsiteY8" fmla="*/ 813882 h 813882"/>
              <a:gd name="connsiteX9" fmla="*/ 392384 w 2066562"/>
              <a:gd name="connsiteY9" fmla="*/ 813882 h 813882"/>
              <a:gd name="connsiteX10" fmla="*/ 390751 w 2066562"/>
              <a:gd name="connsiteY10" fmla="*/ 812248 h 813882"/>
              <a:gd name="connsiteX11" fmla="*/ 324929 w 2066562"/>
              <a:gd name="connsiteY11" fmla="*/ 805612 h 813882"/>
              <a:gd name="connsiteX12" fmla="*/ 0 w 2066562"/>
              <a:gd name="connsiteY12" fmla="*/ 406940 h 813882"/>
              <a:gd name="connsiteX13" fmla="*/ 324929 w 2066562"/>
              <a:gd name="connsiteY13" fmla="*/ 8268 h 813882"/>
              <a:gd name="connsiteX14" fmla="*/ 390754 w 2066562"/>
              <a:gd name="connsiteY14" fmla="*/ 1632 h 813882"/>
              <a:gd name="connsiteX15" fmla="*/ 392384 w 2066562"/>
              <a:gd name="connsiteY15" fmla="*/ 2 h 813882"/>
              <a:gd name="connsiteX16" fmla="*/ 406922 w 2066562"/>
              <a:gd name="connsiteY16" fmla="*/ 2 h 813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066562" h="813882">
                <a:moveTo>
                  <a:pt x="406940" y="0"/>
                </a:moveTo>
                <a:lnTo>
                  <a:pt x="406959" y="2"/>
                </a:lnTo>
                <a:lnTo>
                  <a:pt x="1650955" y="2"/>
                </a:lnTo>
                <a:lnTo>
                  <a:pt x="1651748" y="795"/>
                </a:lnTo>
                <a:lnTo>
                  <a:pt x="1659622" y="0"/>
                </a:lnTo>
                <a:cubicBezTo>
                  <a:pt x="1884369" y="0"/>
                  <a:pt x="2066562" y="182193"/>
                  <a:pt x="2066562" y="406940"/>
                </a:cubicBezTo>
                <a:cubicBezTo>
                  <a:pt x="2066562" y="631687"/>
                  <a:pt x="1884369" y="813880"/>
                  <a:pt x="1659622" y="813880"/>
                </a:cubicBezTo>
                <a:lnTo>
                  <a:pt x="1651752" y="813087"/>
                </a:lnTo>
                <a:lnTo>
                  <a:pt x="1650955" y="813882"/>
                </a:lnTo>
                <a:lnTo>
                  <a:pt x="392384" y="813882"/>
                </a:lnTo>
                <a:lnTo>
                  <a:pt x="390751" y="812248"/>
                </a:lnTo>
                <a:lnTo>
                  <a:pt x="324929" y="805612"/>
                </a:lnTo>
                <a:cubicBezTo>
                  <a:pt x="139493" y="767667"/>
                  <a:pt x="0" y="603594"/>
                  <a:pt x="0" y="406940"/>
                </a:cubicBezTo>
                <a:cubicBezTo>
                  <a:pt x="0" y="210286"/>
                  <a:pt x="139493" y="46214"/>
                  <a:pt x="324929" y="8268"/>
                </a:cubicBezTo>
                <a:lnTo>
                  <a:pt x="390754" y="1632"/>
                </a:lnTo>
                <a:lnTo>
                  <a:pt x="392384" y="2"/>
                </a:lnTo>
                <a:lnTo>
                  <a:pt x="406922" y="2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23053F8E-0FF7-EF4A-A3C7-FED310CFDAE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087136" y="2456344"/>
            <a:ext cx="813882" cy="2066562"/>
          </a:xfrm>
          <a:custGeom>
            <a:avLst/>
            <a:gdLst>
              <a:gd name="connsiteX0" fmla="*/ 406942 w 813882"/>
              <a:gd name="connsiteY0" fmla="*/ 0 h 2066562"/>
              <a:gd name="connsiteX1" fmla="*/ 805614 w 813882"/>
              <a:gd name="connsiteY1" fmla="*/ 324927 h 2066562"/>
              <a:gd name="connsiteX2" fmla="*/ 812250 w 813882"/>
              <a:gd name="connsiteY2" fmla="*/ 390754 h 2066562"/>
              <a:gd name="connsiteX3" fmla="*/ 813880 w 813882"/>
              <a:gd name="connsiteY3" fmla="*/ 392384 h 2066562"/>
              <a:gd name="connsiteX4" fmla="*/ 813880 w 813882"/>
              <a:gd name="connsiteY4" fmla="*/ 406922 h 2066562"/>
              <a:gd name="connsiteX5" fmla="*/ 813882 w 813882"/>
              <a:gd name="connsiteY5" fmla="*/ 406940 h 2066562"/>
              <a:gd name="connsiteX6" fmla="*/ 813880 w 813882"/>
              <a:gd name="connsiteY6" fmla="*/ 406958 h 2066562"/>
              <a:gd name="connsiteX7" fmla="*/ 813880 w 813882"/>
              <a:gd name="connsiteY7" fmla="*/ 1650955 h 2066562"/>
              <a:gd name="connsiteX8" fmla="*/ 813089 w 813882"/>
              <a:gd name="connsiteY8" fmla="*/ 1651748 h 2066562"/>
              <a:gd name="connsiteX9" fmla="*/ 813882 w 813882"/>
              <a:gd name="connsiteY9" fmla="*/ 1659622 h 2066562"/>
              <a:gd name="connsiteX10" fmla="*/ 406942 w 813882"/>
              <a:gd name="connsiteY10" fmla="*/ 2066562 h 2066562"/>
              <a:gd name="connsiteX11" fmla="*/ 2 w 813882"/>
              <a:gd name="connsiteY11" fmla="*/ 1659622 h 2066562"/>
              <a:gd name="connsiteX12" fmla="*/ 795 w 813882"/>
              <a:gd name="connsiteY12" fmla="*/ 1651752 h 2066562"/>
              <a:gd name="connsiteX13" fmla="*/ 0 w 813882"/>
              <a:gd name="connsiteY13" fmla="*/ 1650955 h 2066562"/>
              <a:gd name="connsiteX14" fmla="*/ 0 w 813882"/>
              <a:gd name="connsiteY14" fmla="*/ 392384 h 2066562"/>
              <a:gd name="connsiteX15" fmla="*/ 1634 w 813882"/>
              <a:gd name="connsiteY15" fmla="*/ 390750 h 2066562"/>
              <a:gd name="connsiteX16" fmla="*/ 8270 w 813882"/>
              <a:gd name="connsiteY16" fmla="*/ 324927 h 2066562"/>
              <a:gd name="connsiteX17" fmla="*/ 406942 w 813882"/>
              <a:gd name="connsiteY17" fmla="*/ 0 h 206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13882" h="2066562">
                <a:moveTo>
                  <a:pt x="406942" y="0"/>
                </a:moveTo>
                <a:cubicBezTo>
                  <a:pt x="603596" y="0"/>
                  <a:pt x="767668" y="139491"/>
                  <a:pt x="805614" y="324927"/>
                </a:cubicBezTo>
                <a:lnTo>
                  <a:pt x="812250" y="390754"/>
                </a:lnTo>
                <a:lnTo>
                  <a:pt x="813880" y="392384"/>
                </a:lnTo>
                <a:lnTo>
                  <a:pt x="813880" y="406922"/>
                </a:lnTo>
                <a:lnTo>
                  <a:pt x="813882" y="406940"/>
                </a:lnTo>
                <a:lnTo>
                  <a:pt x="813880" y="406958"/>
                </a:lnTo>
                <a:lnTo>
                  <a:pt x="813880" y="1650955"/>
                </a:lnTo>
                <a:lnTo>
                  <a:pt x="813089" y="1651748"/>
                </a:lnTo>
                <a:lnTo>
                  <a:pt x="813882" y="1659622"/>
                </a:lnTo>
                <a:cubicBezTo>
                  <a:pt x="813882" y="1884369"/>
                  <a:pt x="631689" y="2066562"/>
                  <a:pt x="406942" y="2066562"/>
                </a:cubicBezTo>
                <a:cubicBezTo>
                  <a:pt x="182195" y="2066562"/>
                  <a:pt x="2" y="1884369"/>
                  <a:pt x="2" y="1659622"/>
                </a:cubicBezTo>
                <a:lnTo>
                  <a:pt x="795" y="1651752"/>
                </a:lnTo>
                <a:lnTo>
                  <a:pt x="0" y="1650955"/>
                </a:lnTo>
                <a:lnTo>
                  <a:pt x="0" y="392384"/>
                </a:lnTo>
                <a:lnTo>
                  <a:pt x="1634" y="390750"/>
                </a:lnTo>
                <a:lnTo>
                  <a:pt x="8270" y="324927"/>
                </a:lnTo>
                <a:cubicBezTo>
                  <a:pt x="46216" y="139491"/>
                  <a:pt x="210288" y="0"/>
                  <a:pt x="406942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 anchorCtr="0">
            <a:noAutofit/>
          </a:bodyPr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Drag and drop or click to add an image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3E6E1111-EDCC-D747-A124-0D94D9CB705C}"/>
              </a:ext>
            </a:extLst>
          </p:cNvPr>
          <p:cNvSpPr>
            <a:spLocks noGrp="1"/>
          </p:cNvSpPr>
          <p:nvPr>
            <p:ph type="body" idx="29" hasCustomPrompt="1"/>
          </p:nvPr>
        </p:nvSpPr>
        <p:spPr>
          <a:xfrm>
            <a:off x="395289" y="1559850"/>
            <a:ext cx="4105274" cy="1011899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ln w="6350">
                  <a:solidFill>
                    <a:schemeClr val="accent1"/>
                  </a:solidFill>
                </a:ln>
                <a:solidFill>
                  <a:schemeClr val="accent1"/>
                </a:solidFill>
              </a:defRPr>
            </a:lvl1pPr>
            <a:lvl2pPr marL="342907" indent="0">
              <a:buNone/>
              <a:defRPr sz="1500" b="1"/>
            </a:lvl2pPr>
            <a:lvl3pPr marL="685814" indent="0">
              <a:buNone/>
              <a:defRPr sz="1351" b="1"/>
            </a:lvl3pPr>
            <a:lvl4pPr marL="1028721" indent="0">
              <a:buNone/>
              <a:defRPr sz="1200" b="1"/>
            </a:lvl4pPr>
            <a:lvl5pPr marL="1371627" indent="0">
              <a:buNone/>
              <a:defRPr sz="1200" b="1"/>
            </a:lvl5pPr>
            <a:lvl6pPr marL="1714534" indent="0">
              <a:buNone/>
              <a:defRPr sz="1200" b="1"/>
            </a:lvl6pPr>
            <a:lvl7pPr marL="2057441" indent="0">
              <a:buNone/>
              <a:defRPr sz="1200" b="1"/>
            </a:lvl7pPr>
            <a:lvl8pPr marL="2400348" indent="0">
              <a:buNone/>
              <a:defRPr sz="1200" b="1"/>
            </a:lvl8pPr>
            <a:lvl9pPr marL="2743255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add text level 1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A72468D1-6301-FF46-A960-238AA15E9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4317" y="231775"/>
            <a:ext cx="4105275" cy="90011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GB" noProof="0" dirty="0"/>
              <a:t>Click to add title</a:t>
            </a:r>
            <a:br>
              <a:rPr lang="en-GB" noProof="0" dirty="0"/>
            </a:br>
            <a:r>
              <a:rPr lang="en-GB" noProof="0" dirty="0"/>
              <a:t>Rubik (26)</a:t>
            </a:r>
          </a:p>
        </p:txBody>
      </p:sp>
    </p:spTree>
    <p:extLst>
      <p:ext uri="{BB962C8B-B14F-4D97-AF65-F5344CB8AC3E}">
        <p14:creationId xmlns:p14="http://schemas.microsoft.com/office/powerpoint/2010/main" val="2822771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A115B2C-8858-C849-A33A-0C7B4E4068E6}"/>
              </a:ext>
            </a:extLst>
          </p:cNvPr>
          <p:cNvSpPr/>
          <p:nvPr userDrawn="1"/>
        </p:nvSpPr>
        <p:spPr>
          <a:xfrm>
            <a:off x="0" y="4875683"/>
            <a:ext cx="9144001" cy="267818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60000">
                <a:schemeClr val="accent2"/>
              </a:gs>
              <a:gs pos="75000">
                <a:schemeClr val="accent5"/>
              </a:gs>
              <a:gs pos="45000">
                <a:schemeClr val="accent4"/>
              </a:gs>
              <a:gs pos="90000">
                <a:schemeClr val="accent3"/>
              </a:gs>
              <a:gs pos="100000">
                <a:schemeClr val="accent6"/>
              </a:gs>
              <a:gs pos="30000">
                <a:schemeClr val="accent1"/>
              </a:gs>
              <a:gs pos="15000">
                <a:schemeClr val="tx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8" y="379411"/>
            <a:ext cx="8353425" cy="75247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8" y="1309816"/>
            <a:ext cx="8353425" cy="34612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Text 1
Text 2 
Text 3
Text 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4825" y="4909521"/>
            <a:ext cx="1101723" cy="225147"/>
          </a:xfrm>
          <a:prstGeom prst="rect">
            <a:avLst/>
          </a:prstGeom>
        </p:spPr>
        <p:txBody>
          <a:bodyPr vert="horz" lIns="0" tIns="36000" rIns="0" bIns="72000" rtlCol="0" anchor="ctr"/>
          <a:lstStyle>
            <a:lvl1pPr algn="ctr">
              <a:lnSpc>
                <a:spcPct val="150000"/>
              </a:lnSpc>
              <a:defRPr sz="6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50280" y="4909898"/>
            <a:ext cx="6030119" cy="225149"/>
          </a:xfrm>
          <a:prstGeom prst="rect">
            <a:avLst/>
          </a:prstGeom>
        </p:spPr>
        <p:txBody>
          <a:bodyPr vert="horz" lIns="0" tIns="180000" rIns="0" bIns="90000" numCol="1" rtlCol="0" anchor="b" anchorCtr="0"/>
          <a:lstStyle>
            <a:lvl1pPr algn="ctr">
              <a:lnSpc>
                <a:spcPct val="100000"/>
              </a:lnSpc>
              <a:defRPr sz="6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53450" y="4909898"/>
            <a:ext cx="590551" cy="225149"/>
          </a:xfrm>
          <a:prstGeom prst="rect">
            <a:avLst/>
          </a:prstGeom>
        </p:spPr>
        <p:txBody>
          <a:bodyPr vert="horz" lIns="0" tIns="72000" rIns="0" bIns="72000" rtlCol="0" anchor="ctr"/>
          <a:lstStyle>
            <a:lvl1pPr algn="ctr">
              <a:defRPr sz="600">
                <a:solidFill>
                  <a:schemeClr val="bg1"/>
                </a:solidFill>
                <a:latin typeface="Rubik" panose="02000604000000020004" pitchFamily="2" charset="-79"/>
                <a:cs typeface="Rubik" panose="02000604000000020004" pitchFamily="2" charset="-79"/>
              </a:defRPr>
            </a:lvl1pPr>
          </a:lstStyle>
          <a:p>
            <a:fld id="{0C574B4C-4113-7E44-89BB-5B10D7742E2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31AAE89-0470-5941-9E40-B3DCD99B4219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250824" y="4909898"/>
            <a:ext cx="630325" cy="1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2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77" r:id="rId3"/>
    <p:sldLayoutId id="2147483662" r:id="rId4"/>
    <p:sldLayoutId id="2147483678" r:id="rId5"/>
    <p:sldLayoutId id="2147483665" r:id="rId6"/>
    <p:sldLayoutId id="2147483684" r:id="rId7"/>
    <p:sldLayoutId id="2147483674" r:id="rId8"/>
    <p:sldLayoutId id="2147483676" r:id="rId9"/>
    <p:sldLayoutId id="2147483663" r:id="rId10"/>
    <p:sldLayoutId id="2147483666" r:id="rId11"/>
    <p:sldLayoutId id="2147483690" r:id="rId12"/>
    <p:sldLayoutId id="2147483692" r:id="rId13"/>
    <p:sldLayoutId id="2147483668" r:id="rId14"/>
    <p:sldLayoutId id="2147483669" r:id="rId15"/>
    <p:sldLayoutId id="2147483675" r:id="rId16"/>
    <p:sldLayoutId id="2147483673" r:id="rId17"/>
    <p:sldLayoutId id="2147483670" r:id="rId18"/>
    <p:sldLayoutId id="2147483680" r:id="rId19"/>
    <p:sldLayoutId id="2147483689" r:id="rId20"/>
    <p:sldLayoutId id="2147483671" r:id="rId21"/>
    <p:sldLayoutId id="2147483667" r:id="rId22"/>
    <p:sldLayoutId id="2147483683" r:id="rId23"/>
  </p:sldLayoutIdLst>
  <p:hf hdr="0"/>
  <p:txStyles>
    <p:titleStyle>
      <a:lvl1pPr algn="l" defTabSz="685814" rtl="0" eaLnBrk="1" latinLnBrk="0" hangingPunct="1">
        <a:lnSpc>
          <a:spcPct val="90000"/>
        </a:lnSpc>
        <a:spcBef>
          <a:spcPct val="0"/>
        </a:spcBef>
        <a:buNone/>
        <a:defRPr sz="2600" kern="1200">
          <a:solidFill>
            <a:schemeClr val="tx1"/>
          </a:solidFill>
          <a:latin typeface="Rubik" panose="02000604000000020004" pitchFamily="2" charset="-79"/>
          <a:ea typeface="+mj-ea"/>
          <a:cs typeface="Rubik" panose="02000604000000020004" pitchFamily="2" charset="-79"/>
        </a:defRPr>
      </a:lvl1pPr>
    </p:titleStyle>
    <p:bodyStyle>
      <a:lvl1pPr marL="171454" indent="-171454" algn="l" defTabSz="685814" rtl="0" eaLnBrk="1" latinLnBrk="0" hangingPunct="1">
        <a:lnSpc>
          <a:spcPct val="90000"/>
        </a:lnSpc>
        <a:spcBef>
          <a:spcPts val="700"/>
        </a:spcBef>
        <a:buClrTx/>
        <a:buFont typeface="Arial" panose="020B0604020202020204" pitchFamily="34" charset="0"/>
        <a:buChar char="•"/>
        <a:defRPr sz="1000" kern="1200">
          <a:solidFill>
            <a:schemeClr val="bg1">
              <a:lumMod val="50000"/>
            </a:schemeClr>
          </a:solidFill>
          <a:latin typeface="Rubik" panose="02000604000000020004" pitchFamily="2" charset="-79"/>
          <a:ea typeface="+mn-ea"/>
          <a:cs typeface="Rubik" panose="02000604000000020004" pitchFamily="2" charset="-79"/>
        </a:defRPr>
      </a:lvl1pPr>
      <a:lvl2pPr marL="51436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6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74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3081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988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895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802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709" indent="-171454" algn="l" defTabSz="68581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90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81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72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627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534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441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348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255" algn="l" defTabSz="685814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146" userDrawn="1">
          <p15:clr>
            <a:srgbClr val="F26B43"/>
          </p15:clr>
        </p15:guide>
        <p15:guide id="4" pos="158" userDrawn="1">
          <p15:clr>
            <a:srgbClr val="F26B43"/>
          </p15:clr>
        </p15:guide>
        <p15:guide id="5" orient="horz" pos="3208" userDrawn="1">
          <p15:clr>
            <a:srgbClr val="F26B43"/>
          </p15:clr>
        </p15:guide>
        <p15:guide id="6" pos="5602" userDrawn="1">
          <p15:clr>
            <a:srgbClr val="F26B43"/>
          </p15:clr>
        </p15:guide>
        <p15:guide id="7" pos="5511" userDrawn="1">
          <p15:clr>
            <a:srgbClr val="F26B43"/>
          </p15:clr>
        </p15:guide>
        <p15:guide id="8" orient="horz" pos="237" userDrawn="1">
          <p15:clr>
            <a:srgbClr val="F26B43"/>
          </p15:clr>
        </p15:guide>
        <p15:guide id="9" orient="horz" pos="3072" userDrawn="1">
          <p15:clr>
            <a:srgbClr val="F26B43"/>
          </p15:clr>
        </p15:guide>
        <p15:guide id="10" pos="249" userDrawn="1">
          <p15:clr>
            <a:srgbClr val="F26B43"/>
          </p15:clr>
        </p15:guide>
        <p15:guide id="11" pos="453" userDrawn="1">
          <p15:clr>
            <a:srgbClr val="F26B43"/>
          </p15:clr>
        </p15:guide>
        <p15:guide id="12" pos="5216" userDrawn="1">
          <p15:clr>
            <a:srgbClr val="F26B43"/>
          </p15:clr>
        </p15:guide>
        <p15:guide id="13" orient="horz" pos="713" userDrawn="1">
          <p15:clr>
            <a:srgbClr val="F26B43"/>
          </p15:clr>
        </p15:guide>
        <p15:guide id="15" pos="3198" userDrawn="1">
          <p15:clr>
            <a:srgbClr val="F26B43"/>
          </p15:clr>
        </p15:guide>
        <p15:guide id="16" orient="horz" pos="2935" userDrawn="1">
          <p15:clr>
            <a:srgbClr val="F26B43"/>
          </p15:clr>
        </p15:guide>
        <p15:guide id="17" orient="horz" pos="57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3.hepix.org/benchmarking.html" TargetMode="Externa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indico.cern.ch/category/12951/" TargetMode="Externa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450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E510C2-5A61-1DC0-561F-BEB000AC5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Efficiency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3BEDAE-18EE-CCD7-4926-DAE8D50A9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Southwick | Technical Workshop 2024</a:t>
            </a:r>
            <a:endParaRPr lang="en-GB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27C9486-EE74-4BAD-7164-2598611E03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780"/>
              </p:ext>
            </p:extLst>
          </p:nvPr>
        </p:nvGraphicFramePr>
        <p:xfrm>
          <a:off x="0" y="759955"/>
          <a:ext cx="4377141" cy="3897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8D138B3-747C-D0E8-A29D-62D6133401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4300024"/>
              </p:ext>
            </p:extLst>
          </p:nvPr>
        </p:nvGraphicFramePr>
        <p:xfrm>
          <a:off x="4377142" y="1166693"/>
          <a:ext cx="4538850" cy="349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3384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39DD8-0427-D5AE-AA74-5942F4E980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Benchmarking Heterogeneous Architectures with </a:t>
            </a:r>
            <a:r>
              <a:rPr lang="en-GB" b="1" dirty="0" err="1"/>
              <a:t>HEPScore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13A163-5073-5851-9334-FED3BF9341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Openlab</a:t>
            </a:r>
            <a:r>
              <a:rPr lang="en-US" dirty="0"/>
              <a:t> Technical Workshop 2024</a:t>
            </a:r>
          </a:p>
          <a:p>
            <a:r>
              <a:rPr lang="en-US" dirty="0"/>
              <a:t>David Southwick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909CEC-0413-C6EA-9343-1F5CC75C9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982E8-FE68-B6D1-F892-9C1296106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36932-501B-2C4E-19C3-917B64C64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972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B5A64-A317-9725-A0C5-01ACD7D68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5288" y="1124884"/>
            <a:ext cx="4332576" cy="3634152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</a:rPr>
              <a:t>Computing at CERN has been dominated by x86 CPU operations for most of its history, but this environment is rapidly changing: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</a:rPr>
              <a:t>Specialized compute devices (accelerators)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2"/>
                </a:solidFill>
              </a:rPr>
              <a:t>Specialized architectures (registers, memory, extensions)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</a:rPr>
              <a:t>Necessitating a paradigm shift in software models to leverage </a:t>
            </a:r>
            <a:r>
              <a:rPr lang="en-US" sz="1200" b="1" dirty="0">
                <a:solidFill>
                  <a:schemeClr val="tx2"/>
                </a:solidFill>
              </a:rPr>
              <a:t>aggressive offloading to the most efficient device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200" dirty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tx2"/>
                </a:solidFill>
              </a:rPr>
              <a:t>To understand this complex environment, new tooling was required to provide the flexibility to account many diverse devices in this increasingly fragmented and rapidly changing field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3C60EA-2849-B67C-A435-8CECA2064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Benchmarking and Heterogeneous hardware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234D-E752-98C3-5EC3-65B7C64D4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B1E29-A21C-9784-AC9E-3DEA35097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BE3BD-DE62-1B8E-E644-6DE79CDE9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C0C51D-B5DC-E7C3-F4FE-CAC94CDAEA8A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0" r="10960"/>
          <a:stretch>
            <a:fillRect/>
          </a:stretch>
        </p:blipFill>
        <p:spPr bwMode="auto">
          <a:xfrm>
            <a:off x="4841875" y="1125538"/>
            <a:ext cx="4105275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61508D7-65BD-BF10-1303-BBFF8E099566}"/>
              </a:ext>
            </a:extLst>
          </p:cNvPr>
          <p:cNvSpPr txBox="1"/>
          <p:nvPr/>
        </p:nvSpPr>
        <p:spPr>
          <a:xfrm>
            <a:off x="5800562" y="4630738"/>
            <a:ext cx="29481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Rubik" pitchFamily="2" charset="-79"/>
                <a:cs typeface="Rubik" pitchFamily="2" charset="-79"/>
              </a:rPr>
              <a:t>CERN </a:t>
            </a:r>
            <a:r>
              <a:rPr lang="en-US" sz="1050" dirty="0" err="1">
                <a:latin typeface="Rubik" pitchFamily="2" charset="-79"/>
                <a:cs typeface="Rubik" pitchFamily="2" charset="-79"/>
              </a:rPr>
              <a:t>Prévessin</a:t>
            </a:r>
            <a:r>
              <a:rPr lang="en-US" sz="1050" dirty="0">
                <a:latin typeface="Rubik" pitchFamily="2" charset="-79"/>
                <a:cs typeface="Rubik" pitchFamily="2" charset="-79"/>
              </a:rPr>
              <a:t> Data Center</a:t>
            </a:r>
          </a:p>
        </p:txBody>
      </p:sp>
    </p:spTree>
    <p:extLst>
      <p:ext uri="{BB962C8B-B14F-4D97-AF65-F5344CB8AC3E}">
        <p14:creationId xmlns:p14="http://schemas.microsoft.com/office/powerpoint/2010/main" val="3082097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841D0-B204-CB20-9E0D-7DD6E6E67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HEP Benchmarking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EFFB9-9C7E-4AFA-77C3-17484573105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06805-E397-B47A-1DA3-FC07F6FEB8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36E4-38D4-390B-F922-AE012B057E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6" name="Content Placeholder 23">
            <a:extLst>
              <a:ext uri="{FF2B5EF4-FFF2-40B4-BE49-F238E27FC236}">
                <a16:creationId xmlns:a16="http://schemas.microsoft.com/office/drawing/2014/main" id="{86B0C529-C24C-3FC4-EA1C-E623433C44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1311276"/>
            <a:ext cx="4105275" cy="335795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100" dirty="0" err="1">
                <a:solidFill>
                  <a:schemeClr val="tx2"/>
                </a:solidFill>
              </a:rPr>
              <a:t>HEPscore</a:t>
            </a:r>
            <a:r>
              <a:rPr lang="en-US" sz="1100" dirty="0">
                <a:solidFill>
                  <a:schemeClr val="tx2"/>
                </a:solidFill>
              </a:rPr>
              <a:t>: The next generation of benchmarking for the WLCG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Intentional “single score” result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Composable/updateable containerized workload array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Extensible to any hardware that can run python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100" dirty="0">
              <a:solidFill>
                <a:srgbClr val="19AF9B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100" dirty="0" err="1">
                <a:solidFill>
                  <a:schemeClr val="tx2"/>
                </a:solidFill>
              </a:rPr>
              <a:t>HEPscore</a:t>
            </a:r>
            <a:r>
              <a:rPr lang="en-US" sz="1100" dirty="0">
                <a:solidFill>
                  <a:schemeClr val="tx2"/>
                </a:solidFill>
              </a:rPr>
              <a:t> ratified in April 2023 by the </a:t>
            </a:r>
            <a:r>
              <a:rPr lang="en-US" sz="1100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WLCG HEPscore Deployment Task Force </a:t>
            </a:r>
            <a:r>
              <a:rPr lang="en-US" sz="1100" dirty="0">
                <a:solidFill>
                  <a:schemeClr val="tx2"/>
                </a:solidFill>
              </a:rPr>
              <a:t>as a replacement for HEPspec06</a:t>
            </a:r>
          </a:p>
          <a:p>
            <a:pPr marL="257175" indent="-257175"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Now progressively replacing HS06</a:t>
            </a: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B357EDC7-80F8-144F-055A-1AB5B81C29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3426051"/>
              </p:ext>
            </p:extLst>
          </p:nvPr>
        </p:nvGraphicFramePr>
        <p:xfrm>
          <a:off x="4644629" y="1310879"/>
          <a:ext cx="4104084" cy="3358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E3CF6A8A-6206-BC4E-A470-8CBBCD2DE7E7}"/>
              </a:ext>
            </a:extLst>
          </p:cNvPr>
          <p:cNvGrpSpPr/>
          <p:nvPr/>
        </p:nvGrpSpPr>
        <p:grpSpPr>
          <a:xfrm>
            <a:off x="4606986" y="1232359"/>
            <a:ext cx="875078" cy="1250110"/>
            <a:chOff x="0" y="3588"/>
            <a:chExt cx="875078" cy="1250110"/>
          </a:xfrm>
        </p:grpSpPr>
        <p:sp>
          <p:nvSpPr>
            <p:cNvPr id="19" name="Chevron 18">
              <a:extLst>
                <a:ext uri="{FF2B5EF4-FFF2-40B4-BE49-F238E27FC236}">
                  <a16:creationId xmlns:a16="http://schemas.microsoft.com/office/drawing/2014/main" id="{9AC9F246-F51E-9767-A694-57C969AD4287}"/>
                </a:ext>
              </a:extLst>
            </p:cNvPr>
            <p:cNvSpPr/>
            <p:nvPr/>
          </p:nvSpPr>
          <p:spPr>
            <a:xfrm rot="5400000">
              <a:off x="-187516" y="191104"/>
              <a:ext cx="1250110" cy="875077"/>
            </a:xfrm>
            <a:prstGeom prst="chevron">
              <a:avLst/>
            </a:prstGeom>
            <a:solidFill>
              <a:schemeClr val="tx1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0" name="Chevron 4">
              <a:extLst>
                <a:ext uri="{FF2B5EF4-FFF2-40B4-BE49-F238E27FC236}">
                  <a16:creationId xmlns:a16="http://schemas.microsoft.com/office/drawing/2014/main" id="{75112D77-8039-7424-405F-D4ABCE9665C9}"/>
                </a:ext>
              </a:extLst>
            </p:cNvPr>
            <p:cNvSpPr txBox="1"/>
            <p:nvPr/>
          </p:nvSpPr>
          <p:spPr>
            <a:xfrm>
              <a:off x="1" y="441127"/>
              <a:ext cx="875077" cy="375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b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600" kern="1200" dirty="0">
                <a:latin typeface="Rubik" pitchFamily="2" charset="-79"/>
                <a:cs typeface="Rubik" pitchFamily="2" charset="-79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66B322-A5A5-BA42-BADC-86BDC9282715}"/>
              </a:ext>
            </a:extLst>
          </p:cNvPr>
          <p:cNvGrpSpPr/>
          <p:nvPr/>
        </p:nvGrpSpPr>
        <p:grpSpPr>
          <a:xfrm>
            <a:off x="4567893" y="1155094"/>
            <a:ext cx="875078" cy="1250110"/>
            <a:chOff x="0" y="3588"/>
            <a:chExt cx="875078" cy="1250110"/>
          </a:xfrm>
        </p:grpSpPr>
        <p:sp>
          <p:nvSpPr>
            <p:cNvPr id="22" name="Chevron 21">
              <a:extLst>
                <a:ext uri="{FF2B5EF4-FFF2-40B4-BE49-F238E27FC236}">
                  <a16:creationId xmlns:a16="http://schemas.microsoft.com/office/drawing/2014/main" id="{8301955C-E540-87D5-EA3A-3C9C3F518DD5}"/>
                </a:ext>
              </a:extLst>
            </p:cNvPr>
            <p:cNvSpPr/>
            <p:nvPr/>
          </p:nvSpPr>
          <p:spPr>
            <a:xfrm rot="5400000">
              <a:off x="-187516" y="191104"/>
              <a:ext cx="1250110" cy="875077"/>
            </a:xfrm>
            <a:prstGeom prst="chevron">
              <a:avLst/>
            </a:prstGeom>
            <a:solidFill>
              <a:schemeClr val="tx1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Chevron 4">
              <a:extLst>
                <a:ext uri="{FF2B5EF4-FFF2-40B4-BE49-F238E27FC236}">
                  <a16:creationId xmlns:a16="http://schemas.microsoft.com/office/drawing/2014/main" id="{9AD4944F-8166-22D8-0020-212F9A607FC7}"/>
                </a:ext>
              </a:extLst>
            </p:cNvPr>
            <p:cNvSpPr txBox="1"/>
            <p:nvPr/>
          </p:nvSpPr>
          <p:spPr>
            <a:xfrm>
              <a:off x="1" y="441127"/>
              <a:ext cx="875077" cy="375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b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600" kern="1200" dirty="0">
                <a:latin typeface="Rubik" pitchFamily="2" charset="-79"/>
                <a:cs typeface="Rubik" pitchFamily="2" charset="-79"/>
              </a:endParaRPr>
            </a:p>
          </p:txBody>
        </p:sp>
      </p:grpSp>
      <p:sp>
        <p:nvSpPr>
          <p:cNvPr id="24" name="Chevron 4">
            <a:extLst>
              <a:ext uri="{FF2B5EF4-FFF2-40B4-BE49-F238E27FC236}">
                <a16:creationId xmlns:a16="http://schemas.microsoft.com/office/drawing/2014/main" id="{77C59AFE-DFE8-DC12-CD06-2235160E2D86}"/>
              </a:ext>
            </a:extLst>
          </p:cNvPr>
          <p:cNvSpPr txBox="1"/>
          <p:nvPr/>
        </p:nvSpPr>
        <p:spPr>
          <a:xfrm>
            <a:off x="4569013" y="1663195"/>
            <a:ext cx="873958" cy="36422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" tIns="7620" rIns="7620" bIns="7620" numCol="1" spcCol="1270" anchor="b" anchorCtr="0">
            <a:noAutofit/>
          </a:bodyPr>
          <a:lstStyle/>
          <a:p>
            <a:pPr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dirty="0">
                <a:latin typeface="Rubik" pitchFamily="2" charset="-79"/>
                <a:cs typeface="Rubik" pitchFamily="2" charset="-79"/>
              </a:rPr>
              <a:t>HEP workloads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03E19A-A666-B218-FA06-DCA1DE55203A}"/>
              </a:ext>
            </a:extLst>
          </p:cNvPr>
          <p:cNvSpPr txBox="1"/>
          <p:nvPr/>
        </p:nvSpPr>
        <p:spPr>
          <a:xfrm>
            <a:off x="3347635" y="4609439"/>
            <a:ext cx="61073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ubik" pitchFamily="2" charset="-79"/>
                <a:cs typeface="Rubik" pitchFamily="2" charset="-79"/>
              </a:rPr>
              <a:t>Instructions &amp; public results: </a:t>
            </a:r>
            <a:r>
              <a:rPr lang="en-US" dirty="0">
                <a:latin typeface="Rubik" pitchFamily="2" charset="-79"/>
                <a:cs typeface="Rubik" pitchFamily="2" charset="-79"/>
                <a:hlinkClick r:id="rId8"/>
              </a:rPr>
              <a:t>https://w3.hepix.org/benchmarking.html</a:t>
            </a:r>
            <a:r>
              <a:rPr lang="en-US" dirty="0">
                <a:latin typeface="Rubik" pitchFamily="2" charset="-79"/>
                <a:cs typeface="Rubik" pitchFamily="2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7676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 descr="page13image21781824">
            <a:extLst>
              <a:ext uri="{FF2B5EF4-FFF2-40B4-BE49-F238E27FC236}">
                <a16:creationId xmlns:a16="http://schemas.microsoft.com/office/drawing/2014/main" id="{687EBD7A-834D-ADC0-70E7-873C7DA2B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707" y="994713"/>
            <a:ext cx="3271740" cy="1839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E6E115-4328-CDAC-7D75-0B28CA514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972" y="2539812"/>
            <a:ext cx="2915666" cy="2202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C5CF69-9F01-268D-782E-4BDE2783D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Heterogeneous execution… and more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5C723-F378-0ECE-92D1-35DB01968A2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8" y="1311276"/>
            <a:ext cx="4788895" cy="335795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chemeClr val="tx2"/>
                </a:solidFill>
              </a:rPr>
              <a:t>“HEPscore23” comprises a set of 7 </a:t>
            </a:r>
            <a:r>
              <a:rPr lang="en-US" sz="1100" u="sng" dirty="0">
                <a:solidFill>
                  <a:schemeClr val="tx2"/>
                </a:solidFill>
              </a:rPr>
              <a:t>production</a:t>
            </a:r>
            <a:r>
              <a:rPr lang="en-US" sz="1100" dirty="0">
                <a:solidFill>
                  <a:schemeClr val="tx2"/>
                </a:solidFill>
              </a:rPr>
              <a:t> workloads: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Available for x86_64 and </a:t>
            </a:r>
            <a:r>
              <a:rPr lang="en-US" sz="1100" b="1" dirty="0">
                <a:solidFill>
                  <a:schemeClr val="accent2"/>
                </a:solidFill>
              </a:rPr>
              <a:t>aarch64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100" dirty="0">
              <a:solidFill>
                <a:schemeClr val="accent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chemeClr val="tx2"/>
                </a:solidFill>
              </a:rPr>
              <a:t>Additional (bonus!) workloads leveraging compute accelerators: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MadGraph5 Event Generator (CPU vectorization, GPUs)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CMS HLT (GPUs)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MLPF (CPU vectorization, GPUs)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100" dirty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chemeClr val="tx2"/>
                </a:solidFill>
              </a:rPr>
              <a:t>HEP Benchmark Suite includes plugins to measure energy consumption, load, CPU frequency; enabling heterogenous efficiency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8ADC38-9D2D-3B8B-C7EF-CA1A017F9F4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3CF79-26DF-8F97-895D-DE4C61E9DB9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 dirty="0"/>
              <a:t>D. Southwick | Technical Workshop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E7340-7DA0-AD53-7D1C-A7E3DDA1CF5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92A67F-9154-1755-E3DE-59AA4EE97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442" y="2482040"/>
            <a:ext cx="2962005" cy="1666747"/>
          </a:xfrm>
          <a:prstGeom prst="rect">
            <a:avLst/>
          </a:prstGeom>
        </p:spPr>
      </p:pic>
      <p:pic>
        <p:nvPicPr>
          <p:cNvPr id="11" name="Picture 10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3FD9F2F-F6B9-367D-8468-9DA671D271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4859" y="1824755"/>
            <a:ext cx="2975675" cy="1666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79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D3230-6C0F-1890-938F-9F68DD91D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Learned Particle Flow (MLPF)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C437A-BE95-2C24-D549-BC236C58A7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95289" y="1311276"/>
            <a:ext cx="4472386" cy="335795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chemeClr val="tx2"/>
                </a:solidFill>
              </a:rPr>
              <a:t>An early example of a new generation of ML workloads being developed across all experiments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Containerized and available as an optional benchmark in HEPscore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Executes on any hardware supporting ML frameworks</a:t>
            </a:r>
          </a:p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accent2"/>
                </a:solidFill>
              </a:rPr>
              <a:t>Aggressively leverages accelerator offloading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tx2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100" dirty="0">
                <a:solidFill>
                  <a:schemeClr val="tx2"/>
                </a:solidFill>
              </a:rPr>
              <a:t>ML workloads such as this will take time before they replace their traditional deterministic (x86) counterparts, but this process has already begun in many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CFDFB-199D-5F9A-81C3-80608C8887E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EC8B0A-B5F9-3C6C-8F01-61A62E19C75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A46DF-B423-68DD-1EDA-3681CF7E0B5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2EBB44-56EB-1D45-0A7C-478076D12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1447" y="1576025"/>
            <a:ext cx="3815788" cy="26738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062399-C0E8-ADC7-C0D1-0891448C03C5}"/>
              </a:ext>
            </a:extLst>
          </p:cNvPr>
          <p:cNvSpPr txBox="1"/>
          <p:nvPr/>
        </p:nvSpPr>
        <p:spPr>
          <a:xfrm>
            <a:off x="5141447" y="4519192"/>
            <a:ext cx="47578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Rubik" pitchFamily="2" charset="-79"/>
                <a:cs typeface="Rubik" pitchFamily="2" charset="-79"/>
              </a:rPr>
              <a:t>See talk by E. Wulff later today!</a:t>
            </a:r>
          </a:p>
        </p:txBody>
      </p:sp>
    </p:spTree>
    <p:extLst>
      <p:ext uri="{BB962C8B-B14F-4D97-AF65-F5344CB8AC3E}">
        <p14:creationId xmlns:p14="http://schemas.microsoft.com/office/powerpoint/2010/main" val="100897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158DC-46D1-E967-63B3-56D15AA64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heterogeneous accelerators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294A2DA-B0F2-A78E-B427-0A487DF5CD1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03202937"/>
              </p:ext>
            </p:extLst>
          </p:nvPr>
        </p:nvGraphicFramePr>
        <p:xfrm>
          <a:off x="4491442" y="908894"/>
          <a:ext cx="4682712" cy="2158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28FEB-2F10-6BD8-862B-8945A1C72B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F97957-A3C2-9F22-4949-085043BEE2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5BE14-944A-1CA6-956B-B85869D937B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7E523E-2E27-CA78-4DAB-8BC08F1C3197}"/>
              </a:ext>
            </a:extLst>
          </p:cNvPr>
          <p:cNvSpPr txBox="1"/>
          <p:nvPr/>
        </p:nvSpPr>
        <p:spPr>
          <a:xfrm>
            <a:off x="395288" y="1207957"/>
            <a:ext cx="3952292" cy="3386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2"/>
                </a:solidFill>
                <a:latin typeface="Rubik" pitchFamily="2" charset="-79"/>
                <a:cs typeface="Rubik" pitchFamily="2" charset="-79"/>
              </a:rPr>
              <a:t>Understanding production ML performance (</a:t>
            </a:r>
            <a:r>
              <a:rPr lang="en-US" sz="1200" i="1" dirty="0">
                <a:solidFill>
                  <a:schemeClr val="tx2"/>
                </a:solidFill>
                <a:latin typeface="Rubik" pitchFamily="2" charset="-79"/>
                <a:cs typeface="Rubik" pitchFamily="2" charset="-79"/>
              </a:rPr>
              <a:t>inference</a:t>
            </a:r>
            <a:r>
              <a:rPr lang="en-US" sz="1200" dirty="0">
                <a:solidFill>
                  <a:schemeClr val="tx2"/>
                </a:solidFill>
                <a:latin typeface="Rubik" pitchFamily="2" charset="-79"/>
                <a:cs typeface="Rubik" pitchFamily="2" charset="-79"/>
              </a:rPr>
              <a:t>) critical as ML development matures in experiments. 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accent2"/>
              </a:solidFill>
              <a:latin typeface="Rubik" pitchFamily="2" charset="-79"/>
              <a:cs typeface="Rubik" pitchFamily="2" charset="-79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  <a:latin typeface="Rubik" pitchFamily="2" charset="-79"/>
                <a:cs typeface="Rubik" pitchFamily="2" charset="-79"/>
              </a:rPr>
              <a:t>Leverage heterogenous testbed to study performance, efficiency (next talk!)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  <a:latin typeface="Rubik" pitchFamily="2" charset="-79"/>
              <a:cs typeface="Rubik" pitchFamily="2" charset="-79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  <a:latin typeface="Rubik" pitchFamily="2" charset="-79"/>
                <a:cs typeface="Rubik" pitchFamily="2" charset="-79"/>
              </a:rPr>
              <a:t>Study modern GPU and CPU vector capabilities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  <a:latin typeface="Rubik" pitchFamily="2" charset="-79"/>
              <a:cs typeface="Rubik" pitchFamily="2" charset="-79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  <a:latin typeface="Rubik" pitchFamily="2" charset="-79"/>
                <a:cs typeface="Rubik" pitchFamily="2" charset="-79"/>
              </a:rPr>
              <a:t>Inform procurement, pledging, accounting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2"/>
              </a:solidFill>
              <a:latin typeface="Rubik" pitchFamily="2" charset="-79"/>
              <a:cs typeface="Rubik" pitchFamily="2" charset="-79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2"/>
                </a:solidFill>
                <a:latin typeface="Rubik" pitchFamily="2" charset="-79"/>
                <a:cs typeface="Rubik" pitchFamily="2" charset="-79"/>
              </a:rPr>
              <a:t>…Still complex &amp; difficult!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3642F5-F77E-7471-7B74-FB55485CE493}"/>
              </a:ext>
            </a:extLst>
          </p:cNvPr>
          <p:cNvSpPr txBox="1"/>
          <p:nvPr/>
        </p:nvSpPr>
        <p:spPr>
          <a:xfrm>
            <a:off x="4897012" y="4827904"/>
            <a:ext cx="4018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Rubik" pitchFamily="2" charset="-79"/>
                <a:cs typeface="Rubik" pitchFamily="2" charset="-79"/>
              </a:rPr>
              <a:t>Selection of current-gen accelerator performance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D1A154B7-23F6-B5B8-5DFC-7DD99B0B59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3965134"/>
              </p:ext>
            </p:extLst>
          </p:nvPr>
        </p:nvGraphicFramePr>
        <p:xfrm>
          <a:off x="4491442" y="3067723"/>
          <a:ext cx="4538850" cy="1822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26549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FA3CC-95CC-5DA4-2E6B-E444CD2C0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9F3E9-E312-FF02-A862-C45294FFF06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accent1"/>
                </a:solidFill>
              </a:rPr>
              <a:t>Many developments in benchmarking to cover heterogeneous architectures: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Workloads supporting multiple compile targets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Leveraging multiple types of compute accelerators and frameworks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Major infrastructure tooling effort to support </a:t>
            </a:r>
            <a:r>
              <a:rPr lang="en-US" sz="1200" dirty="0" err="1">
                <a:solidFill>
                  <a:schemeClr val="accent1"/>
                </a:solidFill>
              </a:rPr>
              <a:t>HEPscore</a:t>
            </a:r>
            <a:r>
              <a:rPr lang="en-US" sz="1200" dirty="0">
                <a:solidFill>
                  <a:schemeClr val="accent1"/>
                </a:solidFill>
              </a:rPr>
              <a:t> rollout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1"/>
                </a:solidFill>
              </a:rPr>
              <a:t>Focus on energy and compute efficiency across many devices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200" dirty="0">
              <a:solidFill>
                <a:schemeClr val="accent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200" dirty="0">
              <a:solidFill>
                <a:schemeClr val="accent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1200" dirty="0">
                <a:solidFill>
                  <a:schemeClr val="accent1"/>
                </a:solidFill>
              </a:rPr>
              <a:t>Preparing for upcoming heterogeneous workloads from experiments!</a:t>
            </a: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6BBD3-5B2F-15BA-A7F8-B907D8C98F0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26 March 2024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04446-0DA7-6B31-0468-070201BFC2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en-GB"/>
              <a:t>D. Southwick | Technical Workshop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8060D-8AD6-1BB8-1F45-E6BE782CF7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574B4C-4113-7E44-89BB-5B10D7742E21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41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C63A35-D9B9-5A20-2274-FBCAE7D52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Southwick | Technical Workshop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764888"/>
      </p:ext>
    </p:extLst>
  </p:cSld>
  <p:clrMapOvr>
    <a:masterClrMapping/>
  </p:clrMapOvr>
</p:sld>
</file>

<file path=ppt/theme/theme1.xml><?xml version="1.0" encoding="utf-8"?>
<a:theme xmlns:a="http://schemas.openxmlformats.org/drawingml/2006/main" name="Openlab Theme">
  <a:themeElements>
    <a:clrScheme name="Openlab Theme">
      <a:dk1>
        <a:srgbClr val="222750"/>
      </a:dk1>
      <a:lt1>
        <a:srgbClr val="FFFFFF"/>
      </a:lt1>
      <a:dk2>
        <a:srgbClr val="373E8E"/>
      </a:dk2>
      <a:lt2>
        <a:srgbClr val="FFFFFF"/>
      </a:lt2>
      <a:accent1>
        <a:srgbClr val="2B7CBE"/>
      </a:accent1>
      <a:accent2>
        <a:srgbClr val="39AD74"/>
      </a:accent2>
      <a:accent3>
        <a:srgbClr val="E95C33"/>
      </a:accent3>
      <a:accent4>
        <a:srgbClr val="1AAE9B"/>
      </a:accent4>
      <a:accent5>
        <a:srgbClr val="F18E3C"/>
      </a:accent5>
      <a:accent6>
        <a:srgbClr val="DC2845"/>
      </a:accent6>
      <a:hlink>
        <a:srgbClr val="297CBF"/>
      </a:hlink>
      <a:folHlink>
        <a:srgbClr val="373E9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alk_Show_PPT_Template_Openlab" id="{9B5FB4D8-2173-D549-8ED6-377D7ED2EF6E}" vid="{0D8E9891-63C9-BC46-8A1E-C5898A15D38C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Openlab Theme</Template>
  <TotalTime>2814</TotalTime>
  <Words>604</Words>
  <Application>Microsoft Macintosh PowerPoint</Application>
  <PresentationFormat>On-screen Show (16:9)</PresentationFormat>
  <Paragraphs>100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Rubik</vt:lpstr>
      <vt:lpstr>Openlab Theme</vt:lpstr>
      <vt:lpstr>PowerPoint Presentation</vt:lpstr>
      <vt:lpstr>Benchmarking Heterogeneous Architectures with HEPScore</vt:lpstr>
      <vt:lpstr>Benchmarking and Heterogeneous hardware</vt:lpstr>
      <vt:lpstr>HEP Benchmarking</vt:lpstr>
      <vt:lpstr>Heterogeneous execution… and more</vt:lpstr>
      <vt:lpstr>Machine Learned Particle Flow (MLPF)</vt:lpstr>
      <vt:lpstr>Recent heterogeneous accelerators</vt:lpstr>
      <vt:lpstr>Outlook</vt:lpstr>
      <vt:lpstr>PowerPoint Presentation</vt:lpstr>
      <vt:lpstr>Energy Efficiency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Southwick</dc:creator>
  <cp:lastModifiedBy>Southwick, David C</cp:lastModifiedBy>
  <cp:revision>3</cp:revision>
  <dcterms:created xsi:type="dcterms:W3CDTF">2024-03-19T13:58:07Z</dcterms:created>
  <dcterms:modified xsi:type="dcterms:W3CDTF">2024-03-26T11:20:45Z</dcterms:modified>
</cp:coreProperties>
</file>