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68" r:id="rId2"/>
    <p:sldId id="271" r:id="rId3"/>
    <p:sldId id="275" r:id="rId4"/>
    <p:sldId id="276" r:id="rId5"/>
    <p:sldId id="297" r:id="rId6"/>
    <p:sldId id="300" r:id="rId7"/>
    <p:sldId id="308" r:id="rId8"/>
    <p:sldId id="309" r:id="rId9"/>
    <p:sldId id="305" r:id="rId10"/>
    <p:sldId id="311" r:id="rId11"/>
    <p:sldId id="304" r:id="rId12"/>
    <p:sldId id="287" r:id="rId13"/>
    <p:sldId id="289" r:id="rId14"/>
    <p:sldId id="284" r:id="rId15"/>
    <p:sldId id="312" r:id="rId16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3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6E717F"/>
    <a:srgbClr val="62667F"/>
    <a:srgbClr val="1CAE9B"/>
    <a:srgbClr val="616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458" autoAdjust="0"/>
  </p:normalViewPr>
  <p:slideViewPr>
    <p:cSldViewPr snapToGrid="0" snapToObjects="1" showGuides="1">
      <p:cViewPr>
        <p:scale>
          <a:sx n="100" d="100"/>
          <a:sy n="100" d="100"/>
        </p:scale>
        <p:origin x="902" y="-82"/>
      </p:cViewPr>
      <p:guideLst>
        <p:guide orient="horz" pos="173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20" d="100"/>
          <a:sy n="120" d="100"/>
        </p:scale>
        <p:origin x="49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BDA6E12-5B3B-F04B-9723-5B66DEE80E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F19DC4-25BC-6349-8C65-C7446A20F6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E4E99-9610-F04D-B2CD-F76838566A29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EF2B3A-E1F3-3D48-A6CA-69AF77130D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4C00C8-EEFD-CC42-8021-9586DC6BFA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63A81-0A66-2540-A309-717748947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504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EC22D-4F53-B44E-A087-FD5E2EE5665E}" type="datetimeFigureOut">
              <a:rPr lang="fr-FR" smtClean="0"/>
              <a:t>22/03/2024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70F15-81B9-BD4B-A6A9-BD9FDCA9EF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940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9438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Aggressive R&amp;D – “higher-risk projects”</a:t>
            </a:r>
          </a:p>
          <a:p>
            <a:r>
              <a:rPr lang="en-US" dirty="0"/>
              <a:t>	- new person-power necessary (either by hiring new people or by permitting to the current contributors to spend more/all time on software and computing development)</a:t>
            </a:r>
          </a:p>
          <a:p>
            <a:endParaRPr lang="en-US" dirty="0"/>
          </a:p>
          <a:p>
            <a:r>
              <a:rPr lang="en-US" dirty="0"/>
              <a:t>Conservative R&amp;D</a:t>
            </a:r>
          </a:p>
          <a:p>
            <a:r>
              <a:rPr lang="en-US" dirty="0"/>
              <a:t>	- using only the current people-power in ATLAS software and computing community</a:t>
            </a:r>
          </a:p>
          <a:p>
            <a:r>
              <a:rPr lang="en-US" dirty="0"/>
              <a:t>	- assuming that staffing levels are maintained, and key experts remain at CERN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850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445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GANs suffer from missing mode problem, 2DGAN is not an exception.</a:t>
            </a:r>
          </a:p>
          <a:p>
            <a:r>
              <a:rPr lang="en-US" dirty="0"/>
              <a:t>Multi-generator ensemble </a:t>
            </a:r>
            <a:r>
              <a:rPr lang="en-US" dirty="0" err="1"/>
              <a:t>adaGAN</a:t>
            </a:r>
            <a:r>
              <a:rPr lang="en-US" dirty="0"/>
              <a:t> claims to be an ensemble of complementary generators</a:t>
            </a:r>
          </a:p>
          <a:p>
            <a:endParaRPr lang="en-US" dirty="0"/>
          </a:p>
          <a:p>
            <a:r>
              <a:rPr lang="en-US" dirty="0"/>
              <a:t>ADD ADAGAN REFERENCE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294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70F15-81B9-BD4B-A6A9-BD9FDCA9EF0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6624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A73C5D1-7B68-3444-BE8B-CAF00B41ED58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noFill/>
              </a:ln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BA8B7C1-3C2D-CA43-AA63-7E5A9A6D9D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66425" y="2034635"/>
            <a:ext cx="3411151" cy="107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622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F7537851-0CFA-2144-9555-B5D31E64F2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4"/>
          <a:stretch>
            <a:fillRect/>
          </a:stretch>
        </p:blipFill>
        <p:spPr>
          <a:xfrm rot="10800000" flipH="1">
            <a:off x="7479321" y="50386"/>
            <a:ext cx="473951" cy="5093113"/>
          </a:xfrm>
          <a:custGeom>
            <a:avLst/>
            <a:gdLst>
              <a:gd name="connsiteX0" fmla="*/ 0 w 478640"/>
              <a:gd name="connsiteY0" fmla="*/ 5143501 h 5143501"/>
              <a:gd name="connsiteX1" fmla="*/ 478640 w 478640"/>
              <a:gd name="connsiteY1" fmla="*/ 5143501 h 5143501"/>
              <a:gd name="connsiteX2" fmla="*/ 478640 w 478640"/>
              <a:gd name="connsiteY2" fmla="*/ 0 h 5143501"/>
              <a:gd name="connsiteX3" fmla="*/ 0 w 478640"/>
              <a:gd name="connsiteY3" fmla="*/ 0 h 514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640" h="5143501">
                <a:moveTo>
                  <a:pt x="0" y="5143501"/>
                </a:moveTo>
                <a:lnTo>
                  <a:pt x="478640" y="5143501"/>
                </a:lnTo>
                <a:lnTo>
                  <a:pt x="478640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2A606E8-0864-A741-A902-3B7802F5D7F1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773E263-E9CC-DB48-A27A-688599BD94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BB6E341-C192-604F-AFDB-8595C5A6BFF9}"/>
              </a:ext>
            </a:extLst>
          </p:cNvPr>
          <p:cNvSpPr/>
          <p:nvPr userDrawn="1"/>
        </p:nvSpPr>
        <p:spPr>
          <a:xfrm>
            <a:off x="2" y="0"/>
            <a:ext cx="446566" cy="435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00E6BF8-DBD4-B615-50EC-AD82E331414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8691" y="383780"/>
            <a:ext cx="6196938" cy="231445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GB" noProof="0" dirty="0"/>
              <a:t>Click to add section title</a:t>
            </a:r>
            <a:br>
              <a:rPr lang="en-GB" noProof="0" dirty="0"/>
            </a:br>
            <a:r>
              <a:rPr lang="en-GB" noProof="0" dirty="0"/>
              <a:t>Rubik (36)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5C818CA-C3E8-5DDA-E004-49871A98A4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9138" y="3015093"/>
            <a:ext cx="6196938" cy="1370094"/>
          </a:xfrm>
        </p:spPr>
        <p:txBody>
          <a:bodyPr>
            <a:normAutofit/>
          </a:bodyPr>
          <a:lstStyle>
            <a:lvl1pPr marL="0" indent="0" algn="l">
              <a:buNone/>
              <a:defRPr sz="1000"/>
            </a:lvl1pPr>
            <a:lvl2pPr marL="342907" indent="0" algn="ctr">
              <a:buNone/>
              <a:defRPr sz="1500"/>
            </a:lvl2pPr>
            <a:lvl3pPr marL="685814" indent="0" algn="ctr">
              <a:buNone/>
              <a:defRPr sz="1351"/>
            </a:lvl3pPr>
            <a:lvl4pPr marL="1028721" indent="0" algn="ctr">
              <a:buNone/>
              <a:defRPr sz="1200"/>
            </a:lvl4pPr>
            <a:lvl5pPr marL="1371627" indent="0" algn="ctr">
              <a:buNone/>
              <a:defRPr sz="1200"/>
            </a:lvl5pPr>
            <a:lvl6pPr marL="1714534" indent="0" algn="ctr">
              <a:buNone/>
              <a:defRPr sz="1200"/>
            </a:lvl6pPr>
            <a:lvl7pPr marL="2057441" indent="0" algn="ctr">
              <a:buNone/>
              <a:defRPr sz="1200"/>
            </a:lvl7pPr>
            <a:lvl8pPr marL="2400348" indent="0" algn="ctr">
              <a:buNone/>
              <a:defRPr sz="1200"/>
            </a:lvl8pPr>
            <a:lvl9pPr marL="2743255" indent="0" algn="ctr">
              <a:buNone/>
              <a:defRPr sz="1200"/>
            </a:lvl9pPr>
          </a:lstStyle>
          <a:p>
            <a:r>
              <a:rPr lang="en-GB" noProof="0" dirty="0"/>
              <a:t>Click to add subtitle</a:t>
            </a:r>
          </a:p>
          <a:p>
            <a:r>
              <a:rPr lang="en-GB" noProof="0" dirty="0"/>
              <a:t> 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56EFEA70-1120-5F47-81D8-78E8EA935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47B6E-0A61-CA45-8555-E9EDE20E64E9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6AA80972-D982-8B48-8D8C-DE040BACE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F29FDEDB-C1F2-AB41-A3CB-A4B98F0E6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83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A619FB2-AA9F-384F-9C1D-5B6BCE3B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70057-2996-FD4D-86B0-28D8287ECFE7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8AD9EE5-4A63-B348-AB54-924CCE896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127D50-5F76-114D-BA1F-DC96106AD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54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pac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95288" y="1311274"/>
            <a:ext cx="2487059" cy="116244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 level 1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3BEF28D-3150-1B4D-9FA5-06D7E6A790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9" y="231775"/>
            <a:ext cx="2487058" cy="68421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3BD4A4A-8D03-364C-A819-DA050B3FEAC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2571750"/>
            <a:ext cx="2487060" cy="2097483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text level 2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32C2ED-22EB-DF47-B8BB-539959DE068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89BF738-E02A-ED40-ABEF-D2B0DA09DBE5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166CB8-378A-3149-A542-9C0F6CD4041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9371656D-DAD7-DF48-83E1-36F13FC7E1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7" name="Espace réservé pour une image  86">
            <a:extLst>
              <a:ext uri="{FF2B5EF4-FFF2-40B4-BE49-F238E27FC236}">
                <a16:creationId xmlns:a16="http://schemas.microsoft.com/office/drawing/2014/main" id="{DE922623-A2E8-074C-92AF-B7FB1D267C7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87728" y="1"/>
            <a:ext cx="5956272" cy="4820491"/>
          </a:xfrm>
          <a:custGeom>
            <a:avLst/>
            <a:gdLst>
              <a:gd name="connsiteX0" fmla="*/ 5956272 w 5956272"/>
              <a:gd name="connsiteY0" fmla="*/ 3835409 h 4820491"/>
              <a:gd name="connsiteX1" fmla="*/ 5956272 w 5956272"/>
              <a:gd name="connsiteY1" fmla="*/ 4513783 h 4820491"/>
              <a:gd name="connsiteX2" fmla="*/ 5727579 w 5956272"/>
              <a:gd name="connsiteY2" fmla="*/ 4742476 h 4820491"/>
              <a:gd name="connsiteX3" fmla="*/ 5726798 w 5956272"/>
              <a:gd name="connsiteY3" fmla="*/ 4741695 h 4820491"/>
              <a:gd name="connsiteX4" fmla="*/ 5719816 w 5956272"/>
              <a:gd name="connsiteY4" fmla="*/ 4750243 h 4820491"/>
              <a:gd name="connsiteX5" fmla="*/ 5380627 w 5956272"/>
              <a:gd name="connsiteY5" fmla="*/ 4750243 h 4820491"/>
              <a:gd name="connsiteX6" fmla="*/ 5380627 w 5956272"/>
              <a:gd name="connsiteY6" fmla="*/ 4411054 h 4820491"/>
              <a:gd name="connsiteX7" fmla="*/ 5389175 w 5956272"/>
              <a:gd name="connsiteY7" fmla="*/ 4404072 h 4820491"/>
              <a:gd name="connsiteX8" fmla="*/ 5388392 w 5956272"/>
              <a:gd name="connsiteY8" fmla="*/ 4403289 h 4820491"/>
              <a:gd name="connsiteX9" fmla="*/ 5956272 w 5956272"/>
              <a:gd name="connsiteY9" fmla="*/ 3076783 h 4820491"/>
              <a:gd name="connsiteX10" fmla="*/ 5956272 w 5956272"/>
              <a:gd name="connsiteY10" fmla="*/ 3755158 h 4820491"/>
              <a:gd name="connsiteX11" fmla="*/ 4968956 w 5956272"/>
              <a:gd name="connsiteY11" fmla="*/ 4742474 h 4820491"/>
              <a:gd name="connsiteX12" fmla="*/ 4968174 w 5956272"/>
              <a:gd name="connsiteY12" fmla="*/ 4741694 h 4820491"/>
              <a:gd name="connsiteX13" fmla="*/ 4961191 w 5956272"/>
              <a:gd name="connsiteY13" fmla="*/ 4750242 h 4820491"/>
              <a:gd name="connsiteX14" fmla="*/ 4622002 w 5956272"/>
              <a:gd name="connsiteY14" fmla="*/ 4750242 h 4820491"/>
              <a:gd name="connsiteX15" fmla="*/ 4622002 w 5956272"/>
              <a:gd name="connsiteY15" fmla="*/ 4411053 h 4820491"/>
              <a:gd name="connsiteX16" fmla="*/ 4630550 w 5956272"/>
              <a:gd name="connsiteY16" fmla="*/ 4404070 h 4820491"/>
              <a:gd name="connsiteX17" fmla="*/ 4629768 w 5956272"/>
              <a:gd name="connsiteY17" fmla="*/ 4403287 h 4820491"/>
              <a:gd name="connsiteX18" fmla="*/ 5956272 w 5956272"/>
              <a:gd name="connsiteY18" fmla="*/ 2318157 h 4820491"/>
              <a:gd name="connsiteX19" fmla="*/ 5956272 w 5956272"/>
              <a:gd name="connsiteY19" fmla="*/ 2996532 h 4820491"/>
              <a:gd name="connsiteX20" fmla="*/ 4210329 w 5956272"/>
              <a:gd name="connsiteY20" fmla="*/ 4742474 h 4820491"/>
              <a:gd name="connsiteX21" fmla="*/ 4209548 w 5956272"/>
              <a:gd name="connsiteY21" fmla="*/ 4741694 h 4820491"/>
              <a:gd name="connsiteX22" fmla="*/ 4202565 w 5956272"/>
              <a:gd name="connsiteY22" fmla="*/ 4750241 h 4820491"/>
              <a:gd name="connsiteX23" fmla="*/ 3863377 w 5956272"/>
              <a:gd name="connsiteY23" fmla="*/ 4750242 h 4820491"/>
              <a:gd name="connsiteX24" fmla="*/ 3863377 w 5956272"/>
              <a:gd name="connsiteY24" fmla="*/ 4411053 h 4820491"/>
              <a:gd name="connsiteX25" fmla="*/ 3871924 w 5956272"/>
              <a:gd name="connsiteY25" fmla="*/ 4404069 h 4820491"/>
              <a:gd name="connsiteX26" fmla="*/ 3871142 w 5956272"/>
              <a:gd name="connsiteY26" fmla="*/ 4403287 h 4820491"/>
              <a:gd name="connsiteX27" fmla="*/ 5956272 w 5956272"/>
              <a:gd name="connsiteY27" fmla="*/ 1559532 h 4820491"/>
              <a:gd name="connsiteX28" fmla="*/ 5956272 w 5956272"/>
              <a:gd name="connsiteY28" fmla="*/ 2237906 h 4820491"/>
              <a:gd name="connsiteX29" fmla="*/ 3451704 w 5956272"/>
              <a:gd name="connsiteY29" fmla="*/ 4742474 h 4820491"/>
              <a:gd name="connsiteX30" fmla="*/ 3450923 w 5956272"/>
              <a:gd name="connsiteY30" fmla="*/ 4741694 h 4820491"/>
              <a:gd name="connsiteX31" fmla="*/ 3443941 w 5956272"/>
              <a:gd name="connsiteY31" fmla="*/ 4750242 h 4820491"/>
              <a:gd name="connsiteX32" fmla="*/ 3104752 w 5956272"/>
              <a:gd name="connsiteY32" fmla="*/ 4750242 h 4820491"/>
              <a:gd name="connsiteX33" fmla="*/ 3104752 w 5956272"/>
              <a:gd name="connsiteY33" fmla="*/ 4411053 h 4820491"/>
              <a:gd name="connsiteX34" fmla="*/ 3113299 w 5956272"/>
              <a:gd name="connsiteY34" fmla="*/ 4404069 h 4820491"/>
              <a:gd name="connsiteX35" fmla="*/ 3112517 w 5956272"/>
              <a:gd name="connsiteY35" fmla="*/ 4403287 h 4820491"/>
              <a:gd name="connsiteX36" fmla="*/ 5956272 w 5956272"/>
              <a:gd name="connsiteY36" fmla="*/ 800908 h 4820491"/>
              <a:gd name="connsiteX37" fmla="*/ 5956272 w 5956272"/>
              <a:gd name="connsiteY37" fmla="*/ 1479283 h 4820491"/>
              <a:gd name="connsiteX38" fmla="*/ 2693080 w 5956272"/>
              <a:gd name="connsiteY38" fmla="*/ 4742474 h 4820491"/>
              <a:gd name="connsiteX39" fmla="*/ 2692299 w 5956272"/>
              <a:gd name="connsiteY39" fmla="*/ 4741694 h 4820491"/>
              <a:gd name="connsiteX40" fmla="*/ 2685316 w 5956272"/>
              <a:gd name="connsiteY40" fmla="*/ 4750242 h 4820491"/>
              <a:gd name="connsiteX41" fmla="*/ 2346128 w 5956272"/>
              <a:gd name="connsiteY41" fmla="*/ 4750242 h 4820491"/>
              <a:gd name="connsiteX42" fmla="*/ 2346127 w 5956272"/>
              <a:gd name="connsiteY42" fmla="*/ 4411054 h 4820491"/>
              <a:gd name="connsiteX43" fmla="*/ 2354676 w 5956272"/>
              <a:gd name="connsiteY43" fmla="*/ 4404070 h 4820491"/>
              <a:gd name="connsiteX44" fmla="*/ 2353893 w 5956272"/>
              <a:gd name="connsiteY44" fmla="*/ 4403287 h 4820491"/>
              <a:gd name="connsiteX45" fmla="*/ 5956272 w 5956272"/>
              <a:gd name="connsiteY45" fmla="*/ 42284 h 4820491"/>
              <a:gd name="connsiteX46" fmla="*/ 5956272 w 5956272"/>
              <a:gd name="connsiteY46" fmla="*/ 720660 h 4820491"/>
              <a:gd name="connsiteX47" fmla="*/ 1934456 w 5956272"/>
              <a:gd name="connsiteY47" fmla="*/ 4742475 h 4820491"/>
              <a:gd name="connsiteX48" fmla="*/ 1933675 w 5956272"/>
              <a:gd name="connsiteY48" fmla="*/ 4741695 h 4820491"/>
              <a:gd name="connsiteX49" fmla="*/ 1926692 w 5956272"/>
              <a:gd name="connsiteY49" fmla="*/ 4750242 h 4820491"/>
              <a:gd name="connsiteX50" fmla="*/ 1587502 w 5956272"/>
              <a:gd name="connsiteY50" fmla="*/ 4750242 h 4820491"/>
              <a:gd name="connsiteX51" fmla="*/ 1587503 w 5956272"/>
              <a:gd name="connsiteY51" fmla="*/ 4411054 h 4820491"/>
              <a:gd name="connsiteX52" fmla="*/ 1596052 w 5956272"/>
              <a:gd name="connsiteY52" fmla="*/ 4404069 h 4820491"/>
              <a:gd name="connsiteX53" fmla="*/ 1595269 w 5956272"/>
              <a:gd name="connsiteY53" fmla="*/ 4403287 h 4820491"/>
              <a:gd name="connsiteX54" fmla="*/ 5239932 w 5956272"/>
              <a:gd name="connsiteY54" fmla="*/ 0 h 4820491"/>
              <a:gd name="connsiteX55" fmla="*/ 5918308 w 5956272"/>
              <a:gd name="connsiteY55" fmla="*/ 0 h 4820491"/>
              <a:gd name="connsiteX56" fmla="*/ 1175832 w 5956272"/>
              <a:gd name="connsiteY56" fmla="*/ 4742475 h 4820491"/>
              <a:gd name="connsiteX57" fmla="*/ 1175051 w 5956272"/>
              <a:gd name="connsiteY57" fmla="*/ 4741694 h 4820491"/>
              <a:gd name="connsiteX58" fmla="*/ 1168068 w 5956272"/>
              <a:gd name="connsiteY58" fmla="*/ 4750242 h 4820491"/>
              <a:gd name="connsiteX59" fmla="*/ 828880 w 5956272"/>
              <a:gd name="connsiteY59" fmla="*/ 4750242 h 4820491"/>
              <a:gd name="connsiteX60" fmla="*/ 828881 w 5956272"/>
              <a:gd name="connsiteY60" fmla="*/ 4411054 h 4820491"/>
              <a:gd name="connsiteX61" fmla="*/ 837428 w 5956272"/>
              <a:gd name="connsiteY61" fmla="*/ 4404070 h 4820491"/>
              <a:gd name="connsiteX62" fmla="*/ 836646 w 5956272"/>
              <a:gd name="connsiteY62" fmla="*/ 4403287 h 4820491"/>
              <a:gd name="connsiteX63" fmla="*/ 4481310 w 5956272"/>
              <a:gd name="connsiteY63" fmla="*/ 0 h 4820491"/>
              <a:gd name="connsiteX64" fmla="*/ 5159686 w 5956272"/>
              <a:gd name="connsiteY64" fmla="*/ 0 h 4820491"/>
              <a:gd name="connsiteX65" fmla="*/ 417210 w 5956272"/>
              <a:gd name="connsiteY65" fmla="*/ 4742474 h 4820491"/>
              <a:gd name="connsiteX66" fmla="*/ 416428 w 5956272"/>
              <a:gd name="connsiteY66" fmla="*/ 4741694 h 4820491"/>
              <a:gd name="connsiteX67" fmla="*/ 409446 w 5956272"/>
              <a:gd name="connsiteY67" fmla="*/ 4750242 h 4820491"/>
              <a:gd name="connsiteX68" fmla="*/ 70256 w 5956272"/>
              <a:gd name="connsiteY68" fmla="*/ 4750242 h 4820491"/>
              <a:gd name="connsiteX69" fmla="*/ 70256 w 5956272"/>
              <a:gd name="connsiteY69" fmla="*/ 4411053 h 4820491"/>
              <a:gd name="connsiteX70" fmla="*/ 78805 w 5956272"/>
              <a:gd name="connsiteY70" fmla="*/ 4404070 h 4820491"/>
              <a:gd name="connsiteX71" fmla="*/ 78022 w 5956272"/>
              <a:gd name="connsiteY71" fmla="*/ 4403287 h 4820491"/>
              <a:gd name="connsiteX72" fmla="*/ 3727879 w 5956272"/>
              <a:gd name="connsiteY72" fmla="*/ 0 h 4820491"/>
              <a:gd name="connsiteX73" fmla="*/ 4406254 w 5956272"/>
              <a:gd name="connsiteY73" fmla="*/ 0 h 4820491"/>
              <a:gd name="connsiteX74" fmla="*/ 417210 w 5956272"/>
              <a:gd name="connsiteY74" fmla="*/ 3989044 h 4820491"/>
              <a:gd name="connsiteX75" fmla="*/ 416428 w 5956272"/>
              <a:gd name="connsiteY75" fmla="*/ 3988263 h 4820491"/>
              <a:gd name="connsiteX76" fmla="*/ 409446 w 5956272"/>
              <a:gd name="connsiteY76" fmla="*/ 3996811 h 4820491"/>
              <a:gd name="connsiteX77" fmla="*/ 70256 w 5956272"/>
              <a:gd name="connsiteY77" fmla="*/ 3996811 h 4820491"/>
              <a:gd name="connsiteX78" fmla="*/ 70256 w 5956272"/>
              <a:gd name="connsiteY78" fmla="*/ 3657622 h 4820491"/>
              <a:gd name="connsiteX79" fmla="*/ 78805 w 5956272"/>
              <a:gd name="connsiteY79" fmla="*/ 3650639 h 4820491"/>
              <a:gd name="connsiteX80" fmla="*/ 78022 w 5956272"/>
              <a:gd name="connsiteY80" fmla="*/ 3649856 h 4820491"/>
              <a:gd name="connsiteX81" fmla="*/ 2974444 w 5956272"/>
              <a:gd name="connsiteY81" fmla="*/ 0 h 4820491"/>
              <a:gd name="connsiteX82" fmla="*/ 3652820 w 5956272"/>
              <a:gd name="connsiteY82" fmla="*/ 0 h 4820491"/>
              <a:gd name="connsiteX83" fmla="*/ 417207 w 5956272"/>
              <a:gd name="connsiteY83" fmla="*/ 3235612 h 4820491"/>
              <a:gd name="connsiteX84" fmla="*/ 416425 w 5956272"/>
              <a:gd name="connsiteY84" fmla="*/ 3234831 h 4820491"/>
              <a:gd name="connsiteX85" fmla="*/ 409443 w 5956272"/>
              <a:gd name="connsiteY85" fmla="*/ 3243379 h 4820491"/>
              <a:gd name="connsiteX86" fmla="*/ 70254 w 5956272"/>
              <a:gd name="connsiteY86" fmla="*/ 3243379 h 4820491"/>
              <a:gd name="connsiteX87" fmla="*/ 70254 w 5956272"/>
              <a:gd name="connsiteY87" fmla="*/ 2904190 h 4820491"/>
              <a:gd name="connsiteX88" fmla="*/ 78802 w 5956272"/>
              <a:gd name="connsiteY88" fmla="*/ 2897207 h 4820491"/>
              <a:gd name="connsiteX89" fmla="*/ 78019 w 5956272"/>
              <a:gd name="connsiteY89" fmla="*/ 2896424 h 4820491"/>
              <a:gd name="connsiteX90" fmla="*/ 2221008 w 5956272"/>
              <a:gd name="connsiteY90" fmla="*/ 0 h 4820491"/>
              <a:gd name="connsiteX91" fmla="*/ 2899383 w 5956272"/>
              <a:gd name="connsiteY91" fmla="*/ 0 h 4820491"/>
              <a:gd name="connsiteX92" fmla="*/ 417205 w 5956272"/>
              <a:gd name="connsiteY92" fmla="*/ 2482179 h 4820491"/>
              <a:gd name="connsiteX93" fmla="*/ 416424 w 5956272"/>
              <a:gd name="connsiteY93" fmla="*/ 2481397 h 4820491"/>
              <a:gd name="connsiteX94" fmla="*/ 409441 w 5956272"/>
              <a:gd name="connsiteY94" fmla="*/ 2489946 h 4820491"/>
              <a:gd name="connsiteX95" fmla="*/ 70251 w 5956272"/>
              <a:gd name="connsiteY95" fmla="*/ 2489945 h 4820491"/>
              <a:gd name="connsiteX96" fmla="*/ 70251 w 5956272"/>
              <a:gd name="connsiteY96" fmla="*/ 2150756 h 4820491"/>
              <a:gd name="connsiteX97" fmla="*/ 78800 w 5956272"/>
              <a:gd name="connsiteY97" fmla="*/ 2143774 h 4820491"/>
              <a:gd name="connsiteX98" fmla="*/ 78017 w 5956272"/>
              <a:gd name="connsiteY98" fmla="*/ 2142991 h 4820491"/>
              <a:gd name="connsiteX99" fmla="*/ 1478533 w 5956272"/>
              <a:gd name="connsiteY99" fmla="*/ 0 h 4820491"/>
              <a:gd name="connsiteX100" fmla="*/ 2156909 w 5956272"/>
              <a:gd name="connsiteY100" fmla="*/ 0 h 4820491"/>
              <a:gd name="connsiteX101" fmla="*/ 417205 w 5956272"/>
              <a:gd name="connsiteY101" fmla="*/ 1739704 h 4820491"/>
              <a:gd name="connsiteX102" fmla="*/ 416424 w 5956272"/>
              <a:gd name="connsiteY102" fmla="*/ 1738922 h 4820491"/>
              <a:gd name="connsiteX103" fmla="*/ 409440 w 5956272"/>
              <a:gd name="connsiteY103" fmla="*/ 1747470 h 4820491"/>
              <a:gd name="connsiteX104" fmla="*/ 70251 w 5956272"/>
              <a:gd name="connsiteY104" fmla="*/ 1747470 h 4820491"/>
              <a:gd name="connsiteX105" fmla="*/ 70251 w 5956272"/>
              <a:gd name="connsiteY105" fmla="*/ 1408283 h 4820491"/>
              <a:gd name="connsiteX106" fmla="*/ 78800 w 5956272"/>
              <a:gd name="connsiteY106" fmla="*/ 1401299 h 4820491"/>
              <a:gd name="connsiteX107" fmla="*/ 78017 w 5956272"/>
              <a:gd name="connsiteY107" fmla="*/ 1400517 h 4820491"/>
              <a:gd name="connsiteX108" fmla="*/ 736055 w 5956272"/>
              <a:gd name="connsiteY108" fmla="*/ 0 h 4820491"/>
              <a:gd name="connsiteX109" fmla="*/ 1414431 w 5956272"/>
              <a:gd name="connsiteY109" fmla="*/ 0 h 4820491"/>
              <a:gd name="connsiteX110" fmla="*/ 417204 w 5956272"/>
              <a:gd name="connsiteY110" fmla="*/ 997227 h 4820491"/>
              <a:gd name="connsiteX111" fmla="*/ 416422 w 5956272"/>
              <a:gd name="connsiteY111" fmla="*/ 996445 h 4820491"/>
              <a:gd name="connsiteX112" fmla="*/ 409439 w 5956272"/>
              <a:gd name="connsiteY112" fmla="*/ 1004993 h 4820491"/>
              <a:gd name="connsiteX113" fmla="*/ 70251 w 5956272"/>
              <a:gd name="connsiteY113" fmla="*/ 1004994 h 4820491"/>
              <a:gd name="connsiteX114" fmla="*/ 70251 w 5956272"/>
              <a:gd name="connsiteY114" fmla="*/ 665805 h 4820491"/>
              <a:gd name="connsiteX115" fmla="*/ 78799 w 5956272"/>
              <a:gd name="connsiteY115" fmla="*/ 658822 h 4820491"/>
              <a:gd name="connsiteX116" fmla="*/ 78016 w 5956272"/>
              <a:gd name="connsiteY116" fmla="*/ 658039 h 4820491"/>
              <a:gd name="connsiteX117" fmla="*/ 15107 w 5956272"/>
              <a:gd name="connsiteY117" fmla="*/ 0 h 4820491"/>
              <a:gd name="connsiteX118" fmla="*/ 660996 w 5956272"/>
              <a:gd name="connsiteY118" fmla="*/ 0 h 4820491"/>
              <a:gd name="connsiteX119" fmla="*/ 417203 w 5956272"/>
              <a:gd name="connsiteY119" fmla="*/ 243794 h 4820491"/>
              <a:gd name="connsiteX120" fmla="*/ 416421 w 5956272"/>
              <a:gd name="connsiteY120" fmla="*/ 243012 h 4820491"/>
              <a:gd name="connsiteX121" fmla="*/ 409439 w 5956272"/>
              <a:gd name="connsiteY121" fmla="*/ 251560 h 4820491"/>
              <a:gd name="connsiteX122" fmla="*/ 70249 w 5956272"/>
              <a:gd name="connsiteY122" fmla="*/ 251560 h 4820491"/>
              <a:gd name="connsiteX123" fmla="*/ 4391 w 5956272"/>
              <a:gd name="connsiteY123" fmla="*/ 36157 h 482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5956272" h="4820491">
                <a:moveTo>
                  <a:pt x="5956272" y="3835409"/>
                </a:moveTo>
                <a:lnTo>
                  <a:pt x="5956272" y="4513783"/>
                </a:lnTo>
                <a:lnTo>
                  <a:pt x="5727579" y="4742476"/>
                </a:lnTo>
                <a:lnTo>
                  <a:pt x="5726798" y="4741695"/>
                </a:lnTo>
                <a:lnTo>
                  <a:pt x="5719816" y="4750243"/>
                </a:lnTo>
                <a:cubicBezTo>
                  <a:pt x="5626151" y="4843908"/>
                  <a:pt x="5474291" y="4843908"/>
                  <a:pt x="5380627" y="4750243"/>
                </a:cubicBezTo>
                <a:cubicBezTo>
                  <a:pt x="5286962" y="4656579"/>
                  <a:pt x="5286962" y="4504719"/>
                  <a:pt x="5380627" y="4411054"/>
                </a:cubicBezTo>
                <a:lnTo>
                  <a:pt x="5389175" y="4404072"/>
                </a:lnTo>
                <a:lnTo>
                  <a:pt x="5388392" y="4403289"/>
                </a:lnTo>
                <a:close/>
                <a:moveTo>
                  <a:pt x="5956272" y="3076783"/>
                </a:moveTo>
                <a:lnTo>
                  <a:pt x="5956272" y="3755158"/>
                </a:lnTo>
                <a:lnTo>
                  <a:pt x="4968956" y="4742474"/>
                </a:lnTo>
                <a:lnTo>
                  <a:pt x="4968174" y="4741694"/>
                </a:lnTo>
                <a:lnTo>
                  <a:pt x="4961191" y="4750242"/>
                </a:lnTo>
                <a:cubicBezTo>
                  <a:pt x="4867526" y="4843907"/>
                  <a:pt x="4715666" y="4843907"/>
                  <a:pt x="4622002" y="4750242"/>
                </a:cubicBezTo>
                <a:cubicBezTo>
                  <a:pt x="4528337" y="4656577"/>
                  <a:pt x="4528337" y="4504718"/>
                  <a:pt x="4622002" y="4411053"/>
                </a:cubicBezTo>
                <a:lnTo>
                  <a:pt x="4630550" y="4404070"/>
                </a:lnTo>
                <a:lnTo>
                  <a:pt x="4629768" y="4403287"/>
                </a:lnTo>
                <a:close/>
                <a:moveTo>
                  <a:pt x="5956272" y="2318157"/>
                </a:moveTo>
                <a:lnTo>
                  <a:pt x="5956272" y="2996532"/>
                </a:lnTo>
                <a:lnTo>
                  <a:pt x="4210329" y="4742474"/>
                </a:lnTo>
                <a:lnTo>
                  <a:pt x="4209548" y="4741694"/>
                </a:lnTo>
                <a:lnTo>
                  <a:pt x="4202565" y="4750241"/>
                </a:lnTo>
                <a:cubicBezTo>
                  <a:pt x="4108901" y="4843907"/>
                  <a:pt x="3957041" y="4843908"/>
                  <a:pt x="3863377" y="4750242"/>
                </a:cubicBezTo>
                <a:cubicBezTo>
                  <a:pt x="3769712" y="4656577"/>
                  <a:pt x="3769712" y="4504718"/>
                  <a:pt x="3863377" y="4411053"/>
                </a:cubicBezTo>
                <a:lnTo>
                  <a:pt x="3871924" y="4404069"/>
                </a:lnTo>
                <a:lnTo>
                  <a:pt x="3871142" y="4403287"/>
                </a:lnTo>
                <a:close/>
                <a:moveTo>
                  <a:pt x="5956272" y="1559532"/>
                </a:moveTo>
                <a:lnTo>
                  <a:pt x="5956272" y="2237906"/>
                </a:lnTo>
                <a:lnTo>
                  <a:pt x="3451704" y="4742474"/>
                </a:lnTo>
                <a:lnTo>
                  <a:pt x="3450923" y="4741694"/>
                </a:lnTo>
                <a:lnTo>
                  <a:pt x="3443941" y="4750242"/>
                </a:lnTo>
                <a:cubicBezTo>
                  <a:pt x="3350276" y="4843907"/>
                  <a:pt x="3198415" y="4843908"/>
                  <a:pt x="3104752" y="4750242"/>
                </a:cubicBezTo>
                <a:cubicBezTo>
                  <a:pt x="3011086" y="4656578"/>
                  <a:pt x="3011087" y="4504718"/>
                  <a:pt x="3104752" y="4411053"/>
                </a:cubicBezTo>
                <a:lnTo>
                  <a:pt x="3113299" y="4404069"/>
                </a:lnTo>
                <a:lnTo>
                  <a:pt x="3112517" y="4403287"/>
                </a:lnTo>
                <a:close/>
                <a:moveTo>
                  <a:pt x="5956272" y="800908"/>
                </a:moveTo>
                <a:lnTo>
                  <a:pt x="5956272" y="1479283"/>
                </a:lnTo>
                <a:lnTo>
                  <a:pt x="2693080" y="4742474"/>
                </a:lnTo>
                <a:lnTo>
                  <a:pt x="2692299" y="4741694"/>
                </a:lnTo>
                <a:lnTo>
                  <a:pt x="2685316" y="4750242"/>
                </a:lnTo>
                <a:cubicBezTo>
                  <a:pt x="2591652" y="4843907"/>
                  <a:pt x="2439791" y="4843907"/>
                  <a:pt x="2346128" y="4750242"/>
                </a:cubicBezTo>
                <a:cubicBezTo>
                  <a:pt x="2252463" y="4656578"/>
                  <a:pt x="2252461" y="4504718"/>
                  <a:pt x="2346127" y="4411054"/>
                </a:cubicBezTo>
                <a:lnTo>
                  <a:pt x="2354676" y="4404070"/>
                </a:lnTo>
                <a:lnTo>
                  <a:pt x="2353893" y="4403287"/>
                </a:lnTo>
                <a:close/>
                <a:moveTo>
                  <a:pt x="5956272" y="42284"/>
                </a:moveTo>
                <a:lnTo>
                  <a:pt x="5956272" y="720660"/>
                </a:lnTo>
                <a:lnTo>
                  <a:pt x="1934456" y="4742475"/>
                </a:lnTo>
                <a:lnTo>
                  <a:pt x="1933675" y="4741695"/>
                </a:lnTo>
                <a:lnTo>
                  <a:pt x="1926692" y="4750242"/>
                </a:lnTo>
                <a:cubicBezTo>
                  <a:pt x="1833028" y="4843907"/>
                  <a:pt x="1681168" y="4843907"/>
                  <a:pt x="1587502" y="4750242"/>
                </a:cubicBezTo>
                <a:cubicBezTo>
                  <a:pt x="1493838" y="4656577"/>
                  <a:pt x="1493838" y="4504718"/>
                  <a:pt x="1587503" y="4411054"/>
                </a:cubicBezTo>
                <a:lnTo>
                  <a:pt x="1596052" y="4404069"/>
                </a:lnTo>
                <a:lnTo>
                  <a:pt x="1595269" y="4403287"/>
                </a:lnTo>
                <a:close/>
                <a:moveTo>
                  <a:pt x="5239932" y="0"/>
                </a:moveTo>
                <a:lnTo>
                  <a:pt x="5918308" y="0"/>
                </a:lnTo>
                <a:lnTo>
                  <a:pt x="1175832" y="4742475"/>
                </a:lnTo>
                <a:lnTo>
                  <a:pt x="1175051" y="4741694"/>
                </a:lnTo>
                <a:lnTo>
                  <a:pt x="1168068" y="4750242"/>
                </a:lnTo>
                <a:cubicBezTo>
                  <a:pt x="1074403" y="4843907"/>
                  <a:pt x="922545" y="4843907"/>
                  <a:pt x="828880" y="4750242"/>
                </a:cubicBezTo>
                <a:cubicBezTo>
                  <a:pt x="735215" y="4656577"/>
                  <a:pt x="735215" y="4504718"/>
                  <a:pt x="828881" y="4411054"/>
                </a:cubicBezTo>
                <a:lnTo>
                  <a:pt x="837428" y="4404070"/>
                </a:lnTo>
                <a:lnTo>
                  <a:pt x="836646" y="4403287"/>
                </a:lnTo>
                <a:close/>
                <a:moveTo>
                  <a:pt x="4481310" y="0"/>
                </a:moveTo>
                <a:lnTo>
                  <a:pt x="5159686" y="0"/>
                </a:lnTo>
                <a:lnTo>
                  <a:pt x="417210" y="4742474"/>
                </a:lnTo>
                <a:lnTo>
                  <a:pt x="416428" y="4741694"/>
                </a:lnTo>
                <a:lnTo>
                  <a:pt x="409446" y="4750242"/>
                </a:lnTo>
                <a:cubicBezTo>
                  <a:pt x="315781" y="4843907"/>
                  <a:pt x="163921" y="4843907"/>
                  <a:pt x="70256" y="4750242"/>
                </a:cubicBezTo>
                <a:cubicBezTo>
                  <a:pt x="-23408" y="4656578"/>
                  <a:pt x="-23407" y="4504718"/>
                  <a:pt x="70256" y="4411053"/>
                </a:cubicBezTo>
                <a:lnTo>
                  <a:pt x="78805" y="4404070"/>
                </a:lnTo>
                <a:lnTo>
                  <a:pt x="78022" y="4403287"/>
                </a:lnTo>
                <a:close/>
                <a:moveTo>
                  <a:pt x="3727879" y="0"/>
                </a:moveTo>
                <a:lnTo>
                  <a:pt x="4406254" y="0"/>
                </a:lnTo>
                <a:lnTo>
                  <a:pt x="417210" y="3989044"/>
                </a:lnTo>
                <a:lnTo>
                  <a:pt x="416428" y="3988263"/>
                </a:lnTo>
                <a:lnTo>
                  <a:pt x="409446" y="3996811"/>
                </a:lnTo>
                <a:cubicBezTo>
                  <a:pt x="315782" y="4090475"/>
                  <a:pt x="163921" y="4090476"/>
                  <a:pt x="70256" y="3996811"/>
                </a:cubicBezTo>
                <a:cubicBezTo>
                  <a:pt x="-23408" y="3903146"/>
                  <a:pt x="-23408" y="3751286"/>
                  <a:pt x="70256" y="3657622"/>
                </a:cubicBezTo>
                <a:lnTo>
                  <a:pt x="78805" y="3650639"/>
                </a:lnTo>
                <a:lnTo>
                  <a:pt x="78022" y="3649856"/>
                </a:lnTo>
                <a:close/>
                <a:moveTo>
                  <a:pt x="2974444" y="0"/>
                </a:moveTo>
                <a:lnTo>
                  <a:pt x="3652820" y="0"/>
                </a:lnTo>
                <a:lnTo>
                  <a:pt x="417207" y="3235612"/>
                </a:lnTo>
                <a:lnTo>
                  <a:pt x="416425" y="3234831"/>
                </a:lnTo>
                <a:lnTo>
                  <a:pt x="409443" y="3243379"/>
                </a:lnTo>
                <a:cubicBezTo>
                  <a:pt x="315778" y="3337044"/>
                  <a:pt x="163918" y="3337044"/>
                  <a:pt x="70254" y="3243379"/>
                </a:cubicBezTo>
                <a:cubicBezTo>
                  <a:pt x="-23411" y="3149714"/>
                  <a:pt x="-23411" y="2997855"/>
                  <a:pt x="70254" y="2904190"/>
                </a:cubicBezTo>
                <a:lnTo>
                  <a:pt x="78802" y="2897207"/>
                </a:lnTo>
                <a:lnTo>
                  <a:pt x="78019" y="2896424"/>
                </a:lnTo>
                <a:close/>
                <a:moveTo>
                  <a:pt x="2221008" y="0"/>
                </a:moveTo>
                <a:lnTo>
                  <a:pt x="2899383" y="0"/>
                </a:lnTo>
                <a:lnTo>
                  <a:pt x="417205" y="2482179"/>
                </a:lnTo>
                <a:lnTo>
                  <a:pt x="416424" y="2481397"/>
                </a:lnTo>
                <a:lnTo>
                  <a:pt x="409441" y="2489946"/>
                </a:lnTo>
                <a:cubicBezTo>
                  <a:pt x="315776" y="2583611"/>
                  <a:pt x="163916" y="2583611"/>
                  <a:pt x="70251" y="2489945"/>
                </a:cubicBezTo>
                <a:cubicBezTo>
                  <a:pt x="-23413" y="2396281"/>
                  <a:pt x="-23413" y="2244422"/>
                  <a:pt x="70251" y="2150756"/>
                </a:cubicBezTo>
                <a:lnTo>
                  <a:pt x="78800" y="2143774"/>
                </a:lnTo>
                <a:lnTo>
                  <a:pt x="78017" y="2142991"/>
                </a:lnTo>
                <a:close/>
                <a:moveTo>
                  <a:pt x="1478533" y="0"/>
                </a:moveTo>
                <a:lnTo>
                  <a:pt x="2156909" y="0"/>
                </a:lnTo>
                <a:lnTo>
                  <a:pt x="417205" y="1739704"/>
                </a:lnTo>
                <a:lnTo>
                  <a:pt x="416424" y="1738922"/>
                </a:lnTo>
                <a:lnTo>
                  <a:pt x="409440" y="1747470"/>
                </a:lnTo>
                <a:cubicBezTo>
                  <a:pt x="315776" y="1841136"/>
                  <a:pt x="163916" y="1841136"/>
                  <a:pt x="70251" y="1747470"/>
                </a:cubicBezTo>
                <a:cubicBezTo>
                  <a:pt x="-23413" y="1653806"/>
                  <a:pt x="-23413" y="1501947"/>
                  <a:pt x="70251" y="1408283"/>
                </a:cubicBezTo>
                <a:lnTo>
                  <a:pt x="78800" y="1401299"/>
                </a:lnTo>
                <a:lnTo>
                  <a:pt x="78017" y="1400517"/>
                </a:lnTo>
                <a:close/>
                <a:moveTo>
                  <a:pt x="736055" y="0"/>
                </a:moveTo>
                <a:lnTo>
                  <a:pt x="1414431" y="0"/>
                </a:lnTo>
                <a:lnTo>
                  <a:pt x="417204" y="997227"/>
                </a:lnTo>
                <a:lnTo>
                  <a:pt x="416422" y="996445"/>
                </a:lnTo>
                <a:lnTo>
                  <a:pt x="409439" y="1004993"/>
                </a:lnTo>
                <a:cubicBezTo>
                  <a:pt x="315775" y="1098659"/>
                  <a:pt x="163916" y="1098659"/>
                  <a:pt x="70251" y="1004994"/>
                </a:cubicBezTo>
                <a:cubicBezTo>
                  <a:pt x="-23414" y="911329"/>
                  <a:pt x="-23415" y="759469"/>
                  <a:pt x="70251" y="665805"/>
                </a:cubicBezTo>
                <a:lnTo>
                  <a:pt x="78799" y="658822"/>
                </a:lnTo>
                <a:lnTo>
                  <a:pt x="78016" y="658039"/>
                </a:lnTo>
                <a:close/>
                <a:moveTo>
                  <a:pt x="15107" y="0"/>
                </a:moveTo>
                <a:lnTo>
                  <a:pt x="660996" y="0"/>
                </a:lnTo>
                <a:lnTo>
                  <a:pt x="417203" y="243794"/>
                </a:lnTo>
                <a:lnTo>
                  <a:pt x="416421" y="243012"/>
                </a:lnTo>
                <a:lnTo>
                  <a:pt x="409439" y="251560"/>
                </a:lnTo>
                <a:cubicBezTo>
                  <a:pt x="315774" y="345225"/>
                  <a:pt x="163914" y="345225"/>
                  <a:pt x="70249" y="251560"/>
                </a:cubicBezTo>
                <a:cubicBezTo>
                  <a:pt x="11709" y="193020"/>
                  <a:pt x="-10244" y="111747"/>
                  <a:pt x="4391" y="3615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511166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Impac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95289" y="1311274"/>
            <a:ext cx="4435128" cy="116244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 level 1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3BEF28D-3150-1B4D-9FA5-06D7E6A790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9" y="231775"/>
            <a:ext cx="4435128" cy="68421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3BD4A4A-8D03-364C-A819-DA050B3FEAC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2571750"/>
            <a:ext cx="4435129" cy="2097483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text level 2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32C2ED-22EB-DF47-B8BB-539959DE068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C67DD75-AB9F-A140-A5BF-02939C247700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166CB8-378A-3149-A542-9C0F6CD4041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9371656D-DAD7-DF48-83E1-36F13FC7E1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66DF4F68-447B-FF47-82E2-28C485CF0A5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076825" y="1"/>
            <a:ext cx="4067176" cy="4820491"/>
          </a:xfrm>
          <a:custGeom>
            <a:avLst/>
            <a:gdLst>
              <a:gd name="connsiteX0" fmla="*/ 4067176 w 4067176"/>
              <a:gd name="connsiteY0" fmla="*/ 4207253 h 4820491"/>
              <a:gd name="connsiteX1" fmla="*/ 4067176 w 4067176"/>
              <a:gd name="connsiteY1" fmla="*/ 4817213 h 4820491"/>
              <a:gd name="connsiteX2" fmla="*/ 4032971 w 4067176"/>
              <a:gd name="connsiteY2" fmla="*/ 4820491 h 4820491"/>
              <a:gd name="connsiteX3" fmla="*/ 3863377 w 4067176"/>
              <a:gd name="connsiteY3" fmla="*/ 4750242 h 4820491"/>
              <a:gd name="connsiteX4" fmla="*/ 3863377 w 4067176"/>
              <a:gd name="connsiteY4" fmla="*/ 4411053 h 4820491"/>
              <a:gd name="connsiteX5" fmla="*/ 3871924 w 4067176"/>
              <a:gd name="connsiteY5" fmla="*/ 4404069 h 4820491"/>
              <a:gd name="connsiteX6" fmla="*/ 3871142 w 4067176"/>
              <a:gd name="connsiteY6" fmla="*/ 4403287 h 4820491"/>
              <a:gd name="connsiteX7" fmla="*/ 4067176 w 4067176"/>
              <a:gd name="connsiteY7" fmla="*/ 3448628 h 4820491"/>
              <a:gd name="connsiteX8" fmla="*/ 4067176 w 4067176"/>
              <a:gd name="connsiteY8" fmla="*/ 4127002 h 4820491"/>
              <a:gd name="connsiteX9" fmla="*/ 3451704 w 4067176"/>
              <a:gd name="connsiteY9" fmla="*/ 4742474 h 4820491"/>
              <a:gd name="connsiteX10" fmla="*/ 3450923 w 4067176"/>
              <a:gd name="connsiteY10" fmla="*/ 4741694 h 4820491"/>
              <a:gd name="connsiteX11" fmla="*/ 3443941 w 4067176"/>
              <a:gd name="connsiteY11" fmla="*/ 4750242 h 4820491"/>
              <a:gd name="connsiteX12" fmla="*/ 3104752 w 4067176"/>
              <a:gd name="connsiteY12" fmla="*/ 4750242 h 4820491"/>
              <a:gd name="connsiteX13" fmla="*/ 3104752 w 4067176"/>
              <a:gd name="connsiteY13" fmla="*/ 4411053 h 4820491"/>
              <a:gd name="connsiteX14" fmla="*/ 3113299 w 4067176"/>
              <a:gd name="connsiteY14" fmla="*/ 4404069 h 4820491"/>
              <a:gd name="connsiteX15" fmla="*/ 3112517 w 4067176"/>
              <a:gd name="connsiteY15" fmla="*/ 4403287 h 4820491"/>
              <a:gd name="connsiteX16" fmla="*/ 4067176 w 4067176"/>
              <a:gd name="connsiteY16" fmla="*/ 2690004 h 4820491"/>
              <a:gd name="connsiteX17" fmla="*/ 4067176 w 4067176"/>
              <a:gd name="connsiteY17" fmla="*/ 3368379 h 4820491"/>
              <a:gd name="connsiteX18" fmla="*/ 2693080 w 4067176"/>
              <a:gd name="connsiteY18" fmla="*/ 4742474 h 4820491"/>
              <a:gd name="connsiteX19" fmla="*/ 2692299 w 4067176"/>
              <a:gd name="connsiteY19" fmla="*/ 4741694 h 4820491"/>
              <a:gd name="connsiteX20" fmla="*/ 2685316 w 4067176"/>
              <a:gd name="connsiteY20" fmla="*/ 4750242 h 4820491"/>
              <a:gd name="connsiteX21" fmla="*/ 2346128 w 4067176"/>
              <a:gd name="connsiteY21" fmla="*/ 4750242 h 4820491"/>
              <a:gd name="connsiteX22" fmla="*/ 2346127 w 4067176"/>
              <a:gd name="connsiteY22" fmla="*/ 4411054 h 4820491"/>
              <a:gd name="connsiteX23" fmla="*/ 2354676 w 4067176"/>
              <a:gd name="connsiteY23" fmla="*/ 4404070 h 4820491"/>
              <a:gd name="connsiteX24" fmla="*/ 2353893 w 4067176"/>
              <a:gd name="connsiteY24" fmla="*/ 4403287 h 4820491"/>
              <a:gd name="connsiteX25" fmla="*/ 4067176 w 4067176"/>
              <a:gd name="connsiteY25" fmla="*/ 1931380 h 4820491"/>
              <a:gd name="connsiteX26" fmla="*/ 4067176 w 4067176"/>
              <a:gd name="connsiteY26" fmla="*/ 2609756 h 4820491"/>
              <a:gd name="connsiteX27" fmla="*/ 1934456 w 4067176"/>
              <a:gd name="connsiteY27" fmla="*/ 4742475 h 4820491"/>
              <a:gd name="connsiteX28" fmla="*/ 1933675 w 4067176"/>
              <a:gd name="connsiteY28" fmla="*/ 4741695 h 4820491"/>
              <a:gd name="connsiteX29" fmla="*/ 1926692 w 4067176"/>
              <a:gd name="connsiteY29" fmla="*/ 4750242 h 4820491"/>
              <a:gd name="connsiteX30" fmla="*/ 1587502 w 4067176"/>
              <a:gd name="connsiteY30" fmla="*/ 4750242 h 4820491"/>
              <a:gd name="connsiteX31" fmla="*/ 1587503 w 4067176"/>
              <a:gd name="connsiteY31" fmla="*/ 4411054 h 4820491"/>
              <a:gd name="connsiteX32" fmla="*/ 1596052 w 4067176"/>
              <a:gd name="connsiteY32" fmla="*/ 4404069 h 4820491"/>
              <a:gd name="connsiteX33" fmla="*/ 1595269 w 4067176"/>
              <a:gd name="connsiteY33" fmla="*/ 4403287 h 4820491"/>
              <a:gd name="connsiteX34" fmla="*/ 4067176 w 4067176"/>
              <a:gd name="connsiteY34" fmla="*/ 1172756 h 4820491"/>
              <a:gd name="connsiteX35" fmla="*/ 4067176 w 4067176"/>
              <a:gd name="connsiteY35" fmla="*/ 1851132 h 4820491"/>
              <a:gd name="connsiteX36" fmla="*/ 1175832 w 4067176"/>
              <a:gd name="connsiteY36" fmla="*/ 4742475 h 4820491"/>
              <a:gd name="connsiteX37" fmla="*/ 1175051 w 4067176"/>
              <a:gd name="connsiteY37" fmla="*/ 4741694 h 4820491"/>
              <a:gd name="connsiteX38" fmla="*/ 1168068 w 4067176"/>
              <a:gd name="connsiteY38" fmla="*/ 4750242 h 4820491"/>
              <a:gd name="connsiteX39" fmla="*/ 828880 w 4067176"/>
              <a:gd name="connsiteY39" fmla="*/ 4750242 h 4820491"/>
              <a:gd name="connsiteX40" fmla="*/ 828881 w 4067176"/>
              <a:gd name="connsiteY40" fmla="*/ 4411054 h 4820491"/>
              <a:gd name="connsiteX41" fmla="*/ 837428 w 4067176"/>
              <a:gd name="connsiteY41" fmla="*/ 4404070 h 4820491"/>
              <a:gd name="connsiteX42" fmla="*/ 836646 w 4067176"/>
              <a:gd name="connsiteY42" fmla="*/ 4403287 h 4820491"/>
              <a:gd name="connsiteX43" fmla="*/ 4067176 w 4067176"/>
              <a:gd name="connsiteY43" fmla="*/ 414134 h 4820491"/>
              <a:gd name="connsiteX44" fmla="*/ 4067176 w 4067176"/>
              <a:gd name="connsiteY44" fmla="*/ 1092510 h 4820491"/>
              <a:gd name="connsiteX45" fmla="*/ 417210 w 4067176"/>
              <a:gd name="connsiteY45" fmla="*/ 4742474 h 4820491"/>
              <a:gd name="connsiteX46" fmla="*/ 416428 w 4067176"/>
              <a:gd name="connsiteY46" fmla="*/ 4741694 h 4820491"/>
              <a:gd name="connsiteX47" fmla="*/ 409446 w 4067176"/>
              <a:gd name="connsiteY47" fmla="*/ 4750242 h 4820491"/>
              <a:gd name="connsiteX48" fmla="*/ 70256 w 4067176"/>
              <a:gd name="connsiteY48" fmla="*/ 4750242 h 4820491"/>
              <a:gd name="connsiteX49" fmla="*/ 70256 w 4067176"/>
              <a:gd name="connsiteY49" fmla="*/ 4411053 h 4820491"/>
              <a:gd name="connsiteX50" fmla="*/ 78805 w 4067176"/>
              <a:gd name="connsiteY50" fmla="*/ 4404070 h 4820491"/>
              <a:gd name="connsiteX51" fmla="*/ 78022 w 4067176"/>
              <a:gd name="connsiteY51" fmla="*/ 4403287 h 4820491"/>
              <a:gd name="connsiteX52" fmla="*/ 3727879 w 4067176"/>
              <a:gd name="connsiteY52" fmla="*/ 0 h 4820491"/>
              <a:gd name="connsiteX53" fmla="*/ 4067176 w 4067176"/>
              <a:gd name="connsiteY53" fmla="*/ 0 h 4820491"/>
              <a:gd name="connsiteX54" fmla="*/ 4067176 w 4067176"/>
              <a:gd name="connsiteY54" fmla="*/ 339078 h 4820491"/>
              <a:gd name="connsiteX55" fmla="*/ 417210 w 4067176"/>
              <a:gd name="connsiteY55" fmla="*/ 3989044 h 4820491"/>
              <a:gd name="connsiteX56" fmla="*/ 416428 w 4067176"/>
              <a:gd name="connsiteY56" fmla="*/ 3988263 h 4820491"/>
              <a:gd name="connsiteX57" fmla="*/ 409446 w 4067176"/>
              <a:gd name="connsiteY57" fmla="*/ 3996811 h 4820491"/>
              <a:gd name="connsiteX58" fmla="*/ 70256 w 4067176"/>
              <a:gd name="connsiteY58" fmla="*/ 3996811 h 4820491"/>
              <a:gd name="connsiteX59" fmla="*/ 70256 w 4067176"/>
              <a:gd name="connsiteY59" fmla="*/ 3657622 h 4820491"/>
              <a:gd name="connsiteX60" fmla="*/ 78805 w 4067176"/>
              <a:gd name="connsiteY60" fmla="*/ 3650639 h 4820491"/>
              <a:gd name="connsiteX61" fmla="*/ 78022 w 4067176"/>
              <a:gd name="connsiteY61" fmla="*/ 3649856 h 4820491"/>
              <a:gd name="connsiteX62" fmla="*/ 2974444 w 4067176"/>
              <a:gd name="connsiteY62" fmla="*/ 0 h 4820491"/>
              <a:gd name="connsiteX63" fmla="*/ 3652820 w 4067176"/>
              <a:gd name="connsiteY63" fmla="*/ 0 h 4820491"/>
              <a:gd name="connsiteX64" fmla="*/ 417207 w 4067176"/>
              <a:gd name="connsiteY64" fmla="*/ 3235612 h 4820491"/>
              <a:gd name="connsiteX65" fmla="*/ 416425 w 4067176"/>
              <a:gd name="connsiteY65" fmla="*/ 3234831 h 4820491"/>
              <a:gd name="connsiteX66" fmla="*/ 409443 w 4067176"/>
              <a:gd name="connsiteY66" fmla="*/ 3243379 h 4820491"/>
              <a:gd name="connsiteX67" fmla="*/ 70254 w 4067176"/>
              <a:gd name="connsiteY67" fmla="*/ 3243379 h 4820491"/>
              <a:gd name="connsiteX68" fmla="*/ 70254 w 4067176"/>
              <a:gd name="connsiteY68" fmla="*/ 2904190 h 4820491"/>
              <a:gd name="connsiteX69" fmla="*/ 78802 w 4067176"/>
              <a:gd name="connsiteY69" fmla="*/ 2897207 h 4820491"/>
              <a:gd name="connsiteX70" fmla="*/ 78019 w 4067176"/>
              <a:gd name="connsiteY70" fmla="*/ 2896424 h 4820491"/>
              <a:gd name="connsiteX71" fmla="*/ 2221008 w 4067176"/>
              <a:gd name="connsiteY71" fmla="*/ 0 h 4820491"/>
              <a:gd name="connsiteX72" fmla="*/ 2899383 w 4067176"/>
              <a:gd name="connsiteY72" fmla="*/ 0 h 4820491"/>
              <a:gd name="connsiteX73" fmla="*/ 417205 w 4067176"/>
              <a:gd name="connsiteY73" fmla="*/ 2482179 h 4820491"/>
              <a:gd name="connsiteX74" fmla="*/ 416424 w 4067176"/>
              <a:gd name="connsiteY74" fmla="*/ 2481397 h 4820491"/>
              <a:gd name="connsiteX75" fmla="*/ 409441 w 4067176"/>
              <a:gd name="connsiteY75" fmla="*/ 2489946 h 4820491"/>
              <a:gd name="connsiteX76" fmla="*/ 70251 w 4067176"/>
              <a:gd name="connsiteY76" fmla="*/ 2489945 h 4820491"/>
              <a:gd name="connsiteX77" fmla="*/ 70251 w 4067176"/>
              <a:gd name="connsiteY77" fmla="*/ 2150756 h 4820491"/>
              <a:gd name="connsiteX78" fmla="*/ 78800 w 4067176"/>
              <a:gd name="connsiteY78" fmla="*/ 2143774 h 4820491"/>
              <a:gd name="connsiteX79" fmla="*/ 78017 w 4067176"/>
              <a:gd name="connsiteY79" fmla="*/ 2142991 h 4820491"/>
              <a:gd name="connsiteX80" fmla="*/ 1478533 w 4067176"/>
              <a:gd name="connsiteY80" fmla="*/ 0 h 4820491"/>
              <a:gd name="connsiteX81" fmla="*/ 2156909 w 4067176"/>
              <a:gd name="connsiteY81" fmla="*/ 0 h 4820491"/>
              <a:gd name="connsiteX82" fmla="*/ 417205 w 4067176"/>
              <a:gd name="connsiteY82" fmla="*/ 1739704 h 4820491"/>
              <a:gd name="connsiteX83" fmla="*/ 416424 w 4067176"/>
              <a:gd name="connsiteY83" fmla="*/ 1738922 h 4820491"/>
              <a:gd name="connsiteX84" fmla="*/ 409440 w 4067176"/>
              <a:gd name="connsiteY84" fmla="*/ 1747470 h 4820491"/>
              <a:gd name="connsiteX85" fmla="*/ 70251 w 4067176"/>
              <a:gd name="connsiteY85" fmla="*/ 1747470 h 4820491"/>
              <a:gd name="connsiteX86" fmla="*/ 70251 w 4067176"/>
              <a:gd name="connsiteY86" fmla="*/ 1408283 h 4820491"/>
              <a:gd name="connsiteX87" fmla="*/ 78800 w 4067176"/>
              <a:gd name="connsiteY87" fmla="*/ 1401299 h 4820491"/>
              <a:gd name="connsiteX88" fmla="*/ 78017 w 4067176"/>
              <a:gd name="connsiteY88" fmla="*/ 1400517 h 4820491"/>
              <a:gd name="connsiteX89" fmla="*/ 736055 w 4067176"/>
              <a:gd name="connsiteY89" fmla="*/ 0 h 4820491"/>
              <a:gd name="connsiteX90" fmla="*/ 1414431 w 4067176"/>
              <a:gd name="connsiteY90" fmla="*/ 0 h 4820491"/>
              <a:gd name="connsiteX91" fmla="*/ 417204 w 4067176"/>
              <a:gd name="connsiteY91" fmla="*/ 997227 h 4820491"/>
              <a:gd name="connsiteX92" fmla="*/ 416422 w 4067176"/>
              <a:gd name="connsiteY92" fmla="*/ 996445 h 4820491"/>
              <a:gd name="connsiteX93" fmla="*/ 409439 w 4067176"/>
              <a:gd name="connsiteY93" fmla="*/ 1004993 h 4820491"/>
              <a:gd name="connsiteX94" fmla="*/ 70251 w 4067176"/>
              <a:gd name="connsiteY94" fmla="*/ 1004994 h 4820491"/>
              <a:gd name="connsiteX95" fmla="*/ 70251 w 4067176"/>
              <a:gd name="connsiteY95" fmla="*/ 665805 h 4820491"/>
              <a:gd name="connsiteX96" fmla="*/ 78799 w 4067176"/>
              <a:gd name="connsiteY96" fmla="*/ 658822 h 4820491"/>
              <a:gd name="connsiteX97" fmla="*/ 78016 w 4067176"/>
              <a:gd name="connsiteY97" fmla="*/ 658039 h 4820491"/>
              <a:gd name="connsiteX98" fmla="*/ 15107 w 4067176"/>
              <a:gd name="connsiteY98" fmla="*/ 0 h 4820491"/>
              <a:gd name="connsiteX99" fmla="*/ 660996 w 4067176"/>
              <a:gd name="connsiteY99" fmla="*/ 0 h 4820491"/>
              <a:gd name="connsiteX100" fmla="*/ 417203 w 4067176"/>
              <a:gd name="connsiteY100" fmla="*/ 243794 h 4820491"/>
              <a:gd name="connsiteX101" fmla="*/ 416421 w 4067176"/>
              <a:gd name="connsiteY101" fmla="*/ 243012 h 4820491"/>
              <a:gd name="connsiteX102" fmla="*/ 409439 w 4067176"/>
              <a:gd name="connsiteY102" fmla="*/ 251560 h 4820491"/>
              <a:gd name="connsiteX103" fmla="*/ 70249 w 4067176"/>
              <a:gd name="connsiteY103" fmla="*/ 251560 h 4820491"/>
              <a:gd name="connsiteX104" fmla="*/ 4391 w 4067176"/>
              <a:gd name="connsiteY104" fmla="*/ 36157 h 482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067176" h="4820491">
                <a:moveTo>
                  <a:pt x="4067176" y="4207253"/>
                </a:moveTo>
                <a:lnTo>
                  <a:pt x="4067176" y="4817213"/>
                </a:lnTo>
                <a:lnTo>
                  <a:pt x="4032971" y="4820491"/>
                </a:lnTo>
                <a:cubicBezTo>
                  <a:pt x="3971590" y="4820491"/>
                  <a:pt x="3910209" y="4797075"/>
                  <a:pt x="3863377" y="4750242"/>
                </a:cubicBezTo>
                <a:cubicBezTo>
                  <a:pt x="3769712" y="4656577"/>
                  <a:pt x="3769712" y="4504718"/>
                  <a:pt x="3863377" y="4411053"/>
                </a:cubicBezTo>
                <a:lnTo>
                  <a:pt x="3871924" y="4404069"/>
                </a:lnTo>
                <a:lnTo>
                  <a:pt x="3871142" y="4403287"/>
                </a:lnTo>
                <a:close/>
                <a:moveTo>
                  <a:pt x="4067176" y="3448628"/>
                </a:moveTo>
                <a:lnTo>
                  <a:pt x="4067176" y="4127002"/>
                </a:lnTo>
                <a:lnTo>
                  <a:pt x="3451704" y="4742474"/>
                </a:lnTo>
                <a:lnTo>
                  <a:pt x="3450923" y="4741694"/>
                </a:lnTo>
                <a:lnTo>
                  <a:pt x="3443941" y="4750242"/>
                </a:lnTo>
                <a:cubicBezTo>
                  <a:pt x="3350276" y="4843907"/>
                  <a:pt x="3198415" y="4843908"/>
                  <a:pt x="3104752" y="4750242"/>
                </a:cubicBezTo>
                <a:cubicBezTo>
                  <a:pt x="3011086" y="4656578"/>
                  <a:pt x="3011087" y="4504718"/>
                  <a:pt x="3104752" y="4411053"/>
                </a:cubicBezTo>
                <a:lnTo>
                  <a:pt x="3113299" y="4404069"/>
                </a:lnTo>
                <a:lnTo>
                  <a:pt x="3112517" y="4403287"/>
                </a:lnTo>
                <a:close/>
                <a:moveTo>
                  <a:pt x="4067176" y="2690004"/>
                </a:moveTo>
                <a:lnTo>
                  <a:pt x="4067176" y="3368379"/>
                </a:lnTo>
                <a:lnTo>
                  <a:pt x="2693080" y="4742474"/>
                </a:lnTo>
                <a:lnTo>
                  <a:pt x="2692299" y="4741694"/>
                </a:lnTo>
                <a:lnTo>
                  <a:pt x="2685316" y="4750242"/>
                </a:lnTo>
                <a:cubicBezTo>
                  <a:pt x="2591652" y="4843907"/>
                  <a:pt x="2439791" y="4843907"/>
                  <a:pt x="2346128" y="4750242"/>
                </a:cubicBezTo>
                <a:cubicBezTo>
                  <a:pt x="2252463" y="4656578"/>
                  <a:pt x="2252461" y="4504718"/>
                  <a:pt x="2346127" y="4411054"/>
                </a:cubicBezTo>
                <a:lnTo>
                  <a:pt x="2354676" y="4404070"/>
                </a:lnTo>
                <a:lnTo>
                  <a:pt x="2353893" y="4403287"/>
                </a:lnTo>
                <a:close/>
                <a:moveTo>
                  <a:pt x="4067176" y="1931380"/>
                </a:moveTo>
                <a:lnTo>
                  <a:pt x="4067176" y="2609756"/>
                </a:lnTo>
                <a:lnTo>
                  <a:pt x="1934456" y="4742475"/>
                </a:lnTo>
                <a:lnTo>
                  <a:pt x="1933675" y="4741695"/>
                </a:lnTo>
                <a:lnTo>
                  <a:pt x="1926692" y="4750242"/>
                </a:lnTo>
                <a:cubicBezTo>
                  <a:pt x="1833028" y="4843907"/>
                  <a:pt x="1681168" y="4843907"/>
                  <a:pt x="1587502" y="4750242"/>
                </a:cubicBezTo>
                <a:cubicBezTo>
                  <a:pt x="1493838" y="4656577"/>
                  <a:pt x="1493838" y="4504718"/>
                  <a:pt x="1587503" y="4411054"/>
                </a:cubicBezTo>
                <a:lnTo>
                  <a:pt x="1596052" y="4404069"/>
                </a:lnTo>
                <a:lnTo>
                  <a:pt x="1595269" y="4403287"/>
                </a:lnTo>
                <a:close/>
                <a:moveTo>
                  <a:pt x="4067176" y="1172756"/>
                </a:moveTo>
                <a:lnTo>
                  <a:pt x="4067176" y="1851132"/>
                </a:lnTo>
                <a:lnTo>
                  <a:pt x="1175832" y="4742475"/>
                </a:lnTo>
                <a:lnTo>
                  <a:pt x="1175051" y="4741694"/>
                </a:lnTo>
                <a:lnTo>
                  <a:pt x="1168068" y="4750242"/>
                </a:lnTo>
                <a:cubicBezTo>
                  <a:pt x="1074403" y="4843907"/>
                  <a:pt x="922545" y="4843907"/>
                  <a:pt x="828880" y="4750242"/>
                </a:cubicBezTo>
                <a:cubicBezTo>
                  <a:pt x="735215" y="4656577"/>
                  <a:pt x="735215" y="4504718"/>
                  <a:pt x="828881" y="4411054"/>
                </a:cubicBezTo>
                <a:lnTo>
                  <a:pt x="837428" y="4404070"/>
                </a:lnTo>
                <a:lnTo>
                  <a:pt x="836646" y="4403287"/>
                </a:lnTo>
                <a:close/>
                <a:moveTo>
                  <a:pt x="4067176" y="414134"/>
                </a:moveTo>
                <a:lnTo>
                  <a:pt x="4067176" y="1092510"/>
                </a:lnTo>
                <a:lnTo>
                  <a:pt x="417210" y="4742474"/>
                </a:lnTo>
                <a:lnTo>
                  <a:pt x="416428" y="4741694"/>
                </a:lnTo>
                <a:lnTo>
                  <a:pt x="409446" y="4750242"/>
                </a:lnTo>
                <a:cubicBezTo>
                  <a:pt x="315781" y="4843907"/>
                  <a:pt x="163921" y="4843907"/>
                  <a:pt x="70256" y="4750242"/>
                </a:cubicBezTo>
                <a:cubicBezTo>
                  <a:pt x="-23408" y="4656578"/>
                  <a:pt x="-23407" y="4504718"/>
                  <a:pt x="70256" y="4411053"/>
                </a:cubicBezTo>
                <a:lnTo>
                  <a:pt x="78805" y="4404070"/>
                </a:lnTo>
                <a:lnTo>
                  <a:pt x="78022" y="4403287"/>
                </a:lnTo>
                <a:close/>
                <a:moveTo>
                  <a:pt x="3727879" y="0"/>
                </a:moveTo>
                <a:lnTo>
                  <a:pt x="4067176" y="0"/>
                </a:lnTo>
                <a:lnTo>
                  <a:pt x="4067176" y="339078"/>
                </a:lnTo>
                <a:lnTo>
                  <a:pt x="417210" y="3989044"/>
                </a:lnTo>
                <a:lnTo>
                  <a:pt x="416428" y="3988263"/>
                </a:lnTo>
                <a:lnTo>
                  <a:pt x="409446" y="3996811"/>
                </a:lnTo>
                <a:cubicBezTo>
                  <a:pt x="315782" y="4090475"/>
                  <a:pt x="163921" y="4090476"/>
                  <a:pt x="70256" y="3996811"/>
                </a:cubicBezTo>
                <a:cubicBezTo>
                  <a:pt x="-23408" y="3903146"/>
                  <a:pt x="-23408" y="3751286"/>
                  <a:pt x="70256" y="3657622"/>
                </a:cubicBezTo>
                <a:lnTo>
                  <a:pt x="78805" y="3650639"/>
                </a:lnTo>
                <a:lnTo>
                  <a:pt x="78022" y="3649856"/>
                </a:lnTo>
                <a:close/>
                <a:moveTo>
                  <a:pt x="2974444" y="0"/>
                </a:moveTo>
                <a:lnTo>
                  <a:pt x="3652820" y="0"/>
                </a:lnTo>
                <a:lnTo>
                  <a:pt x="417207" y="3235612"/>
                </a:lnTo>
                <a:lnTo>
                  <a:pt x="416425" y="3234831"/>
                </a:lnTo>
                <a:lnTo>
                  <a:pt x="409443" y="3243379"/>
                </a:lnTo>
                <a:cubicBezTo>
                  <a:pt x="315778" y="3337044"/>
                  <a:pt x="163918" y="3337044"/>
                  <a:pt x="70254" y="3243379"/>
                </a:cubicBezTo>
                <a:cubicBezTo>
                  <a:pt x="-23411" y="3149714"/>
                  <a:pt x="-23411" y="2997855"/>
                  <a:pt x="70254" y="2904190"/>
                </a:cubicBezTo>
                <a:lnTo>
                  <a:pt x="78802" y="2897207"/>
                </a:lnTo>
                <a:lnTo>
                  <a:pt x="78019" y="2896424"/>
                </a:lnTo>
                <a:close/>
                <a:moveTo>
                  <a:pt x="2221008" y="0"/>
                </a:moveTo>
                <a:lnTo>
                  <a:pt x="2899383" y="0"/>
                </a:lnTo>
                <a:lnTo>
                  <a:pt x="417205" y="2482179"/>
                </a:lnTo>
                <a:lnTo>
                  <a:pt x="416424" y="2481397"/>
                </a:lnTo>
                <a:lnTo>
                  <a:pt x="409441" y="2489946"/>
                </a:lnTo>
                <a:cubicBezTo>
                  <a:pt x="315776" y="2583611"/>
                  <a:pt x="163916" y="2583611"/>
                  <a:pt x="70251" y="2489945"/>
                </a:cubicBezTo>
                <a:cubicBezTo>
                  <a:pt x="-23413" y="2396281"/>
                  <a:pt x="-23413" y="2244422"/>
                  <a:pt x="70251" y="2150756"/>
                </a:cubicBezTo>
                <a:lnTo>
                  <a:pt x="78800" y="2143774"/>
                </a:lnTo>
                <a:lnTo>
                  <a:pt x="78017" y="2142991"/>
                </a:lnTo>
                <a:close/>
                <a:moveTo>
                  <a:pt x="1478533" y="0"/>
                </a:moveTo>
                <a:lnTo>
                  <a:pt x="2156909" y="0"/>
                </a:lnTo>
                <a:lnTo>
                  <a:pt x="417205" y="1739704"/>
                </a:lnTo>
                <a:lnTo>
                  <a:pt x="416424" y="1738922"/>
                </a:lnTo>
                <a:lnTo>
                  <a:pt x="409440" y="1747470"/>
                </a:lnTo>
                <a:cubicBezTo>
                  <a:pt x="315776" y="1841136"/>
                  <a:pt x="163916" y="1841136"/>
                  <a:pt x="70251" y="1747470"/>
                </a:cubicBezTo>
                <a:cubicBezTo>
                  <a:pt x="-23413" y="1653806"/>
                  <a:pt x="-23413" y="1501947"/>
                  <a:pt x="70251" y="1408283"/>
                </a:cubicBezTo>
                <a:lnTo>
                  <a:pt x="78800" y="1401299"/>
                </a:lnTo>
                <a:lnTo>
                  <a:pt x="78017" y="1400517"/>
                </a:lnTo>
                <a:close/>
                <a:moveTo>
                  <a:pt x="736055" y="0"/>
                </a:moveTo>
                <a:lnTo>
                  <a:pt x="1414431" y="0"/>
                </a:lnTo>
                <a:lnTo>
                  <a:pt x="417204" y="997227"/>
                </a:lnTo>
                <a:lnTo>
                  <a:pt x="416422" y="996445"/>
                </a:lnTo>
                <a:lnTo>
                  <a:pt x="409439" y="1004993"/>
                </a:lnTo>
                <a:cubicBezTo>
                  <a:pt x="315775" y="1098659"/>
                  <a:pt x="163916" y="1098659"/>
                  <a:pt x="70251" y="1004994"/>
                </a:cubicBezTo>
                <a:cubicBezTo>
                  <a:pt x="-23414" y="911329"/>
                  <a:pt x="-23415" y="759469"/>
                  <a:pt x="70251" y="665805"/>
                </a:cubicBezTo>
                <a:lnTo>
                  <a:pt x="78799" y="658822"/>
                </a:lnTo>
                <a:lnTo>
                  <a:pt x="78016" y="658039"/>
                </a:lnTo>
                <a:close/>
                <a:moveTo>
                  <a:pt x="15107" y="0"/>
                </a:moveTo>
                <a:lnTo>
                  <a:pt x="660996" y="0"/>
                </a:lnTo>
                <a:lnTo>
                  <a:pt x="417203" y="243794"/>
                </a:lnTo>
                <a:lnTo>
                  <a:pt x="416421" y="243012"/>
                </a:lnTo>
                <a:lnTo>
                  <a:pt x="409439" y="251560"/>
                </a:lnTo>
                <a:cubicBezTo>
                  <a:pt x="315774" y="345225"/>
                  <a:pt x="163914" y="345225"/>
                  <a:pt x="70249" y="251560"/>
                </a:cubicBezTo>
                <a:cubicBezTo>
                  <a:pt x="11709" y="193020"/>
                  <a:pt x="-10244" y="111747"/>
                  <a:pt x="4391" y="3615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2936484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16">
            <a:extLst>
              <a:ext uri="{FF2B5EF4-FFF2-40B4-BE49-F238E27FC236}">
                <a16:creationId xmlns:a16="http://schemas.microsoft.com/office/drawing/2014/main" id="{4FE1556F-C587-E84E-903D-AF0B735EE79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3489649" cy="4876800"/>
          </a:xfrm>
          <a:custGeom>
            <a:avLst/>
            <a:gdLst>
              <a:gd name="connsiteX0" fmla="*/ 0 w 3489649"/>
              <a:gd name="connsiteY0" fmla="*/ 4876795 h 4876800"/>
              <a:gd name="connsiteX1" fmla="*/ 3489649 w 3489649"/>
              <a:gd name="connsiteY1" fmla="*/ 4876795 h 4876800"/>
              <a:gd name="connsiteX2" fmla="*/ 3489649 w 3489649"/>
              <a:gd name="connsiteY2" fmla="*/ 4876800 h 4876800"/>
              <a:gd name="connsiteX3" fmla="*/ 0 w 3489649"/>
              <a:gd name="connsiteY3" fmla="*/ 4876800 h 4876800"/>
              <a:gd name="connsiteX4" fmla="*/ 0 w 3489649"/>
              <a:gd name="connsiteY4" fmla="*/ 0 h 4876800"/>
              <a:gd name="connsiteX5" fmla="*/ 3489649 w 3489649"/>
              <a:gd name="connsiteY5" fmla="*/ 0 h 4876800"/>
              <a:gd name="connsiteX6" fmla="*/ 3489649 w 3489649"/>
              <a:gd name="connsiteY6" fmla="*/ 4831076 h 4876800"/>
              <a:gd name="connsiteX7" fmla="*/ 0 w 3489649"/>
              <a:gd name="connsiteY7" fmla="*/ 4831076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9649" h="4876800">
                <a:moveTo>
                  <a:pt x="0" y="4876795"/>
                </a:moveTo>
                <a:lnTo>
                  <a:pt x="3489649" y="4876795"/>
                </a:lnTo>
                <a:lnTo>
                  <a:pt x="3489649" y="4876800"/>
                </a:lnTo>
                <a:lnTo>
                  <a:pt x="0" y="4876800"/>
                </a:lnTo>
                <a:close/>
                <a:moveTo>
                  <a:pt x="0" y="0"/>
                </a:moveTo>
                <a:lnTo>
                  <a:pt x="3489649" y="0"/>
                </a:lnTo>
                <a:lnTo>
                  <a:pt x="3489649" y="4831076"/>
                </a:lnTo>
                <a:lnTo>
                  <a:pt x="0" y="483107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E35EEE-672E-784F-B13E-0E72AD258BB0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960C4E1-9143-1F4F-BD45-2566605D28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1ACC4BA-B193-1145-9A8A-1D61BC7270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40785" y="231775"/>
            <a:ext cx="5007928" cy="684213"/>
          </a:xfrm>
        </p:spPr>
        <p:txBody>
          <a:bodyPr/>
          <a:lstStyle>
            <a:lvl1pPr algn="l">
              <a:defRPr b="0" i="0" u="none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EC07451-6D92-E045-BC55-96A0BEE3CB5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740786" y="1147764"/>
            <a:ext cx="5007928" cy="3520874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73851C-9CD6-A349-B049-4347AC97E57D}"/>
              </a:ext>
            </a:extLst>
          </p:cNvPr>
          <p:cNvSpPr/>
          <p:nvPr userDrawn="1"/>
        </p:nvSpPr>
        <p:spPr>
          <a:xfrm>
            <a:off x="8693615" y="0"/>
            <a:ext cx="450385" cy="420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E1F17E5-F953-7244-AADF-5EDEA7F83B5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91DF028-F568-DC45-8DFE-A301BE213196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C3137E5-EE86-4745-B709-9E4AF572254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7460945-4DA8-6347-BAEC-A1AF2E684CD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515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E95BCA6-09B6-5248-9769-009E8FD584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52052" y="0"/>
            <a:ext cx="3491948" cy="4876800"/>
          </a:xfrm>
          <a:custGeom>
            <a:avLst/>
            <a:gdLst>
              <a:gd name="connsiteX0" fmla="*/ 0 w 3491948"/>
              <a:gd name="connsiteY0" fmla="*/ 4876795 h 4876800"/>
              <a:gd name="connsiteX1" fmla="*/ 3491948 w 3491948"/>
              <a:gd name="connsiteY1" fmla="*/ 4876795 h 4876800"/>
              <a:gd name="connsiteX2" fmla="*/ 3491948 w 3491948"/>
              <a:gd name="connsiteY2" fmla="*/ 4876800 h 4876800"/>
              <a:gd name="connsiteX3" fmla="*/ 0 w 3491948"/>
              <a:gd name="connsiteY3" fmla="*/ 4876800 h 4876800"/>
              <a:gd name="connsiteX4" fmla="*/ 0 w 3491948"/>
              <a:gd name="connsiteY4" fmla="*/ 0 h 4876800"/>
              <a:gd name="connsiteX5" fmla="*/ 3491948 w 3491948"/>
              <a:gd name="connsiteY5" fmla="*/ 0 h 4876800"/>
              <a:gd name="connsiteX6" fmla="*/ 3491948 w 3491948"/>
              <a:gd name="connsiteY6" fmla="*/ 4831076 h 4876800"/>
              <a:gd name="connsiteX7" fmla="*/ 0 w 3491948"/>
              <a:gd name="connsiteY7" fmla="*/ 4831076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948" h="4876800">
                <a:moveTo>
                  <a:pt x="0" y="4876795"/>
                </a:moveTo>
                <a:lnTo>
                  <a:pt x="3491948" y="4876795"/>
                </a:lnTo>
                <a:lnTo>
                  <a:pt x="3491948" y="4876800"/>
                </a:lnTo>
                <a:lnTo>
                  <a:pt x="0" y="4876800"/>
                </a:lnTo>
                <a:close/>
                <a:moveTo>
                  <a:pt x="0" y="0"/>
                </a:moveTo>
                <a:lnTo>
                  <a:pt x="3491948" y="0"/>
                </a:lnTo>
                <a:lnTo>
                  <a:pt x="3491948" y="4831076"/>
                </a:lnTo>
                <a:lnTo>
                  <a:pt x="0" y="483107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DBD64A-0650-C84C-9BAE-7AA1E15E62E8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236AAA4-06D4-2F45-8AB6-B2B46A9B1C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A048AC6-5F63-2A4E-8D58-9CA4CD3C469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95288" y="1131889"/>
            <a:ext cx="4985093" cy="3513040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948F4C-59FB-AC41-8C72-188271D83439}"/>
              </a:ext>
            </a:extLst>
          </p:cNvPr>
          <p:cNvSpPr/>
          <p:nvPr userDrawn="1"/>
        </p:nvSpPr>
        <p:spPr>
          <a:xfrm>
            <a:off x="0" y="0"/>
            <a:ext cx="450385" cy="420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91B46F-DC1D-F049-95C1-ECCDC5AA6A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7" y="231775"/>
            <a:ext cx="4985095" cy="684213"/>
          </a:xfrm>
        </p:spPr>
        <p:txBody>
          <a:bodyPr/>
          <a:lstStyle>
            <a:lvl1pPr algn="l">
              <a:defRPr b="0" i="0" u="none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9BDE6C-9ED2-A34B-A546-6DCA1BC52EE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A4163F5-5581-AE45-8C2E-401CEB1CA4AD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B746C8A1-0E33-414F-B279-050CB2B0F95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/>
            <a:r>
              <a:rPr lang="en-GB" dirty="0"/>
              <a:t>Name | Presentation Title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DE6C8D2D-650C-884F-9597-CE8823DB8BA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281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wn Imag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391EF934-6BEA-254B-9B47-9FBEF12E4DE3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2390660"/>
            <a:ext cx="9144000" cy="2486140"/>
          </a:xfrm>
          <a:custGeom>
            <a:avLst/>
            <a:gdLst>
              <a:gd name="connsiteX0" fmla="*/ 0 w 9144000"/>
              <a:gd name="connsiteY0" fmla="*/ 2486134 h 2486140"/>
              <a:gd name="connsiteX1" fmla="*/ 9144000 w 9144000"/>
              <a:gd name="connsiteY1" fmla="*/ 2486134 h 2486140"/>
              <a:gd name="connsiteX2" fmla="*/ 9144000 w 9144000"/>
              <a:gd name="connsiteY2" fmla="*/ 2486140 h 2486140"/>
              <a:gd name="connsiteX3" fmla="*/ 0 w 9144000"/>
              <a:gd name="connsiteY3" fmla="*/ 2486140 h 2486140"/>
              <a:gd name="connsiteX4" fmla="*/ 0 w 9144000"/>
              <a:gd name="connsiteY4" fmla="*/ 0 h 2486140"/>
              <a:gd name="connsiteX5" fmla="*/ 9144000 w 9144000"/>
              <a:gd name="connsiteY5" fmla="*/ 0 h 2486140"/>
              <a:gd name="connsiteX6" fmla="*/ 9144000 w 9144000"/>
              <a:gd name="connsiteY6" fmla="*/ 2440415 h 2486140"/>
              <a:gd name="connsiteX7" fmla="*/ 0 w 9144000"/>
              <a:gd name="connsiteY7" fmla="*/ 2440415 h 248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2486140">
                <a:moveTo>
                  <a:pt x="0" y="2486134"/>
                </a:moveTo>
                <a:lnTo>
                  <a:pt x="9144000" y="2486134"/>
                </a:lnTo>
                <a:lnTo>
                  <a:pt x="9144000" y="2486140"/>
                </a:lnTo>
                <a:lnTo>
                  <a:pt x="0" y="248614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2440415"/>
                </a:lnTo>
                <a:lnTo>
                  <a:pt x="0" y="244041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2000"/>
            </a:lvl1pPr>
            <a:lvl2pPr marL="342907" indent="0">
              <a:buNone/>
              <a:defRPr sz="2100"/>
            </a:lvl2pPr>
            <a:lvl3pPr marL="685814" indent="0">
              <a:buNone/>
              <a:defRPr sz="1800"/>
            </a:lvl3pPr>
            <a:lvl4pPr marL="1028721" indent="0">
              <a:buNone/>
              <a:defRPr sz="1500"/>
            </a:lvl4pPr>
            <a:lvl5pPr marL="1371627" indent="0">
              <a:buNone/>
              <a:defRPr sz="1500"/>
            </a:lvl5pPr>
            <a:lvl6pPr marL="1714534" indent="0">
              <a:buNone/>
              <a:defRPr sz="1500"/>
            </a:lvl6pPr>
            <a:lvl7pPr marL="2057441" indent="0">
              <a:buNone/>
              <a:defRPr sz="1500"/>
            </a:lvl7pPr>
            <a:lvl8pPr marL="2400348" indent="0">
              <a:buNone/>
              <a:defRPr sz="1500"/>
            </a:lvl8pPr>
            <a:lvl9pPr marL="2743255" indent="0">
              <a:buNone/>
              <a:defRPr sz="1500"/>
            </a:lvl9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81B3AA-EEF4-0940-A8D3-F60B1B6C20FA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11465DD-F417-CA44-9B3B-0EA670312E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95287" y="1311277"/>
            <a:ext cx="8353425" cy="903114"/>
          </a:xfrm>
        </p:spPr>
        <p:txBody>
          <a:bodyPr anchor="ctr" anchorCtr="0">
            <a:normAutofit/>
          </a:bodyPr>
          <a:lstStyle>
            <a:lvl1pPr marL="171450" indent="-171450">
              <a:buFont typeface="Arial" panose="020B0604020202020204" pitchFamily="34" charset="0"/>
              <a:buChar char="•"/>
              <a:defRPr sz="900"/>
            </a:lvl1pPr>
            <a:lvl2pPr marL="342907" indent="0">
              <a:buNone/>
              <a:defRPr sz="1050"/>
            </a:lvl2pPr>
            <a:lvl3pPr marL="685814" indent="0">
              <a:buNone/>
              <a:defRPr sz="900"/>
            </a:lvl3pPr>
            <a:lvl4pPr marL="1028721" indent="0">
              <a:buNone/>
              <a:defRPr sz="750"/>
            </a:lvl4pPr>
            <a:lvl5pPr marL="1371627" indent="0">
              <a:buNone/>
              <a:defRPr sz="750"/>
            </a:lvl5pPr>
            <a:lvl6pPr marL="1714534" indent="0">
              <a:buNone/>
              <a:defRPr sz="750"/>
            </a:lvl6pPr>
            <a:lvl7pPr marL="2057441" indent="0">
              <a:buNone/>
              <a:defRPr sz="750"/>
            </a:lvl7pPr>
            <a:lvl8pPr marL="2400348" indent="0">
              <a:buNone/>
              <a:defRPr sz="750"/>
            </a:lvl8pPr>
            <a:lvl9pPr marL="2743255" indent="0">
              <a:buNone/>
              <a:defRPr sz="750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BBEFA3C-8BF0-8279-8161-51A9CFF2EC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6AAC6B8-BE74-3547-A22B-DF4E47A02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1E52-4CAB-7247-9600-A71CBC546948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1ADD0AFB-3854-E846-B13E-07FBFAFC3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531ABE91-3822-EC47-9238-7FD7965D7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3477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F5D8D37D-9FEA-7A66-3D37-A9A46093104C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395288" y="1131889"/>
            <a:ext cx="4105275" cy="3506374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/>
            </a:lvl1pPr>
            <a:lvl2pPr marL="342907" indent="0">
              <a:buNone/>
              <a:defRPr sz="2100"/>
            </a:lvl2pPr>
            <a:lvl3pPr marL="685814" indent="0">
              <a:buNone/>
              <a:defRPr sz="1800"/>
            </a:lvl3pPr>
            <a:lvl4pPr marL="1028721" indent="0">
              <a:buNone/>
              <a:defRPr sz="1500"/>
            </a:lvl4pPr>
            <a:lvl5pPr marL="1371627" indent="0">
              <a:buNone/>
              <a:defRPr sz="1500"/>
            </a:lvl5pPr>
            <a:lvl6pPr marL="1714534" indent="0">
              <a:buNone/>
              <a:defRPr sz="1500"/>
            </a:lvl6pPr>
            <a:lvl7pPr marL="2057441" indent="0">
              <a:buNone/>
              <a:defRPr sz="1500"/>
            </a:lvl7pPr>
            <a:lvl8pPr marL="2400348" indent="0">
              <a:buNone/>
              <a:defRPr sz="1500"/>
            </a:lvl8pPr>
            <a:lvl9pPr marL="2743255" indent="0">
              <a:buNone/>
              <a:defRPr sz="1500"/>
            </a:lvl9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360C6E4-2E04-973D-0D3D-184130399D9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43438" y="1131888"/>
            <a:ext cx="4105274" cy="3506374"/>
          </a:xfrm>
        </p:spPr>
        <p:txBody>
          <a:bodyPr>
            <a:norm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342907" indent="0">
              <a:buNone/>
              <a:defRPr sz="1050"/>
            </a:lvl2pPr>
            <a:lvl3pPr marL="685814" indent="0">
              <a:buNone/>
              <a:defRPr sz="900"/>
            </a:lvl3pPr>
            <a:lvl4pPr marL="1028721" indent="0">
              <a:buNone/>
              <a:defRPr sz="750"/>
            </a:lvl4pPr>
            <a:lvl5pPr marL="1371627" indent="0">
              <a:buNone/>
              <a:defRPr sz="750"/>
            </a:lvl5pPr>
            <a:lvl6pPr marL="1714534" indent="0">
              <a:buNone/>
              <a:defRPr sz="750"/>
            </a:lvl6pPr>
            <a:lvl7pPr marL="2057441" indent="0">
              <a:buNone/>
              <a:defRPr sz="750"/>
            </a:lvl7pPr>
            <a:lvl8pPr marL="2400348" indent="0">
              <a:buNone/>
              <a:defRPr sz="750"/>
            </a:lvl8pPr>
            <a:lvl9pPr marL="2743255" indent="0">
              <a:buNone/>
              <a:defRPr sz="750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203C212-BA29-C987-B437-AC40B5B025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26EB57-3BD3-0149-8508-BC993CD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67CF-1CC4-9043-8353-36D2A348CE80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613640FB-8C08-2D45-9709-8768771DF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F8C9E9CE-FC25-6241-B260-DF814D9C9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99050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B341988C-F979-5543-8360-03CD1DCA128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9144000" cy="4831075"/>
          </a:xfrm>
          <a:custGeom>
            <a:avLst/>
            <a:gdLst>
              <a:gd name="connsiteX0" fmla="*/ 0 w 9144000"/>
              <a:gd name="connsiteY0" fmla="*/ 0 h 4831075"/>
              <a:gd name="connsiteX1" fmla="*/ 9144000 w 9144000"/>
              <a:gd name="connsiteY1" fmla="*/ 0 h 4831075"/>
              <a:gd name="connsiteX2" fmla="*/ 9144000 w 9144000"/>
              <a:gd name="connsiteY2" fmla="*/ 4831075 h 4831075"/>
              <a:gd name="connsiteX3" fmla="*/ 0 w 9144000"/>
              <a:gd name="connsiteY3" fmla="*/ 4831075 h 483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831075">
                <a:moveTo>
                  <a:pt x="0" y="0"/>
                </a:moveTo>
                <a:lnTo>
                  <a:pt x="9144000" y="0"/>
                </a:lnTo>
                <a:lnTo>
                  <a:pt x="9144000" y="4831075"/>
                </a:lnTo>
                <a:lnTo>
                  <a:pt x="0" y="483107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7B8130-E33B-EF4C-A6DD-F0B8DA54D754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D42A881-B8F4-0C4F-9E6E-6EEE239192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A45230-FC1A-FC4A-9CB1-470E63948A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6117792-5490-D54E-86BC-E5D3D2ABD251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5DF7F6-A850-204C-AD3C-558D13F8A1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882DF6-2149-6D4C-B2D0-17F37FBDB2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6175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DFE80A84-04A5-5545-A41B-1D16316FE32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876800"/>
          </a:xfrm>
          <a:custGeom>
            <a:avLst/>
            <a:gdLst>
              <a:gd name="connsiteX0" fmla="*/ 0 w 9144000"/>
              <a:gd name="connsiteY0" fmla="*/ 4876794 h 4876800"/>
              <a:gd name="connsiteX1" fmla="*/ 9144000 w 9144000"/>
              <a:gd name="connsiteY1" fmla="*/ 4876794 h 4876800"/>
              <a:gd name="connsiteX2" fmla="*/ 9144000 w 9144000"/>
              <a:gd name="connsiteY2" fmla="*/ 4876800 h 4876800"/>
              <a:gd name="connsiteX3" fmla="*/ 0 w 9144000"/>
              <a:gd name="connsiteY3" fmla="*/ 4876800 h 4876800"/>
              <a:gd name="connsiteX4" fmla="*/ 0 w 9144000"/>
              <a:gd name="connsiteY4" fmla="*/ 0 h 4876800"/>
              <a:gd name="connsiteX5" fmla="*/ 9144000 w 9144000"/>
              <a:gd name="connsiteY5" fmla="*/ 0 h 4876800"/>
              <a:gd name="connsiteX6" fmla="*/ 9144000 w 9144000"/>
              <a:gd name="connsiteY6" fmla="*/ 4831075 h 4876800"/>
              <a:gd name="connsiteX7" fmla="*/ 0 w 9144000"/>
              <a:gd name="connsiteY7" fmla="*/ 4831075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4876800">
                <a:moveTo>
                  <a:pt x="0" y="4876794"/>
                </a:moveTo>
                <a:lnTo>
                  <a:pt x="9144000" y="4876794"/>
                </a:lnTo>
                <a:lnTo>
                  <a:pt x="9144000" y="4876800"/>
                </a:lnTo>
                <a:lnTo>
                  <a:pt x="0" y="487680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4831075"/>
                </a:lnTo>
                <a:lnTo>
                  <a:pt x="0" y="483107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E3BEF3-A260-804D-93CF-81F62D9155A9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5F025A0-A679-434E-9063-EEBBEDA6B1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A45230-FC1A-FC4A-9CB1-470E63948A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96460D-2462-D343-A9EB-EF186681C27B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5DF7F6-A850-204C-AD3C-558D13F8A1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882DF6-2149-6D4C-B2D0-17F37FBDB2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69A81E-D5FD-0B4E-AD68-A759EADF42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0826" y="231775"/>
            <a:ext cx="8642349" cy="684213"/>
          </a:xfrm>
          <a:prstGeom prst="roundRect">
            <a:avLst>
              <a:gd name="adj" fmla="val 34279"/>
            </a:avLst>
          </a:prstGeom>
          <a:solidFill>
            <a:schemeClr val="bg1">
              <a:alpha val="80000"/>
            </a:schemeClr>
          </a:solidFill>
        </p:spPr>
        <p:txBody>
          <a:bodyPr lIns="72000" tIns="72000" rIns="72000" bIns="0" anchor="ctr" anchorCtr="0">
            <a:noAutofit/>
          </a:bodyPr>
          <a:lstStyle>
            <a:lvl1pPr>
              <a:defRPr sz="2600"/>
            </a:lvl1pPr>
          </a:lstStyle>
          <a:p>
            <a:r>
              <a:rPr lang="en-GB" noProof="0" dirty="0"/>
              <a:t>Click to add title - Rubik (26)</a:t>
            </a:r>
          </a:p>
        </p:txBody>
      </p:sp>
    </p:spTree>
    <p:extLst>
      <p:ext uri="{BB962C8B-B14F-4D97-AF65-F5344CB8AC3E}">
        <p14:creationId xmlns:p14="http://schemas.microsoft.com/office/powerpoint/2010/main" val="295914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7575" y="232640"/>
            <a:ext cx="6190386" cy="246043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(36)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7575" y="3208748"/>
            <a:ext cx="6190386" cy="983512"/>
          </a:xfrm>
        </p:spPr>
        <p:txBody>
          <a:bodyPr>
            <a:normAutofit/>
          </a:bodyPr>
          <a:lstStyle>
            <a:lvl1pPr marL="0" indent="0" algn="l">
              <a:buNone/>
              <a:defRPr sz="1000"/>
            </a:lvl1pPr>
            <a:lvl2pPr marL="342907" indent="0" algn="ctr">
              <a:buNone/>
              <a:defRPr sz="1500"/>
            </a:lvl2pPr>
            <a:lvl3pPr marL="685814" indent="0" algn="ctr">
              <a:buNone/>
              <a:defRPr sz="1351"/>
            </a:lvl3pPr>
            <a:lvl4pPr marL="1028721" indent="0" algn="ctr">
              <a:buNone/>
              <a:defRPr sz="1200"/>
            </a:lvl4pPr>
            <a:lvl5pPr marL="1371627" indent="0" algn="ctr">
              <a:buNone/>
              <a:defRPr sz="1200"/>
            </a:lvl5pPr>
            <a:lvl6pPr marL="1714534" indent="0" algn="ctr">
              <a:buNone/>
              <a:defRPr sz="1200"/>
            </a:lvl6pPr>
            <a:lvl7pPr marL="2057441" indent="0" algn="ctr">
              <a:buNone/>
              <a:defRPr sz="1200"/>
            </a:lvl7pPr>
            <a:lvl8pPr marL="2400348" indent="0" algn="ctr">
              <a:buNone/>
              <a:defRPr sz="1200"/>
            </a:lvl8pPr>
            <a:lvl9pPr marL="2743255" indent="0" algn="ctr">
              <a:buNone/>
              <a:defRPr sz="1200"/>
            </a:lvl9pPr>
          </a:lstStyle>
          <a:p>
            <a:r>
              <a:rPr lang="en-GB" noProof="0" dirty="0"/>
              <a:t>Click to add subtitle</a:t>
            </a:r>
          </a:p>
          <a:p>
            <a:r>
              <a:rPr lang="en-GB" noProof="0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863C86-19EE-3547-A30A-4AC8E2E9470E}"/>
              </a:ext>
            </a:extLst>
          </p:cNvPr>
          <p:cNvSpPr/>
          <p:nvPr userDrawn="1"/>
        </p:nvSpPr>
        <p:spPr>
          <a:xfrm>
            <a:off x="8696960" y="2256273"/>
            <a:ext cx="447040" cy="630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16A3B1F-5782-B24B-A08A-993F106E60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7574" y="2883572"/>
            <a:ext cx="6858001" cy="13467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4A00C83-D5D6-FF65-3763-0F69FFF9C867}"/>
              </a:ext>
            </a:extLst>
          </p:cNvPr>
          <p:cNvSpPr/>
          <p:nvPr userDrawn="1"/>
        </p:nvSpPr>
        <p:spPr>
          <a:xfrm>
            <a:off x="1" y="0"/>
            <a:ext cx="447042" cy="448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E60742-6DE9-DDFB-C51D-1B13A78998AF}"/>
              </a:ext>
            </a:extLst>
          </p:cNvPr>
          <p:cNvSpPr/>
          <p:nvPr userDrawn="1"/>
        </p:nvSpPr>
        <p:spPr>
          <a:xfrm>
            <a:off x="8696957" y="0"/>
            <a:ext cx="447042" cy="448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e la date 20">
            <a:extLst>
              <a:ext uri="{FF2B5EF4-FFF2-40B4-BE49-F238E27FC236}">
                <a16:creationId xmlns:a16="http://schemas.microsoft.com/office/drawing/2014/main" id="{51F0C264-C003-2B4F-A70B-C7FDA34C7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0D3F6-A649-C642-B52F-1CEE742FC1BD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22" name="Espace réservé du pied de page 21">
            <a:extLst>
              <a:ext uri="{FF2B5EF4-FFF2-40B4-BE49-F238E27FC236}">
                <a16:creationId xmlns:a16="http://schemas.microsoft.com/office/drawing/2014/main" id="{BBAA3F4B-E97A-8E40-B505-7E48CFB4A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23" name="Espace réservé du numéro de diapositive 22">
            <a:extLst>
              <a:ext uri="{FF2B5EF4-FFF2-40B4-BE49-F238E27FC236}">
                <a16:creationId xmlns:a16="http://schemas.microsoft.com/office/drawing/2014/main" id="{75AD6A1E-ABA0-0942-B79D-9276A36CE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131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3343551-39DC-D748-BAF7-4BB87BD014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876800"/>
          </a:xfrm>
          <a:custGeom>
            <a:avLst/>
            <a:gdLst>
              <a:gd name="connsiteX0" fmla="*/ 0 w 9144000"/>
              <a:gd name="connsiteY0" fmla="*/ 4876794 h 4876800"/>
              <a:gd name="connsiteX1" fmla="*/ 9144000 w 9144000"/>
              <a:gd name="connsiteY1" fmla="*/ 4876794 h 4876800"/>
              <a:gd name="connsiteX2" fmla="*/ 9144000 w 9144000"/>
              <a:gd name="connsiteY2" fmla="*/ 4876800 h 4876800"/>
              <a:gd name="connsiteX3" fmla="*/ 0 w 9144000"/>
              <a:gd name="connsiteY3" fmla="*/ 4876800 h 4876800"/>
              <a:gd name="connsiteX4" fmla="*/ 0 w 9144000"/>
              <a:gd name="connsiteY4" fmla="*/ 0 h 4876800"/>
              <a:gd name="connsiteX5" fmla="*/ 9144000 w 9144000"/>
              <a:gd name="connsiteY5" fmla="*/ 0 h 4876800"/>
              <a:gd name="connsiteX6" fmla="*/ 9144000 w 9144000"/>
              <a:gd name="connsiteY6" fmla="*/ 4831075 h 4876800"/>
              <a:gd name="connsiteX7" fmla="*/ 0 w 9144000"/>
              <a:gd name="connsiteY7" fmla="*/ 4831075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4876800">
                <a:moveTo>
                  <a:pt x="0" y="4876794"/>
                </a:moveTo>
                <a:lnTo>
                  <a:pt x="9144000" y="4876794"/>
                </a:lnTo>
                <a:lnTo>
                  <a:pt x="9144000" y="4876800"/>
                </a:lnTo>
                <a:lnTo>
                  <a:pt x="0" y="487680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4831075"/>
                </a:lnTo>
                <a:lnTo>
                  <a:pt x="0" y="483107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781EB0-7973-B845-BD0E-C4AB087BD3F4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25999E0-4A6C-DD44-AF38-02D781EB53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A45230-FC1A-FC4A-9CB1-470E63948A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7070A0-A974-BE4E-8F0D-FB9117526723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5DF7F6-A850-204C-AD3C-558D13F8A1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882DF6-2149-6D4C-B2D0-17F37FBDB2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69A81E-D5FD-0B4E-AD68-A759EADF42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0826" y="231775"/>
            <a:ext cx="8642349" cy="684213"/>
          </a:xfrm>
          <a:prstGeom prst="roundRect">
            <a:avLst>
              <a:gd name="adj" fmla="val 34279"/>
            </a:avLst>
          </a:prstGeom>
          <a:solidFill>
            <a:schemeClr val="bg1">
              <a:alpha val="80000"/>
            </a:schemeClr>
          </a:solidFill>
        </p:spPr>
        <p:txBody>
          <a:bodyPr lIns="72000" tIns="72000" rIns="72000" bIns="0" anchor="ctr" anchorCtr="0">
            <a:normAutofit/>
          </a:bodyPr>
          <a:lstStyle>
            <a:lvl1pPr>
              <a:defRPr sz="2600"/>
            </a:lvl1pPr>
          </a:lstStyle>
          <a:p>
            <a:r>
              <a:rPr lang="en-GB" noProof="0" dirty="0"/>
              <a:t>Click to add title - Rubik (26)</a:t>
            </a:r>
          </a:p>
        </p:txBody>
      </p:sp>
      <p:sp>
        <p:nvSpPr>
          <p:cNvPr id="3" name="Espace réservé du contenu vertical 2">
            <a:extLst>
              <a:ext uri="{FF2B5EF4-FFF2-40B4-BE49-F238E27FC236}">
                <a16:creationId xmlns:a16="http://schemas.microsoft.com/office/drawing/2014/main" id="{2D3E8995-39C3-A040-A28B-B0587D279CBB}"/>
              </a:ext>
            </a:extLst>
          </p:cNvPr>
          <p:cNvSpPr>
            <a:spLocks noGrp="1"/>
          </p:cNvSpPr>
          <p:nvPr>
            <p:ph orient="vert" sz="quarter" idx="17" hasCustomPrompt="1"/>
          </p:nvPr>
        </p:nvSpPr>
        <p:spPr>
          <a:xfrm>
            <a:off x="250825" y="1147763"/>
            <a:ext cx="8642349" cy="884237"/>
          </a:xfrm>
          <a:prstGeom prst="roundRect">
            <a:avLst>
              <a:gd name="adj" fmla="val 0"/>
            </a:avLst>
          </a:prstGeom>
          <a:solidFill>
            <a:schemeClr val="bg1">
              <a:alpha val="80000"/>
            </a:schemeClr>
          </a:solidFill>
        </p:spPr>
        <p:txBody>
          <a:bodyPr vert="horz" lIns="72000" tIns="72000"/>
          <a:lstStyle>
            <a:lvl1pPr marL="171454" marR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1pPr>
          </a:lstStyle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 - You can extend this text frame down after adding an image behind</a:t>
            </a:r>
          </a:p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9317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Mess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16">
            <a:extLst>
              <a:ext uri="{FF2B5EF4-FFF2-40B4-BE49-F238E27FC236}">
                <a16:creationId xmlns:a16="http://schemas.microsoft.com/office/drawing/2014/main" id="{7E0C670C-3190-FF46-B7FE-ED2265FD1AC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-2" y="1775012"/>
            <a:ext cx="3709665" cy="3101788"/>
          </a:xfrm>
          <a:custGeom>
            <a:avLst/>
            <a:gdLst>
              <a:gd name="connsiteX0" fmla="*/ 0 w 3709665"/>
              <a:gd name="connsiteY0" fmla="*/ 3101782 h 3101788"/>
              <a:gd name="connsiteX1" fmla="*/ 3687868 w 3709665"/>
              <a:gd name="connsiteY1" fmla="*/ 3101782 h 3101788"/>
              <a:gd name="connsiteX2" fmla="*/ 3687868 w 3709665"/>
              <a:gd name="connsiteY2" fmla="*/ 3101788 h 3101788"/>
              <a:gd name="connsiteX3" fmla="*/ 0 w 3709665"/>
              <a:gd name="connsiteY3" fmla="*/ 3101788 h 3101788"/>
              <a:gd name="connsiteX4" fmla="*/ 971712 w 3709665"/>
              <a:gd name="connsiteY4" fmla="*/ 0 h 3101788"/>
              <a:gd name="connsiteX5" fmla="*/ 3709665 w 3709665"/>
              <a:gd name="connsiteY5" fmla="*/ 2768013 h 3101788"/>
              <a:gd name="connsiteX6" fmla="*/ 3695530 w 3709665"/>
              <a:gd name="connsiteY6" fmla="*/ 3051028 h 3101788"/>
              <a:gd name="connsiteX7" fmla="*/ 3694770 w 3709665"/>
              <a:gd name="connsiteY7" fmla="*/ 3056063 h 3101788"/>
              <a:gd name="connsiteX8" fmla="*/ 0 w 3709665"/>
              <a:gd name="connsiteY8" fmla="*/ 3056063 h 3101788"/>
              <a:gd name="connsiteX9" fmla="*/ 0 w 3709665"/>
              <a:gd name="connsiteY9" fmla="*/ 182734 h 3101788"/>
              <a:gd name="connsiteX10" fmla="*/ 157529 w 3709665"/>
              <a:gd name="connsiteY10" fmla="*/ 124444 h 3101788"/>
              <a:gd name="connsiteX11" fmla="*/ 971712 w 3709665"/>
              <a:gd name="connsiteY11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09665" h="3101788">
                <a:moveTo>
                  <a:pt x="0" y="3101782"/>
                </a:moveTo>
                <a:lnTo>
                  <a:pt x="3687868" y="3101782"/>
                </a:lnTo>
                <a:lnTo>
                  <a:pt x="3687868" y="3101788"/>
                </a:lnTo>
                <a:lnTo>
                  <a:pt x="0" y="3101788"/>
                </a:lnTo>
                <a:close/>
                <a:moveTo>
                  <a:pt x="971712" y="0"/>
                </a:moveTo>
                <a:cubicBezTo>
                  <a:pt x="2483842" y="0"/>
                  <a:pt x="3709665" y="1239282"/>
                  <a:pt x="3709665" y="2768013"/>
                </a:cubicBezTo>
                <a:cubicBezTo>
                  <a:pt x="3709665" y="2863559"/>
                  <a:pt x="3704877" y="2957975"/>
                  <a:pt x="3695530" y="3051028"/>
                </a:cubicBezTo>
                <a:lnTo>
                  <a:pt x="3694770" y="3056063"/>
                </a:lnTo>
                <a:lnTo>
                  <a:pt x="0" y="3056063"/>
                </a:lnTo>
                <a:lnTo>
                  <a:pt x="0" y="182734"/>
                </a:lnTo>
                <a:lnTo>
                  <a:pt x="157529" y="124444"/>
                </a:lnTo>
                <a:cubicBezTo>
                  <a:pt x="414729" y="43569"/>
                  <a:pt x="688187" y="0"/>
                  <a:pt x="971712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968E42-7D21-CD46-A27A-46D60F769D6D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4164BA2-FFDA-6045-9C5A-CC41F6CBF7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34" name="Espace réservé pour une image  33">
            <a:extLst>
              <a:ext uri="{FF2B5EF4-FFF2-40B4-BE49-F238E27FC236}">
                <a16:creationId xmlns:a16="http://schemas.microsoft.com/office/drawing/2014/main" id="{E2AF4B99-0EAC-DD45-90BF-E5E86369D20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479676" y="-1"/>
            <a:ext cx="3664324" cy="3289015"/>
          </a:xfrm>
          <a:custGeom>
            <a:avLst/>
            <a:gdLst>
              <a:gd name="connsiteX0" fmla="*/ 82728 w 2889894"/>
              <a:gd name="connsiteY0" fmla="*/ 0 h 2593904"/>
              <a:gd name="connsiteX1" fmla="*/ 2889894 w 2889894"/>
              <a:gd name="connsiteY1" fmla="*/ 0 h 2593904"/>
              <a:gd name="connsiteX2" fmla="*/ 2889894 w 2889894"/>
              <a:gd name="connsiteY2" fmla="*/ 2398779 h 2593904"/>
              <a:gd name="connsiteX3" fmla="*/ 2815019 w 2889894"/>
              <a:gd name="connsiteY3" fmla="*/ 2434815 h 2593904"/>
              <a:gd name="connsiteX4" fmla="*/ 2026294 w 2889894"/>
              <a:gd name="connsiteY4" fmla="*/ 2593904 h 2593904"/>
              <a:gd name="connsiteX5" fmla="*/ 0 w 2889894"/>
              <a:gd name="connsiteY5" fmla="*/ 569477 h 2593904"/>
              <a:gd name="connsiteX6" fmla="*/ 41167 w 2889894"/>
              <a:gd name="connsiteY6" fmla="*/ 161484 h 259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9894" h="2593904">
                <a:moveTo>
                  <a:pt x="82728" y="0"/>
                </a:moveTo>
                <a:lnTo>
                  <a:pt x="2889894" y="0"/>
                </a:lnTo>
                <a:lnTo>
                  <a:pt x="2889894" y="2398779"/>
                </a:lnTo>
                <a:lnTo>
                  <a:pt x="2815019" y="2434815"/>
                </a:lnTo>
                <a:cubicBezTo>
                  <a:pt x="2572597" y="2537256"/>
                  <a:pt x="2306067" y="2593904"/>
                  <a:pt x="2026294" y="2593904"/>
                </a:cubicBezTo>
                <a:cubicBezTo>
                  <a:pt x="907203" y="2593904"/>
                  <a:pt x="0" y="1687537"/>
                  <a:pt x="0" y="569477"/>
                </a:cubicBezTo>
                <a:cubicBezTo>
                  <a:pt x="0" y="429720"/>
                  <a:pt x="14175" y="293270"/>
                  <a:pt x="41167" y="161484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5A763E-8F00-1FED-7EA3-5AFB11A1CA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4681537" cy="900113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D4B94B8-FB65-D0B2-02D9-7724EECA307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983816" y="1480677"/>
            <a:ext cx="2554942" cy="917294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E2EF275-7438-D945-93A9-26D05EC8763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6C9E061-D882-5840-B15D-08F21C1C13D4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BF3D17-3A82-F54E-904B-2428A8B79DE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67EC9669-69C9-194B-B094-6255D48A239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DCEC6B7-D497-9644-A51F-B52D34118C21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3588797" y="2582068"/>
            <a:ext cx="2554942" cy="917294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3E3DBB9-99D0-1443-854F-BDEAC91B8045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4202205" y="3683459"/>
            <a:ext cx="2554942" cy="917294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788787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E6EA02BF-F63C-5545-8529-C8AAB443B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E518-B0B1-C84A-80EB-69D0031A4BD0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DCEA306D-6748-6346-9B5F-BBE9BE87F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633C423-BD61-334E-97D0-F98F553D5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635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23B6098-6DD4-B54D-9C00-B835FAA896BF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noFill/>
              </a:ln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3DEB966-F457-8448-AD42-3EC1FC8F60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8249" y="2227309"/>
            <a:ext cx="2187503" cy="688882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F099FDE-2657-4646-AC93-1DDCD98BC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5616" y="4659313"/>
            <a:ext cx="6152768" cy="246760"/>
          </a:xfrm>
        </p:spPr>
        <p:txBody>
          <a:bodyPr/>
          <a:lstStyle>
            <a:lvl1pPr>
              <a:defRPr sz="900" u="none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Name | 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4877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96"/>
            <a:ext cx="9144000" cy="5140990"/>
          </a:xfrm>
          <a:prstGeom prst="rect">
            <a:avLst/>
          </a:prstGeom>
        </p:spPr>
      </p:pic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28650" y="1280160"/>
            <a:ext cx="7886700" cy="348710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8356889" y="4751190"/>
            <a:ext cx="316923" cy="273844"/>
          </a:xfrm>
          <a:prstGeom prst="rect">
            <a:avLst/>
          </a:prstGeom>
        </p:spPr>
        <p:txBody>
          <a:bodyPr/>
          <a:lstStyle>
            <a:lvl1pPr>
              <a:defRPr sz="825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314" y="4751190"/>
            <a:ext cx="592673" cy="186583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497681"/>
          </a:xfrm>
        </p:spPr>
        <p:txBody>
          <a:bodyPr>
            <a:normAutofit/>
          </a:bodyPr>
          <a:lstStyle>
            <a:lvl1pPr>
              <a:defRPr sz="225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08207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96"/>
            <a:ext cx="9144000" cy="514099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28650" y="273844"/>
            <a:ext cx="7886700" cy="497681"/>
          </a:xfrm>
        </p:spPr>
        <p:txBody>
          <a:bodyPr>
            <a:normAutofit/>
          </a:bodyPr>
          <a:lstStyle>
            <a:lvl1pPr>
              <a:defRPr sz="225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61109" y="1011382"/>
            <a:ext cx="8016586" cy="404899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5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 sz="15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800" indent="0">
              <a:buFontTx/>
              <a:buNone/>
              <a:defRPr sz="135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7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6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92" y="4573104"/>
            <a:ext cx="1158358" cy="364669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8356889" y="4751190"/>
            <a:ext cx="316923" cy="273844"/>
          </a:xfrm>
          <a:prstGeom prst="rect">
            <a:avLst/>
          </a:prstGeom>
        </p:spPr>
        <p:txBody>
          <a:bodyPr/>
          <a:lstStyle>
            <a:lvl1pPr>
              <a:defRPr sz="825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0085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B7244C41-DBE0-8F4F-9D81-BC52534B5BA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9367"/>
            <a:ext cx="3669842" cy="4886167"/>
          </a:xfrm>
          <a:custGeom>
            <a:avLst/>
            <a:gdLst>
              <a:gd name="connsiteX0" fmla="*/ 0 w 3669842"/>
              <a:gd name="connsiteY0" fmla="*/ 4886162 h 4886167"/>
              <a:gd name="connsiteX1" fmla="*/ 2510701 w 3669842"/>
              <a:gd name="connsiteY1" fmla="*/ 4886162 h 4886167"/>
              <a:gd name="connsiteX2" fmla="*/ 2510694 w 3669842"/>
              <a:gd name="connsiteY2" fmla="*/ 4886167 h 4886167"/>
              <a:gd name="connsiteX3" fmla="*/ 0 w 3669842"/>
              <a:gd name="connsiteY3" fmla="*/ 4886167 h 4886167"/>
              <a:gd name="connsiteX4" fmla="*/ 0 w 3669842"/>
              <a:gd name="connsiteY4" fmla="*/ 0 h 4886167"/>
              <a:gd name="connsiteX5" fmla="*/ 1980869 w 3669842"/>
              <a:gd name="connsiteY5" fmla="*/ 0 h 4886167"/>
              <a:gd name="connsiteX6" fmla="*/ 2198344 w 3669842"/>
              <a:gd name="connsiteY6" fmla="*/ 105578 h 4886167"/>
              <a:gd name="connsiteX7" fmla="*/ 3669842 w 3669842"/>
              <a:gd name="connsiteY7" fmla="*/ 2597180 h 4886167"/>
              <a:gd name="connsiteX8" fmla="*/ 2646630 w 3669842"/>
              <a:gd name="connsiteY8" fmla="*/ 4783726 h 4886167"/>
              <a:gd name="connsiteX9" fmla="*/ 2571368 w 3669842"/>
              <a:gd name="connsiteY9" fmla="*/ 4840443 h 4886167"/>
              <a:gd name="connsiteX10" fmla="*/ 0 w 3669842"/>
              <a:gd name="connsiteY10" fmla="*/ 4840443 h 4886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9842" h="4886167">
                <a:moveTo>
                  <a:pt x="0" y="4886162"/>
                </a:moveTo>
                <a:lnTo>
                  <a:pt x="2510701" y="4886162"/>
                </a:lnTo>
                <a:lnTo>
                  <a:pt x="2510694" y="4886167"/>
                </a:lnTo>
                <a:lnTo>
                  <a:pt x="0" y="4886167"/>
                </a:lnTo>
                <a:close/>
                <a:moveTo>
                  <a:pt x="0" y="0"/>
                </a:moveTo>
                <a:lnTo>
                  <a:pt x="1980869" y="0"/>
                </a:lnTo>
                <a:lnTo>
                  <a:pt x="2198344" y="105578"/>
                </a:lnTo>
                <a:cubicBezTo>
                  <a:pt x="3074835" y="585418"/>
                  <a:pt x="3669842" y="1521273"/>
                  <a:pt x="3669842" y="2597180"/>
                </a:cubicBezTo>
                <a:cubicBezTo>
                  <a:pt x="3669842" y="3477468"/>
                  <a:pt x="3271531" y="4264002"/>
                  <a:pt x="2646630" y="4783726"/>
                </a:cubicBezTo>
                <a:lnTo>
                  <a:pt x="2571368" y="4840443"/>
                </a:lnTo>
                <a:lnTo>
                  <a:pt x="0" y="4840443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D2500A-6E33-CB4A-9934-1985E9549145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78C7DEF-0D07-894B-AA67-0474327BA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96133" y="231775"/>
            <a:ext cx="4752578" cy="684213"/>
          </a:xfrm>
        </p:spPr>
        <p:txBody>
          <a:bodyPr/>
          <a:lstStyle>
            <a:lvl1pPr algn="l">
              <a:defRPr b="0" i="0" u="none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996133" y="1311275"/>
            <a:ext cx="4752579" cy="3340238"/>
          </a:xfrm>
        </p:spPr>
        <p:txBody>
          <a:bodyPr lIns="0" numCol="2" spcCol="180000" anchor="t" anchorCtr="0">
            <a:noAutofit/>
          </a:bodyPr>
          <a:lstStyle>
            <a:lvl1pPr marL="228600" indent="-228600" algn="l">
              <a:spcBef>
                <a:spcPts val="800"/>
              </a:spcBef>
              <a:buFont typeface="+mj-lt"/>
              <a:buAutoNum type="arabicPeriod"/>
              <a:defRPr sz="1000"/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4pPr>
          </a:lstStyle>
          <a:p>
            <a:pPr lvl="0"/>
            <a:r>
              <a:rPr lang="en-GB" noProof="0" dirty="0"/>
              <a:t>Click to add text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808207-6D6D-9CA1-2860-61815A485E49}"/>
              </a:ext>
            </a:extLst>
          </p:cNvPr>
          <p:cNvSpPr/>
          <p:nvPr userDrawn="1"/>
        </p:nvSpPr>
        <p:spPr>
          <a:xfrm>
            <a:off x="8675996" y="-5391"/>
            <a:ext cx="468004" cy="447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noFill/>
              </a:ln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422E44-F702-975A-968E-7B9C0FFFAFE5}"/>
              </a:ext>
            </a:extLst>
          </p:cNvPr>
          <p:cNvSpPr/>
          <p:nvPr userDrawn="1"/>
        </p:nvSpPr>
        <p:spPr>
          <a:xfrm>
            <a:off x="8675996" y="2306777"/>
            <a:ext cx="468004" cy="591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noFill/>
              </a:ln>
            </a:endParaRPr>
          </a:p>
        </p:txBody>
      </p:sp>
      <p:sp>
        <p:nvSpPr>
          <p:cNvPr id="13" name="Espace réservé de la date 12">
            <a:extLst>
              <a:ext uri="{FF2B5EF4-FFF2-40B4-BE49-F238E27FC236}">
                <a16:creationId xmlns:a16="http://schemas.microsoft.com/office/drawing/2014/main" id="{E400D2ED-5F8B-E94C-8000-DFCB051EE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9564-C10B-3B47-B294-DD5ECF614A44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8298250D-5DA1-C042-A02D-ACBC99CA4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7DFF74AC-469B-EF41-B8BD-212162D3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783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575945"/>
          </a:xfrm>
        </p:spPr>
        <p:txBody>
          <a:bodyPr anchor="b" anchorCtr="0">
            <a:normAutofit/>
          </a:bodyPr>
          <a:lstStyle>
            <a:lvl1pPr>
              <a:defRPr sz="24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B18C056-7431-7E4E-B871-1E98B74A2B3A}"/>
              </a:ext>
            </a:extLst>
          </p:cNvPr>
          <p:cNvSpPr txBox="1"/>
          <p:nvPr userDrawn="1"/>
        </p:nvSpPr>
        <p:spPr>
          <a:xfrm>
            <a:off x="1031358" y="155235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C0BF849-51C3-8048-855F-6F6C4D0376A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1311276"/>
            <a:ext cx="8353425" cy="3357957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100">
                <a:solidFill>
                  <a:srgbClr val="4D4D4D"/>
                </a:solidFill>
              </a:defRPr>
            </a:lvl1pPr>
            <a:lvl2pPr marL="514357" indent="-171450">
              <a:buFont typeface="Courier New" panose="02070309020205020404" pitchFamily="49" charset="0"/>
              <a:buChar char="o"/>
              <a:defRPr sz="1100"/>
            </a:lvl2pPr>
            <a:lvl3pPr>
              <a:defRPr sz="900"/>
            </a:lvl3pPr>
          </a:lstStyle>
          <a:p>
            <a:pPr lvl="0"/>
            <a:r>
              <a:rPr lang="en-GB" noProof="0" dirty="0"/>
              <a:t>Click to add content</a:t>
            </a:r>
          </a:p>
          <a:p>
            <a:pPr lvl="1"/>
            <a:r>
              <a:rPr lang="en-GB" noProof="0" dirty="0" err="1"/>
              <a:t>Jjj</a:t>
            </a:r>
            <a:endParaRPr lang="en-GB" noProof="0" dirty="0"/>
          </a:p>
          <a:p>
            <a:pPr lvl="2"/>
            <a:r>
              <a:rPr lang="en-GB" noProof="0" dirty="0"/>
              <a:t>One more line</a:t>
            </a:r>
          </a:p>
          <a:p>
            <a:pPr lvl="2"/>
            <a:endParaRPr lang="en-GB" noProof="0" dirty="0"/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8CCBEA58-7941-3742-B281-53BC22F8454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3E3CAA-B5AE-E646-B3E0-EA7D24D6769F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081E5C3-7730-BC4F-A544-98D80FA37F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Kristina Jaruskova | Generative Models for Simulation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A2BF1F88-55BD-8B47-BBE2-012227BF4EE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368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B18C056-7431-7E4E-B871-1E98B74A2B3A}"/>
              </a:ext>
            </a:extLst>
          </p:cNvPr>
          <p:cNvSpPr txBox="1"/>
          <p:nvPr userDrawn="1"/>
        </p:nvSpPr>
        <p:spPr>
          <a:xfrm>
            <a:off x="1031358" y="155235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C0BF849-51C3-8048-855F-6F6C4D0376A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1311276"/>
            <a:ext cx="4105275" cy="3357958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78F42234-E5B9-9723-AB00-96F424990E0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645026" y="1311276"/>
            <a:ext cx="4103686" cy="3357958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732A1B48-BCEA-CA49-9626-9EC6B51A103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E3B9549-C24D-D047-98DE-C4FB33E3F558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656288E4-0072-C541-A3BB-4E2714217AE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CD749769-B1CA-4F4E-8A12-34970E9467F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829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95289" y="4015648"/>
            <a:ext cx="4102894" cy="643665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3BEF28D-3150-1B4D-9FA5-06D7E6A790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9" y="231775"/>
            <a:ext cx="8353424" cy="68421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3BD4A4A-8D03-364C-A819-DA050B3FEAC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1280440"/>
            <a:ext cx="4102058" cy="2582620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32C2ED-22EB-DF47-B8BB-539959DE068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77D52F3-5AAC-7B42-A684-E8AE0ED09806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166CB8-378A-3149-A542-9C0F6CD4041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9371656D-DAD7-DF48-83E1-36F13FC7E1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DD3D813-78A8-B646-970F-28EE909D539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646656" y="4015648"/>
            <a:ext cx="4102894" cy="643666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8DBB6BA9-D77B-7E4C-9D37-AB3CA39DC56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46655" y="1280440"/>
            <a:ext cx="4102058" cy="2582619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88523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7E274431-4A9A-D648-ACD7-D46DDB35A7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01C7B0-C4E8-2244-8630-1E99A381E6D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F1B4BBD-396F-BF44-9EBA-40EBEC1DF231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DF2F410-7A12-F942-8791-59D03A7CAD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A3E406-F956-2648-9F3B-25FCA5A8351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2D4C7E93-DD07-A14B-8FAC-EABB68E7D6C9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4598797" y="4196229"/>
            <a:ext cx="4545206" cy="442555"/>
          </a:xfrm>
        </p:spPr>
        <p:txBody>
          <a:bodyPr lIns="72000" tIns="72000" rIns="72000"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C99357D-49DC-0A40-A933-04728E1FA484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1" y="4196229"/>
            <a:ext cx="4545202" cy="442555"/>
          </a:xfrm>
        </p:spPr>
        <p:txBody>
          <a:bodyPr lIns="72000" tIns="72000" rIns="72000"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3" name="Espace réservé pour une image  9">
            <a:extLst>
              <a:ext uri="{FF2B5EF4-FFF2-40B4-BE49-F238E27FC236}">
                <a16:creationId xmlns:a16="http://schemas.microsoft.com/office/drawing/2014/main" id="{DC9CD4C1-EC01-C14A-B223-A69BD4EE0B3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0" y="1131888"/>
            <a:ext cx="4545203" cy="3064341"/>
          </a:xfrm>
          <a:prstGeom prst="roundRect">
            <a:avLst>
              <a:gd name="adj" fmla="val 4982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C0A6F71-C312-C64E-9C95-98C1469A7C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598796" y="1131888"/>
            <a:ext cx="4545205" cy="3064341"/>
          </a:xfrm>
          <a:prstGeom prst="roundRect">
            <a:avLst>
              <a:gd name="adj" fmla="val 4982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168805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9526FD-E2FF-A841-87FC-4FA42E0FFC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-1" y="4196229"/>
            <a:ext cx="3014423" cy="442555"/>
          </a:xfrm>
        </p:spPr>
        <p:txBody>
          <a:bodyPr lIns="72000" tIns="72000" rIns="72000"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E274431-4A9A-D648-ACD7-D46DDB35A7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01C7B0-C4E8-2244-8630-1E99A381E6D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41C356C-6F50-7049-AAA1-AD9F376CBEB2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DF2F410-7A12-F942-8791-59D03A7CAD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A3E406-F956-2648-9F3B-25FCA5A8351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2D4C7E93-DD07-A14B-8FAC-EABB68E7D6C9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3064787" y="4196229"/>
            <a:ext cx="3014424" cy="442555"/>
          </a:xfrm>
        </p:spPr>
        <p:txBody>
          <a:bodyPr lIns="72000" tIns="72000" rIns="72000"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CD14C49D-EF50-0441-B1F4-D1E776CC1C26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129575" y="4196229"/>
            <a:ext cx="3014426" cy="442555"/>
          </a:xfrm>
        </p:spPr>
        <p:txBody>
          <a:bodyPr lIns="72000" tIns="72000" rIns="72000"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3" name="Espace réservé pour une image  9">
            <a:extLst>
              <a:ext uri="{FF2B5EF4-FFF2-40B4-BE49-F238E27FC236}">
                <a16:creationId xmlns:a16="http://schemas.microsoft.com/office/drawing/2014/main" id="{880E3275-2275-0F4E-A77F-E606DAF2096D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" y="1131888"/>
            <a:ext cx="3014423" cy="3064341"/>
          </a:xfrm>
          <a:prstGeom prst="roundRect">
            <a:avLst>
              <a:gd name="adj" fmla="val 4982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20" name="Espace réservé pour une image  9">
            <a:extLst>
              <a:ext uri="{FF2B5EF4-FFF2-40B4-BE49-F238E27FC236}">
                <a16:creationId xmlns:a16="http://schemas.microsoft.com/office/drawing/2014/main" id="{DC36F6E1-C401-B14F-B22C-BAEC33563FD2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129577" y="1131888"/>
            <a:ext cx="3014423" cy="3064341"/>
          </a:xfrm>
          <a:prstGeom prst="roundRect">
            <a:avLst>
              <a:gd name="adj" fmla="val 4982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21" name="Espace réservé pour une image  9">
            <a:extLst>
              <a:ext uri="{FF2B5EF4-FFF2-40B4-BE49-F238E27FC236}">
                <a16:creationId xmlns:a16="http://schemas.microsoft.com/office/drawing/2014/main" id="{5F4C697A-2641-F44F-8DA5-C73E939BEF2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064788" y="1131888"/>
            <a:ext cx="3014423" cy="3064341"/>
          </a:xfrm>
          <a:prstGeom prst="roundRect">
            <a:avLst>
              <a:gd name="adj" fmla="val 4982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1728692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ontent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C83D9BCD-E317-8645-8EBD-36C288218B3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5277604" y="1283896"/>
            <a:ext cx="715818" cy="715818"/>
          </a:xfrm>
          <a:custGeom>
            <a:avLst/>
            <a:gdLst>
              <a:gd name="connsiteX0" fmla="*/ 357909 w 715818"/>
              <a:gd name="connsiteY0" fmla="*/ 0 h 715818"/>
              <a:gd name="connsiteX1" fmla="*/ 715818 w 715818"/>
              <a:gd name="connsiteY1" fmla="*/ 357909 h 715818"/>
              <a:gd name="connsiteX2" fmla="*/ 357909 w 715818"/>
              <a:gd name="connsiteY2" fmla="*/ 715818 h 715818"/>
              <a:gd name="connsiteX3" fmla="*/ 0 w 715818"/>
              <a:gd name="connsiteY3" fmla="*/ 357909 h 715818"/>
              <a:gd name="connsiteX4" fmla="*/ 357909 w 715818"/>
              <a:gd name="connsiteY4" fmla="*/ 0 h 71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818" h="715818">
                <a:moveTo>
                  <a:pt x="357909" y="0"/>
                </a:moveTo>
                <a:cubicBezTo>
                  <a:pt x="555577" y="0"/>
                  <a:pt x="715818" y="160241"/>
                  <a:pt x="715818" y="357909"/>
                </a:cubicBezTo>
                <a:cubicBezTo>
                  <a:pt x="715818" y="555577"/>
                  <a:pt x="555577" y="715818"/>
                  <a:pt x="357909" y="715818"/>
                </a:cubicBezTo>
                <a:cubicBezTo>
                  <a:pt x="160241" y="715818"/>
                  <a:pt x="0" y="555577"/>
                  <a:pt x="0" y="357909"/>
                </a:cubicBezTo>
                <a:cubicBezTo>
                  <a:pt x="0" y="160241"/>
                  <a:pt x="160241" y="0"/>
                  <a:pt x="357909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45DAAC08-9228-DC4E-90AF-CF353C27EB8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133022" y="1421298"/>
            <a:ext cx="813882" cy="2066562"/>
          </a:xfrm>
          <a:custGeom>
            <a:avLst/>
            <a:gdLst>
              <a:gd name="connsiteX0" fmla="*/ 406942 w 813882"/>
              <a:gd name="connsiteY0" fmla="*/ 0 h 2066562"/>
              <a:gd name="connsiteX1" fmla="*/ 805614 w 813882"/>
              <a:gd name="connsiteY1" fmla="*/ 324927 h 2066562"/>
              <a:gd name="connsiteX2" fmla="*/ 812251 w 813882"/>
              <a:gd name="connsiteY2" fmla="*/ 390754 h 2066562"/>
              <a:gd name="connsiteX3" fmla="*/ 813880 w 813882"/>
              <a:gd name="connsiteY3" fmla="*/ 392384 h 2066562"/>
              <a:gd name="connsiteX4" fmla="*/ 813880 w 813882"/>
              <a:gd name="connsiteY4" fmla="*/ 406922 h 2066562"/>
              <a:gd name="connsiteX5" fmla="*/ 813882 w 813882"/>
              <a:gd name="connsiteY5" fmla="*/ 406940 h 2066562"/>
              <a:gd name="connsiteX6" fmla="*/ 813880 w 813882"/>
              <a:gd name="connsiteY6" fmla="*/ 406958 h 2066562"/>
              <a:gd name="connsiteX7" fmla="*/ 813880 w 813882"/>
              <a:gd name="connsiteY7" fmla="*/ 1650955 h 2066562"/>
              <a:gd name="connsiteX8" fmla="*/ 813089 w 813882"/>
              <a:gd name="connsiteY8" fmla="*/ 1651748 h 2066562"/>
              <a:gd name="connsiteX9" fmla="*/ 813882 w 813882"/>
              <a:gd name="connsiteY9" fmla="*/ 1659622 h 2066562"/>
              <a:gd name="connsiteX10" fmla="*/ 406942 w 813882"/>
              <a:gd name="connsiteY10" fmla="*/ 2066562 h 2066562"/>
              <a:gd name="connsiteX11" fmla="*/ 2 w 813882"/>
              <a:gd name="connsiteY11" fmla="*/ 1659622 h 2066562"/>
              <a:gd name="connsiteX12" fmla="*/ 795 w 813882"/>
              <a:gd name="connsiteY12" fmla="*/ 1651752 h 2066562"/>
              <a:gd name="connsiteX13" fmla="*/ 0 w 813882"/>
              <a:gd name="connsiteY13" fmla="*/ 1650955 h 2066562"/>
              <a:gd name="connsiteX14" fmla="*/ 0 w 813882"/>
              <a:gd name="connsiteY14" fmla="*/ 392384 h 2066562"/>
              <a:gd name="connsiteX15" fmla="*/ 1634 w 813882"/>
              <a:gd name="connsiteY15" fmla="*/ 390750 h 2066562"/>
              <a:gd name="connsiteX16" fmla="*/ 8270 w 813882"/>
              <a:gd name="connsiteY16" fmla="*/ 324927 h 2066562"/>
              <a:gd name="connsiteX17" fmla="*/ 406942 w 813882"/>
              <a:gd name="connsiteY17" fmla="*/ 0 h 206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13882" h="2066562">
                <a:moveTo>
                  <a:pt x="406942" y="0"/>
                </a:moveTo>
                <a:cubicBezTo>
                  <a:pt x="603596" y="0"/>
                  <a:pt x="767669" y="139491"/>
                  <a:pt x="805614" y="324927"/>
                </a:cubicBezTo>
                <a:lnTo>
                  <a:pt x="812251" y="390754"/>
                </a:lnTo>
                <a:lnTo>
                  <a:pt x="813880" y="392384"/>
                </a:lnTo>
                <a:lnTo>
                  <a:pt x="813880" y="406922"/>
                </a:lnTo>
                <a:lnTo>
                  <a:pt x="813882" y="406940"/>
                </a:lnTo>
                <a:lnTo>
                  <a:pt x="813880" y="406958"/>
                </a:lnTo>
                <a:lnTo>
                  <a:pt x="813880" y="1650955"/>
                </a:lnTo>
                <a:lnTo>
                  <a:pt x="813089" y="1651748"/>
                </a:lnTo>
                <a:lnTo>
                  <a:pt x="813882" y="1659622"/>
                </a:lnTo>
                <a:cubicBezTo>
                  <a:pt x="813882" y="1884369"/>
                  <a:pt x="631689" y="2066562"/>
                  <a:pt x="406942" y="2066562"/>
                </a:cubicBezTo>
                <a:cubicBezTo>
                  <a:pt x="182195" y="2066562"/>
                  <a:pt x="2" y="1884369"/>
                  <a:pt x="2" y="1659622"/>
                </a:cubicBezTo>
                <a:lnTo>
                  <a:pt x="795" y="1651752"/>
                </a:lnTo>
                <a:lnTo>
                  <a:pt x="0" y="1650955"/>
                </a:lnTo>
                <a:lnTo>
                  <a:pt x="0" y="392384"/>
                </a:lnTo>
                <a:lnTo>
                  <a:pt x="1634" y="390750"/>
                </a:lnTo>
                <a:lnTo>
                  <a:pt x="8270" y="324927"/>
                </a:lnTo>
                <a:cubicBezTo>
                  <a:pt x="46216" y="139491"/>
                  <a:pt x="210288" y="0"/>
                  <a:pt x="406942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marR="0" indent="0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9526FD-E2FF-A841-87FC-4FA42E0FFC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04711" y="2703181"/>
            <a:ext cx="4167289" cy="1944446"/>
          </a:xfrm>
        </p:spPr>
        <p:txBody>
          <a:bodyPr anchor="t" anchorCtr="0">
            <a:normAutofit/>
          </a:bodyPr>
          <a:lstStyle>
            <a:lvl1pPr marL="171450" indent="-171450" algn="l">
              <a:buFont typeface="Arial" panose="020B0604020202020204" pitchFamily="34" charset="0"/>
              <a:buChar char="•"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 level 2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686C646-8326-0A4D-B7CD-8475435FEF85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8D1933E1-0D8C-DA42-8093-2D31DDF20173}" type="datetime4">
              <a:rPr lang="fr-CH" smtClean="0"/>
              <a:t>22 mars 2024</a:t>
            </a:fld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EA0C9FF-B6E4-994E-9DCF-330163F2C820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 algn="l"/>
            <a:r>
              <a:rPr lang="en-GB"/>
              <a:t>Name | Presentation Title</a:t>
            </a:r>
            <a:endParaRPr lang="en-GB" dirty="0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25EB3664-5CBA-4B43-845C-CFC4803B62C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123661" y="3403095"/>
            <a:ext cx="715818" cy="715818"/>
          </a:xfrm>
          <a:custGeom>
            <a:avLst/>
            <a:gdLst>
              <a:gd name="connsiteX0" fmla="*/ 357909 w 715818"/>
              <a:gd name="connsiteY0" fmla="*/ 0 h 715818"/>
              <a:gd name="connsiteX1" fmla="*/ 715818 w 715818"/>
              <a:gd name="connsiteY1" fmla="*/ 357909 h 715818"/>
              <a:gd name="connsiteX2" fmla="*/ 357909 w 715818"/>
              <a:gd name="connsiteY2" fmla="*/ 715818 h 715818"/>
              <a:gd name="connsiteX3" fmla="*/ 0 w 715818"/>
              <a:gd name="connsiteY3" fmla="*/ 357909 h 715818"/>
              <a:gd name="connsiteX4" fmla="*/ 357909 w 715818"/>
              <a:gd name="connsiteY4" fmla="*/ 0 h 71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818" h="715818">
                <a:moveTo>
                  <a:pt x="357909" y="0"/>
                </a:moveTo>
                <a:cubicBezTo>
                  <a:pt x="555577" y="0"/>
                  <a:pt x="715818" y="160241"/>
                  <a:pt x="715818" y="357909"/>
                </a:cubicBezTo>
                <a:cubicBezTo>
                  <a:pt x="715818" y="555577"/>
                  <a:pt x="555577" y="715818"/>
                  <a:pt x="357909" y="715818"/>
                </a:cubicBezTo>
                <a:cubicBezTo>
                  <a:pt x="160241" y="715818"/>
                  <a:pt x="0" y="555577"/>
                  <a:pt x="0" y="357909"/>
                </a:cubicBezTo>
                <a:cubicBezTo>
                  <a:pt x="0" y="160241"/>
                  <a:pt x="160241" y="0"/>
                  <a:pt x="357909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9AC877-5AF7-8446-A5F4-7C0DC7BB3B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59DB76B0-92FA-CA48-BD15-F27A2A2C376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123661" y="2291692"/>
            <a:ext cx="715818" cy="715818"/>
          </a:xfrm>
          <a:custGeom>
            <a:avLst/>
            <a:gdLst>
              <a:gd name="connsiteX0" fmla="*/ 357909 w 715818"/>
              <a:gd name="connsiteY0" fmla="*/ 0 h 715818"/>
              <a:gd name="connsiteX1" fmla="*/ 715818 w 715818"/>
              <a:gd name="connsiteY1" fmla="*/ 357909 h 715818"/>
              <a:gd name="connsiteX2" fmla="*/ 357909 w 715818"/>
              <a:gd name="connsiteY2" fmla="*/ 715818 h 715818"/>
              <a:gd name="connsiteX3" fmla="*/ 0 w 715818"/>
              <a:gd name="connsiteY3" fmla="*/ 357909 h 715818"/>
              <a:gd name="connsiteX4" fmla="*/ 357909 w 715818"/>
              <a:gd name="connsiteY4" fmla="*/ 0 h 71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818" h="715818">
                <a:moveTo>
                  <a:pt x="357909" y="0"/>
                </a:moveTo>
                <a:cubicBezTo>
                  <a:pt x="555577" y="0"/>
                  <a:pt x="715818" y="160241"/>
                  <a:pt x="715818" y="357909"/>
                </a:cubicBezTo>
                <a:cubicBezTo>
                  <a:pt x="715818" y="555577"/>
                  <a:pt x="555577" y="715818"/>
                  <a:pt x="357909" y="715818"/>
                </a:cubicBezTo>
                <a:cubicBezTo>
                  <a:pt x="160241" y="715818"/>
                  <a:pt x="0" y="555577"/>
                  <a:pt x="0" y="357909"/>
                </a:cubicBezTo>
                <a:cubicBezTo>
                  <a:pt x="0" y="160241"/>
                  <a:pt x="160241" y="0"/>
                  <a:pt x="357909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FAC8D014-EF67-5948-920C-8BB18E3262F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593992" y="231775"/>
            <a:ext cx="2066562" cy="813882"/>
          </a:xfrm>
          <a:custGeom>
            <a:avLst/>
            <a:gdLst>
              <a:gd name="connsiteX0" fmla="*/ 406940 w 2066562"/>
              <a:gd name="connsiteY0" fmla="*/ 0 h 813882"/>
              <a:gd name="connsiteX1" fmla="*/ 406959 w 2066562"/>
              <a:gd name="connsiteY1" fmla="*/ 2 h 813882"/>
              <a:gd name="connsiteX2" fmla="*/ 1650955 w 2066562"/>
              <a:gd name="connsiteY2" fmla="*/ 2 h 813882"/>
              <a:gd name="connsiteX3" fmla="*/ 1651748 w 2066562"/>
              <a:gd name="connsiteY3" fmla="*/ 795 h 813882"/>
              <a:gd name="connsiteX4" fmla="*/ 1659622 w 2066562"/>
              <a:gd name="connsiteY4" fmla="*/ 0 h 813882"/>
              <a:gd name="connsiteX5" fmla="*/ 2066562 w 2066562"/>
              <a:gd name="connsiteY5" fmla="*/ 406940 h 813882"/>
              <a:gd name="connsiteX6" fmla="*/ 1659622 w 2066562"/>
              <a:gd name="connsiteY6" fmla="*/ 813880 h 813882"/>
              <a:gd name="connsiteX7" fmla="*/ 1651752 w 2066562"/>
              <a:gd name="connsiteY7" fmla="*/ 813087 h 813882"/>
              <a:gd name="connsiteX8" fmla="*/ 1650955 w 2066562"/>
              <a:gd name="connsiteY8" fmla="*/ 813882 h 813882"/>
              <a:gd name="connsiteX9" fmla="*/ 392384 w 2066562"/>
              <a:gd name="connsiteY9" fmla="*/ 813882 h 813882"/>
              <a:gd name="connsiteX10" fmla="*/ 390751 w 2066562"/>
              <a:gd name="connsiteY10" fmla="*/ 812248 h 813882"/>
              <a:gd name="connsiteX11" fmla="*/ 324929 w 2066562"/>
              <a:gd name="connsiteY11" fmla="*/ 805612 h 813882"/>
              <a:gd name="connsiteX12" fmla="*/ 0 w 2066562"/>
              <a:gd name="connsiteY12" fmla="*/ 406940 h 813882"/>
              <a:gd name="connsiteX13" fmla="*/ 324929 w 2066562"/>
              <a:gd name="connsiteY13" fmla="*/ 8268 h 813882"/>
              <a:gd name="connsiteX14" fmla="*/ 390754 w 2066562"/>
              <a:gd name="connsiteY14" fmla="*/ 1632 h 813882"/>
              <a:gd name="connsiteX15" fmla="*/ 392384 w 2066562"/>
              <a:gd name="connsiteY15" fmla="*/ 2 h 813882"/>
              <a:gd name="connsiteX16" fmla="*/ 406922 w 2066562"/>
              <a:gd name="connsiteY16" fmla="*/ 2 h 81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66562" h="813882">
                <a:moveTo>
                  <a:pt x="406940" y="0"/>
                </a:moveTo>
                <a:lnTo>
                  <a:pt x="406959" y="2"/>
                </a:lnTo>
                <a:lnTo>
                  <a:pt x="1650955" y="2"/>
                </a:lnTo>
                <a:lnTo>
                  <a:pt x="1651748" y="795"/>
                </a:lnTo>
                <a:lnTo>
                  <a:pt x="1659622" y="0"/>
                </a:lnTo>
                <a:cubicBezTo>
                  <a:pt x="1884369" y="0"/>
                  <a:pt x="2066562" y="182193"/>
                  <a:pt x="2066562" y="406940"/>
                </a:cubicBezTo>
                <a:cubicBezTo>
                  <a:pt x="2066562" y="631687"/>
                  <a:pt x="1884369" y="813880"/>
                  <a:pt x="1659622" y="813880"/>
                </a:cubicBezTo>
                <a:lnTo>
                  <a:pt x="1651752" y="813087"/>
                </a:lnTo>
                <a:lnTo>
                  <a:pt x="1650955" y="813882"/>
                </a:lnTo>
                <a:lnTo>
                  <a:pt x="392384" y="813882"/>
                </a:lnTo>
                <a:lnTo>
                  <a:pt x="390751" y="812248"/>
                </a:lnTo>
                <a:lnTo>
                  <a:pt x="324929" y="805612"/>
                </a:lnTo>
                <a:cubicBezTo>
                  <a:pt x="139493" y="767667"/>
                  <a:pt x="0" y="603594"/>
                  <a:pt x="0" y="406940"/>
                </a:cubicBezTo>
                <a:cubicBezTo>
                  <a:pt x="0" y="210286"/>
                  <a:pt x="139493" y="46214"/>
                  <a:pt x="324929" y="8268"/>
                </a:cubicBezTo>
                <a:lnTo>
                  <a:pt x="390754" y="1632"/>
                </a:lnTo>
                <a:lnTo>
                  <a:pt x="392384" y="2"/>
                </a:lnTo>
                <a:lnTo>
                  <a:pt x="406922" y="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23053F8E-0FF7-EF4A-A3C7-FED310CFDAE6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087136" y="2456344"/>
            <a:ext cx="813882" cy="2066562"/>
          </a:xfrm>
          <a:custGeom>
            <a:avLst/>
            <a:gdLst>
              <a:gd name="connsiteX0" fmla="*/ 406942 w 813882"/>
              <a:gd name="connsiteY0" fmla="*/ 0 h 2066562"/>
              <a:gd name="connsiteX1" fmla="*/ 805614 w 813882"/>
              <a:gd name="connsiteY1" fmla="*/ 324927 h 2066562"/>
              <a:gd name="connsiteX2" fmla="*/ 812250 w 813882"/>
              <a:gd name="connsiteY2" fmla="*/ 390754 h 2066562"/>
              <a:gd name="connsiteX3" fmla="*/ 813880 w 813882"/>
              <a:gd name="connsiteY3" fmla="*/ 392384 h 2066562"/>
              <a:gd name="connsiteX4" fmla="*/ 813880 w 813882"/>
              <a:gd name="connsiteY4" fmla="*/ 406922 h 2066562"/>
              <a:gd name="connsiteX5" fmla="*/ 813882 w 813882"/>
              <a:gd name="connsiteY5" fmla="*/ 406940 h 2066562"/>
              <a:gd name="connsiteX6" fmla="*/ 813880 w 813882"/>
              <a:gd name="connsiteY6" fmla="*/ 406958 h 2066562"/>
              <a:gd name="connsiteX7" fmla="*/ 813880 w 813882"/>
              <a:gd name="connsiteY7" fmla="*/ 1650955 h 2066562"/>
              <a:gd name="connsiteX8" fmla="*/ 813089 w 813882"/>
              <a:gd name="connsiteY8" fmla="*/ 1651748 h 2066562"/>
              <a:gd name="connsiteX9" fmla="*/ 813882 w 813882"/>
              <a:gd name="connsiteY9" fmla="*/ 1659622 h 2066562"/>
              <a:gd name="connsiteX10" fmla="*/ 406942 w 813882"/>
              <a:gd name="connsiteY10" fmla="*/ 2066562 h 2066562"/>
              <a:gd name="connsiteX11" fmla="*/ 2 w 813882"/>
              <a:gd name="connsiteY11" fmla="*/ 1659622 h 2066562"/>
              <a:gd name="connsiteX12" fmla="*/ 795 w 813882"/>
              <a:gd name="connsiteY12" fmla="*/ 1651752 h 2066562"/>
              <a:gd name="connsiteX13" fmla="*/ 0 w 813882"/>
              <a:gd name="connsiteY13" fmla="*/ 1650955 h 2066562"/>
              <a:gd name="connsiteX14" fmla="*/ 0 w 813882"/>
              <a:gd name="connsiteY14" fmla="*/ 392384 h 2066562"/>
              <a:gd name="connsiteX15" fmla="*/ 1634 w 813882"/>
              <a:gd name="connsiteY15" fmla="*/ 390750 h 2066562"/>
              <a:gd name="connsiteX16" fmla="*/ 8270 w 813882"/>
              <a:gd name="connsiteY16" fmla="*/ 324927 h 2066562"/>
              <a:gd name="connsiteX17" fmla="*/ 406942 w 813882"/>
              <a:gd name="connsiteY17" fmla="*/ 0 h 206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13882" h="2066562">
                <a:moveTo>
                  <a:pt x="406942" y="0"/>
                </a:moveTo>
                <a:cubicBezTo>
                  <a:pt x="603596" y="0"/>
                  <a:pt x="767668" y="139491"/>
                  <a:pt x="805614" y="324927"/>
                </a:cubicBezTo>
                <a:lnTo>
                  <a:pt x="812250" y="390754"/>
                </a:lnTo>
                <a:lnTo>
                  <a:pt x="813880" y="392384"/>
                </a:lnTo>
                <a:lnTo>
                  <a:pt x="813880" y="406922"/>
                </a:lnTo>
                <a:lnTo>
                  <a:pt x="813882" y="406940"/>
                </a:lnTo>
                <a:lnTo>
                  <a:pt x="813880" y="406958"/>
                </a:lnTo>
                <a:lnTo>
                  <a:pt x="813880" y="1650955"/>
                </a:lnTo>
                <a:lnTo>
                  <a:pt x="813089" y="1651748"/>
                </a:lnTo>
                <a:lnTo>
                  <a:pt x="813882" y="1659622"/>
                </a:lnTo>
                <a:cubicBezTo>
                  <a:pt x="813882" y="1884369"/>
                  <a:pt x="631689" y="2066562"/>
                  <a:pt x="406942" y="2066562"/>
                </a:cubicBezTo>
                <a:cubicBezTo>
                  <a:pt x="182195" y="2066562"/>
                  <a:pt x="2" y="1884369"/>
                  <a:pt x="2" y="1659622"/>
                </a:cubicBezTo>
                <a:lnTo>
                  <a:pt x="795" y="1651752"/>
                </a:lnTo>
                <a:lnTo>
                  <a:pt x="0" y="1650955"/>
                </a:lnTo>
                <a:lnTo>
                  <a:pt x="0" y="392384"/>
                </a:lnTo>
                <a:lnTo>
                  <a:pt x="1634" y="390750"/>
                </a:lnTo>
                <a:lnTo>
                  <a:pt x="8270" y="324927"/>
                </a:lnTo>
                <a:cubicBezTo>
                  <a:pt x="46216" y="139491"/>
                  <a:pt x="210288" y="0"/>
                  <a:pt x="406942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3E6E1111-EDCC-D747-A124-0D94D9CB705C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395289" y="1559850"/>
            <a:ext cx="4105274" cy="1011899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 level 1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A72468D1-6301-FF46-A960-238AA15E9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317" y="231775"/>
            <a:ext cx="4105275" cy="90011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</p:spTree>
    <p:extLst>
      <p:ext uri="{BB962C8B-B14F-4D97-AF65-F5344CB8AC3E}">
        <p14:creationId xmlns:p14="http://schemas.microsoft.com/office/powerpoint/2010/main" val="2822771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A115B2C-8858-C849-A33A-0C7B4E4068E6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288" y="379411"/>
            <a:ext cx="8353425" cy="75247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noProof="0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8" y="1309816"/>
            <a:ext cx="8353425" cy="34612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Text 1</a:t>
            </a:r>
          </a:p>
          <a:p>
            <a:pPr lvl="1"/>
            <a:r>
              <a:rPr lang="en-GB" noProof="0" dirty="0"/>
              <a:t>Text 2</a:t>
            </a:r>
          </a:p>
          <a:p>
            <a:pPr lvl="2"/>
            <a:r>
              <a:rPr lang="en-GB" sz="900" noProof="0" dirty="0"/>
              <a:t>Text 3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4825" y="4909521"/>
            <a:ext cx="1101723" cy="225147"/>
          </a:xfrm>
          <a:prstGeom prst="rect">
            <a:avLst/>
          </a:prstGeom>
        </p:spPr>
        <p:txBody>
          <a:bodyPr vert="horz" lIns="0" tIns="36000" rIns="0" bIns="72000" rtlCol="0" anchor="ctr"/>
          <a:lstStyle>
            <a:lvl1pPr algn="ctr">
              <a:lnSpc>
                <a:spcPct val="150000"/>
              </a:lnSpc>
              <a:defRPr sz="600">
                <a:solidFill>
                  <a:schemeClr val="bg1"/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1pPr>
          </a:lstStyle>
          <a:p>
            <a:r>
              <a:rPr lang="fr-CH" dirty="0"/>
              <a:t>March 10, 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50280" y="4909898"/>
            <a:ext cx="6030119" cy="225149"/>
          </a:xfrm>
          <a:prstGeom prst="rect">
            <a:avLst/>
          </a:prstGeom>
        </p:spPr>
        <p:txBody>
          <a:bodyPr vert="horz" lIns="0" tIns="180000" rIns="0" bIns="90000" numCol="1" rtlCol="0" anchor="b" anchorCtr="0"/>
          <a:lstStyle>
            <a:lvl1pPr algn="ctr">
              <a:lnSpc>
                <a:spcPct val="100000"/>
              </a:lnSpc>
              <a:defRPr sz="600">
                <a:solidFill>
                  <a:schemeClr val="bg1"/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1pPr>
          </a:lstStyle>
          <a:p>
            <a:pPr algn="l"/>
            <a:r>
              <a:rPr lang="en-GB" dirty="0"/>
              <a:t>Kristina Jaruskova | Generative Models for Simulation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53450" y="4909898"/>
            <a:ext cx="590551" cy="225149"/>
          </a:xfrm>
          <a:prstGeom prst="rect">
            <a:avLst/>
          </a:prstGeom>
        </p:spPr>
        <p:txBody>
          <a:bodyPr vert="horz" lIns="0" tIns="72000" rIns="0" bIns="72000" rtlCol="0" anchor="ctr"/>
          <a:lstStyle>
            <a:lvl1pPr algn="ctr">
              <a:defRPr sz="600">
                <a:solidFill>
                  <a:schemeClr val="bg1"/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1pPr>
          </a:lstStyle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31AAE89-0470-5941-9E40-B3DCD99B4219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2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77" r:id="rId3"/>
    <p:sldLayoutId id="2147483662" r:id="rId4"/>
    <p:sldLayoutId id="2147483678" r:id="rId5"/>
    <p:sldLayoutId id="2147483665" r:id="rId6"/>
    <p:sldLayoutId id="2147483684" r:id="rId7"/>
    <p:sldLayoutId id="2147483674" r:id="rId8"/>
    <p:sldLayoutId id="2147483676" r:id="rId9"/>
    <p:sldLayoutId id="2147483663" r:id="rId10"/>
    <p:sldLayoutId id="2147483666" r:id="rId11"/>
    <p:sldLayoutId id="2147483690" r:id="rId12"/>
    <p:sldLayoutId id="2147483692" r:id="rId13"/>
    <p:sldLayoutId id="2147483668" r:id="rId14"/>
    <p:sldLayoutId id="2147483669" r:id="rId15"/>
    <p:sldLayoutId id="2147483675" r:id="rId16"/>
    <p:sldLayoutId id="2147483673" r:id="rId17"/>
    <p:sldLayoutId id="2147483670" r:id="rId18"/>
    <p:sldLayoutId id="2147483680" r:id="rId19"/>
    <p:sldLayoutId id="2147483689" r:id="rId20"/>
    <p:sldLayoutId id="2147483671" r:id="rId21"/>
    <p:sldLayoutId id="2147483667" r:id="rId22"/>
    <p:sldLayoutId id="2147483683" r:id="rId23"/>
    <p:sldLayoutId id="2147483693" r:id="rId24"/>
    <p:sldLayoutId id="2147483694" r:id="rId25"/>
  </p:sldLayoutIdLst>
  <p:hf hdr="0"/>
  <p:txStyles>
    <p:titleStyle>
      <a:lvl1pPr algn="l" defTabSz="685814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tx1"/>
          </a:solidFill>
          <a:latin typeface="Rubik" panose="02000604000000020004" pitchFamily="2" charset="-79"/>
          <a:ea typeface="+mj-ea"/>
          <a:cs typeface="Rubik" panose="02000604000000020004" pitchFamily="2" charset="-79"/>
        </a:defRPr>
      </a:lvl1pPr>
    </p:titleStyle>
    <p:bodyStyle>
      <a:lvl1pPr marL="171454" indent="-171454" algn="l" defTabSz="685814" rtl="0" eaLnBrk="1" latinLnBrk="0" hangingPunct="1">
        <a:lnSpc>
          <a:spcPct val="90000"/>
        </a:lnSpc>
        <a:spcBef>
          <a:spcPts val="700"/>
        </a:spcBef>
        <a:buClrTx/>
        <a:buFont typeface="Arial" panose="020B0604020202020204" pitchFamily="34" charset="0"/>
        <a:buChar char="•"/>
        <a:defRPr sz="1100" kern="1200">
          <a:solidFill>
            <a:srgbClr val="4D4D4D"/>
          </a:solidFill>
          <a:latin typeface="+mn-lt"/>
          <a:ea typeface="+mn-ea"/>
          <a:cs typeface="Rubik" panose="02000604000000020004" pitchFamily="2" charset="-79"/>
        </a:defRPr>
      </a:lvl1pPr>
      <a:lvl2pPr marL="514361" indent="-171454" algn="l" defTabSz="685814" rtl="0" eaLnBrk="1" latinLnBrk="0" hangingPunct="1">
        <a:lnSpc>
          <a:spcPct val="90000"/>
        </a:lnSpc>
        <a:spcBef>
          <a:spcPts val="375"/>
        </a:spcBef>
        <a:buClr>
          <a:srgbClr val="4D4D4D"/>
        </a:buClr>
        <a:buSzPct val="70000"/>
        <a:buFont typeface="Courier New" panose="02070309020205020404" pitchFamily="49" charset="0"/>
        <a:buChar char="o"/>
        <a:defRPr sz="1100" kern="1200">
          <a:solidFill>
            <a:srgbClr val="4D4D4D"/>
          </a:solidFill>
          <a:latin typeface="+mn-lt"/>
          <a:ea typeface="+mn-ea"/>
          <a:cs typeface="Rubik" panose="02000604000000020004"/>
        </a:defRPr>
      </a:lvl2pPr>
      <a:lvl3pPr marL="857268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rgbClr val="4D4D4D"/>
          </a:solidFill>
          <a:latin typeface="+mn-lt"/>
          <a:ea typeface="+mn-ea"/>
          <a:cs typeface="+mn-cs"/>
        </a:defRPr>
      </a:lvl3pPr>
      <a:lvl4pPr marL="1200174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81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88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895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802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709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907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814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721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627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534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441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348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255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46" userDrawn="1">
          <p15:clr>
            <a:srgbClr val="F26B43"/>
          </p15:clr>
        </p15:guide>
        <p15:guide id="4" pos="158" userDrawn="1">
          <p15:clr>
            <a:srgbClr val="F26B43"/>
          </p15:clr>
        </p15:guide>
        <p15:guide id="5" orient="horz" pos="3208" userDrawn="1">
          <p15:clr>
            <a:srgbClr val="F26B43"/>
          </p15:clr>
        </p15:guide>
        <p15:guide id="6" pos="5602" userDrawn="1">
          <p15:clr>
            <a:srgbClr val="F26B43"/>
          </p15:clr>
        </p15:guide>
        <p15:guide id="7" pos="5511" userDrawn="1">
          <p15:clr>
            <a:srgbClr val="F26B43"/>
          </p15:clr>
        </p15:guide>
        <p15:guide id="8" orient="horz" pos="237" userDrawn="1">
          <p15:clr>
            <a:srgbClr val="F26B43"/>
          </p15:clr>
        </p15:guide>
        <p15:guide id="9" orient="horz" pos="3072" userDrawn="1">
          <p15:clr>
            <a:srgbClr val="F26B43"/>
          </p15:clr>
        </p15:guide>
        <p15:guide id="10" pos="249" userDrawn="1">
          <p15:clr>
            <a:srgbClr val="F26B43"/>
          </p15:clr>
        </p15:guide>
        <p15:guide id="11" pos="453" userDrawn="1">
          <p15:clr>
            <a:srgbClr val="F26B43"/>
          </p15:clr>
        </p15:guide>
        <p15:guide id="12" pos="5216" userDrawn="1">
          <p15:clr>
            <a:srgbClr val="F26B43"/>
          </p15:clr>
        </p15:guide>
        <p15:guide id="13" orient="horz" pos="713" userDrawn="1">
          <p15:clr>
            <a:srgbClr val="F26B43"/>
          </p15:clr>
        </p15:guide>
        <p15:guide id="15" pos="3198" userDrawn="1">
          <p15:clr>
            <a:srgbClr val="F26B43"/>
          </p15:clr>
        </p15:guide>
        <p15:guide id="16" orient="horz" pos="2935" userDrawn="1">
          <p15:clr>
            <a:srgbClr val="F26B43"/>
          </p15:clr>
        </p15:guide>
        <p15:guide id="17" orient="horz" pos="57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tlas.web.cern.ch/Atlas/GROUPS/PHYSICS/UPGRADE/CERN-LHCC-2022-005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5.08960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504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bsah obrázku Dětské kresby&#10;&#10;Popis byl vytvořen automaticky">
            <a:extLst>
              <a:ext uri="{FF2B5EF4-FFF2-40B4-BE49-F238E27FC236}">
                <a16:creationId xmlns:a16="http://schemas.microsoft.com/office/drawing/2014/main" id="{29C216B8-AF1A-48DE-3692-6549329DB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72800"/>
            <a:ext cx="9144000" cy="288745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59DA0225-F0BA-2C64-8D97-E98D5ED75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1260" y="231775"/>
            <a:ext cx="6287453" cy="575945"/>
          </a:xfrm>
        </p:spPr>
        <p:txBody>
          <a:bodyPr/>
          <a:lstStyle/>
          <a:p>
            <a:pPr algn="r"/>
            <a:r>
              <a:rPr lang="en-US" dirty="0"/>
              <a:t>PCA on images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2EDE10-01BB-3703-5704-7C1A4E5D2D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61260" y="442051"/>
            <a:ext cx="3521393" cy="90271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PCA on MC samples</a:t>
            </a:r>
          </a:p>
          <a:p>
            <a:pPr marL="0" indent="0">
              <a:buNone/>
            </a:pPr>
            <a:r>
              <a:rPr lang="en-US" dirty="0" err="1"/>
              <a:t>Colorbar</a:t>
            </a:r>
            <a:r>
              <a:rPr lang="en-US" dirty="0"/>
              <a:t> represents primary energy </a:t>
            </a:r>
            <a:r>
              <a:rPr lang="en-US" i="1" dirty="0"/>
              <a:t>E</a:t>
            </a:r>
            <a:r>
              <a:rPr lang="en-US" i="1" baseline="-25000" dirty="0"/>
              <a:t>p</a:t>
            </a:r>
            <a:r>
              <a:rPr lang="en-US" dirty="0"/>
              <a:t>: 2 to 500 GeV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900414-E922-C521-F4C1-9F916E8509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Kristina Jaruskova | Ensemble GAN for Simulation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F3975D-F34D-7C2F-0217-576172D3F8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A69C68F-DD5B-3AA6-EC02-E7B4D5332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385" y="121101"/>
            <a:ext cx="2166095" cy="1765228"/>
          </a:xfrm>
          <a:prstGeom prst="rect">
            <a:avLst/>
          </a:prstGeom>
        </p:spPr>
      </p:pic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9EF01638-2685-570E-E0C2-1E46C5E6CA31}"/>
              </a:ext>
            </a:extLst>
          </p:cNvPr>
          <p:cNvSpPr txBox="1">
            <a:spLocks/>
          </p:cNvSpPr>
          <p:nvPr/>
        </p:nvSpPr>
        <p:spPr>
          <a:xfrm>
            <a:off x="2854960" y="1860185"/>
            <a:ext cx="3521393" cy="188474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171454" indent="-171454" algn="l" defTabSz="685814" rtl="0" eaLnBrk="1" latinLnBrk="0" hangingPunct="1">
              <a:lnSpc>
                <a:spcPct val="90000"/>
              </a:lnSpc>
              <a:spcBef>
                <a:spcPts val="700"/>
              </a:spcBef>
              <a:buClrTx/>
              <a:buFont typeface="Arial" panose="020B0604020202020204" pitchFamily="34" charset="0"/>
              <a:buChar char="•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 pitchFamily="2" charset="-79"/>
              </a:defRPr>
            </a:lvl1pPr>
            <a:lvl2pPr marL="514357" indent="-171450" algn="l" defTabSz="685814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4D4D4D"/>
              </a:buClr>
              <a:buSzPct val="70000"/>
              <a:buFont typeface="Courier New" panose="02070309020205020404" pitchFamily="49" charset="0"/>
              <a:buChar char="o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/>
              </a:defRPr>
            </a:lvl2pPr>
            <a:lvl3pPr marL="85726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200174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81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8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95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802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709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dirty="0"/>
              <a:t>PCA on generated samples</a:t>
            </a:r>
          </a:p>
        </p:txBody>
      </p:sp>
    </p:spTree>
    <p:extLst>
      <p:ext uri="{BB962C8B-B14F-4D97-AF65-F5344CB8AC3E}">
        <p14:creationId xmlns:p14="http://schemas.microsoft.com/office/powerpoint/2010/main" val="4282250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DA0225-F0BA-2C64-8D97-E98D5ED75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2EDE10-01BB-3703-5704-7C1A4E5D2D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62001" y="918764"/>
            <a:ext cx="2628900" cy="26326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Variance of PCs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A2F3831-ECD4-9E5F-4F27-3BB38ED67D1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3E3CAA-B5AE-E646-B3E0-EA7D24D6769F}" type="datetime4">
              <a:rPr lang="fr-CH" smtClean="0"/>
              <a:t>24 mars 2024</a:t>
            </a:fld>
            <a:endParaRPr lang="en-GB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900414-E922-C521-F4C1-9F916E8509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Kristina Jaruskova | Ensemble GAN for Simulation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F3975D-F34D-7C2F-0217-576172D3F8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12" name="Obrázek 11" descr="Obsah obrázku diagram, text, Vykreslený graf, snímek obrazovky&#10;&#10;Popis byl vytvořen automaticky">
            <a:extLst>
              <a:ext uri="{FF2B5EF4-FFF2-40B4-BE49-F238E27FC236}">
                <a16:creationId xmlns:a16="http://schemas.microsoft.com/office/drawing/2014/main" id="{07C4B32D-AEA6-3335-9FF4-EE3913CF3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041" y="1157385"/>
            <a:ext cx="5180706" cy="3511847"/>
          </a:xfrm>
          <a:prstGeom prst="rect">
            <a:avLst/>
          </a:prstGeom>
        </p:spPr>
      </p:pic>
      <p:pic>
        <p:nvPicPr>
          <p:cNvPr id="14" name="Obrázek 13" descr="Obsah obrázku text, diagram, řada/pruh, Vykreslený graf&#10;&#10;Popis byl vytvořen automaticky">
            <a:extLst>
              <a:ext uri="{FF2B5EF4-FFF2-40B4-BE49-F238E27FC236}">
                <a16:creationId xmlns:a16="http://schemas.microsoft.com/office/drawing/2014/main" id="{8135F4D7-E3EC-568D-0EEB-8410CC0D63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8" y="1182031"/>
            <a:ext cx="3089911" cy="3089911"/>
          </a:xfrm>
          <a:prstGeom prst="rect">
            <a:avLst/>
          </a:prstGeom>
        </p:spPr>
      </p:pic>
      <p:sp>
        <p:nvSpPr>
          <p:cNvPr id="15" name="Zástupný obsah 2">
            <a:extLst>
              <a:ext uri="{FF2B5EF4-FFF2-40B4-BE49-F238E27FC236}">
                <a16:creationId xmlns:a16="http://schemas.microsoft.com/office/drawing/2014/main" id="{023AA15D-BD0A-23CF-9276-EEC9699F9FD6}"/>
              </a:ext>
            </a:extLst>
          </p:cNvPr>
          <p:cNvSpPr txBox="1">
            <a:spLocks/>
          </p:cNvSpPr>
          <p:nvPr/>
        </p:nvSpPr>
        <p:spPr>
          <a:xfrm>
            <a:off x="4053841" y="916718"/>
            <a:ext cx="2628900" cy="239811"/>
          </a:xfrm>
          <a:prstGeom prst="roundRect">
            <a:avLst>
              <a:gd name="adj" fmla="val 0"/>
            </a:avLst>
          </a:prstGeom>
        </p:spPr>
        <p:txBody>
          <a:bodyPr vert="horz" lIns="0" tIns="0" rIns="0" bIns="0" rtlCol="0">
            <a:normAutofit/>
          </a:bodyPr>
          <a:lstStyle>
            <a:lvl1pPr marL="171454" indent="-171454" algn="l" defTabSz="685814" rtl="0" eaLnBrk="1" latinLnBrk="0" hangingPunct="1">
              <a:lnSpc>
                <a:spcPct val="90000"/>
              </a:lnSpc>
              <a:spcBef>
                <a:spcPts val="700"/>
              </a:spcBef>
              <a:buClrTx/>
              <a:buFont typeface="Arial" panose="020B0604020202020204" pitchFamily="34" charset="0"/>
              <a:buChar char="•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 pitchFamily="2" charset="-79"/>
              </a:defRPr>
            </a:lvl1pPr>
            <a:lvl2pPr marL="514357" indent="-171450" algn="l" defTabSz="685814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4D4D4D"/>
              </a:buClr>
              <a:buSzPct val="70000"/>
              <a:buFont typeface="Courier New" panose="02070309020205020404" pitchFamily="49" charset="0"/>
              <a:buChar char="o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/>
              </a:defRPr>
            </a:lvl2pPr>
            <a:lvl3pPr marL="85726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200174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81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8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95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802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709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Histograms of PCs</a:t>
            </a:r>
          </a:p>
        </p:txBody>
      </p:sp>
    </p:spTree>
    <p:extLst>
      <p:ext uri="{BB962C8B-B14F-4D97-AF65-F5344CB8AC3E}">
        <p14:creationId xmlns:p14="http://schemas.microsoft.com/office/powerpoint/2010/main" val="84089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2837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9D4550D7-F835-41F3-B6E8-7B1B21AE9789}"/>
              </a:ext>
            </a:extLst>
          </p:cNvPr>
          <p:cNvSpPr txBox="1"/>
          <p:nvPr/>
        </p:nvSpPr>
        <p:spPr>
          <a:xfrm>
            <a:off x="605735" y="3102360"/>
            <a:ext cx="603504" cy="248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013" dirty="0"/>
              <a:t>GAN 0</a:t>
            </a:r>
            <a:endParaRPr lang="cs-CZ" sz="1013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CF243AE9-B0D7-4289-A840-3C88403C03B2}"/>
              </a:ext>
            </a:extLst>
          </p:cNvPr>
          <p:cNvSpPr txBox="1"/>
          <p:nvPr/>
        </p:nvSpPr>
        <p:spPr>
          <a:xfrm>
            <a:off x="1919042" y="3094555"/>
            <a:ext cx="866394" cy="248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013" dirty="0"/>
              <a:t>MIXDISC 1</a:t>
            </a:r>
            <a:endParaRPr lang="cs-CZ" sz="1013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3BEBA707-76FF-469B-A0A1-15A3A2ED117E}"/>
              </a:ext>
            </a:extLst>
          </p:cNvPr>
          <p:cNvSpPr txBox="1"/>
          <p:nvPr/>
        </p:nvSpPr>
        <p:spPr>
          <a:xfrm>
            <a:off x="3459235" y="3087852"/>
            <a:ext cx="603504" cy="248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013" dirty="0"/>
              <a:t>GAN 1</a:t>
            </a:r>
            <a:endParaRPr lang="cs-CZ" sz="1013" dirty="0"/>
          </a:p>
        </p:txBody>
      </p:sp>
      <p:cxnSp>
        <p:nvCxnSpPr>
          <p:cNvPr id="8" name="Přímá spojnice se šipkou 7">
            <a:extLst>
              <a:ext uri="{FF2B5EF4-FFF2-40B4-BE49-F238E27FC236}">
                <a16:creationId xmlns:a16="http://schemas.microsoft.com/office/drawing/2014/main" id="{9D440FEF-B41E-45B4-BDD3-60C9B21817DB}"/>
              </a:ext>
            </a:extLst>
          </p:cNvPr>
          <p:cNvCxnSpPr>
            <a:cxnSpLocks/>
          </p:cNvCxnSpPr>
          <p:nvPr/>
        </p:nvCxnSpPr>
        <p:spPr>
          <a:xfrm>
            <a:off x="1312109" y="3240859"/>
            <a:ext cx="397002" cy="7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>
            <a:extLst>
              <a:ext uri="{FF2B5EF4-FFF2-40B4-BE49-F238E27FC236}">
                <a16:creationId xmlns:a16="http://schemas.microsoft.com/office/drawing/2014/main" id="{3B8CEBE7-486E-443B-90C3-EB4B9FFF3FBC}"/>
              </a:ext>
            </a:extLst>
          </p:cNvPr>
          <p:cNvSpPr txBox="1"/>
          <p:nvPr/>
        </p:nvSpPr>
        <p:spPr>
          <a:xfrm>
            <a:off x="4755016" y="3109611"/>
            <a:ext cx="866394" cy="248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013" dirty="0"/>
              <a:t>MIXDISC 2</a:t>
            </a:r>
            <a:endParaRPr lang="cs-CZ" sz="1013" dirty="0"/>
          </a:p>
        </p:txBody>
      </p: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260D8665-FF29-40D9-8A21-5AEF8C7A0D66}"/>
              </a:ext>
            </a:extLst>
          </p:cNvPr>
          <p:cNvGrpSpPr/>
          <p:nvPr/>
        </p:nvGrpSpPr>
        <p:grpSpPr>
          <a:xfrm flipV="1">
            <a:off x="907487" y="2427440"/>
            <a:ext cx="4291584" cy="589834"/>
            <a:chOff x="1146048" y="4386002"/>
            <a:chExt cx="7301484" cy="309109"/>
          </a:xfrm>
        </p:grpSpPr>
        <p:cxnSp>
          <p:nvCxnSpPr>
            <p:cNvPr id="11" name="Přímá spojnice 10">
              <a:extLst>
                <a:ext uri="{FF2B5EF4-FFF2-40B4-BE49-F238E27FC236}">
                  <a16:creationId xmlns:a16="http://schemas.microsoft.com/office/drawing/2014/main" id="{538BEF51-8B94-402A-ADC8-009A0D3FF24F}"/>
                </a:ext>
              </a:extLst>
            </p:cNvPr>
            <p:cNvCxnSpPr/>
            <p:nvPr/>
          </p:nvCxnSpPr>
          <p:spPr>
            <a:xfrm>
              <a:off x="1146048" y="4393359"/>
              <a:ext cx="0" cy="301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nice 11">
              <a:extLst>
                <a:ext uri="{FF2B5EF4-FFF2-40B4-BE49-F238E27FC236}">
                  <a16:creationId xmlns:a16="http://schemas.microsoft.com/office/drawing/2014/main" id="{8A3A1AFE-B8EA-4073-A24C-F0D4A7A4C1DA}"/>
                </a:ext>
              </a:extLst>
            </p:cNvPr>
            <p:cNvCxnSpPr>
              <a:cxnSpLocks/>
            </p:cNvCxnSpPr>
            <p:nvPr/>
          </p:nvCxnSpPr>
          <p:spPr>
            <a:xfrm>
              <a:off x="1146048" y="4695111"/>
              <a:ext cx="73014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nice se šipkou 12">
              <a:extLst>
                <a:ext uri="{FF2B5EF4-FFF2-40B4-BE49-F238E27FC236}">
                  <a16:creationId xmlns:a16="http://schemas.microsoft.com/office/drawing/2014/main" id="{146F1090-F70C-48D2-A4DD-3C765D80E990}"/>
                </a:ext>
              </a:extLst>
            </p:cNvPr>
            <p:cNvCxnSpPr/>
            <p:nvPr/>
          </p:nvCxnSpPr>
          <p:spPr>
            <a:xfrm flipV="1">
              <a:off x="8447532" y="4386002"/>
              <a:ext cx="0" cy="3091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9070139A-1184-4343-8265-4850B4CB7ABE}"/>
              </a:ext>
            </a:extLst>
          </p:cNvPr>
          <p:cNvSpPr txBox="1"/>
          <p:nvPr/>
        </p:nvSpPr>
        <p:spPr>
          <a:xfrm>
            <a:off x="6345119" y="3109611"/>
            <a:ext cx="603504" cy="248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013" dirty="0"/>
              <a:t>GAN 2</a:t>
            </a:r>
            <a:endParaRPr lang="cs-CZ" sz="1013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9912129B-6E99-4A47-8846-00456E79EF9B}"/>
              </a:ext>
            </a:extLst>
          </p:cNvPr>
          <p:cNvSpPr txBox="1"/>
          <p:nvPr/>
        </p:nvSpPr>
        <p:spPr>
          <a:xfrm>
            <a:off x="1123705" y="2876381"/>
            <a:ext cx="773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generated data</a:t>
            </a:r>
            <a:endParaRPr lang="cs-CZ" sz="9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BBC4994C-CF84-43F9-BBB6-22401D966388}"/>
              </a:ext>
            </a:extLst>
          </p:cNvPr>
          <p:cNvSpPr txBox="1"/>
          <p:nvPr/>
        </p:nvSpPr>
        <p:spPr>
          <a:xfrm>
            <a:off x="2626750" y="2161937"/>
            <a:ext cx="10828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generated data</a:t>
            </a:r>
            <a:endParaRPr lang="cs-CZ" sz="9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ECB4AE2C-9D78-4834-9AA6-8B92BD6725CB}"/>
              </a:ext>
            </a:extLst>
          </p:cNvPr>
          <p:cNvSpPr txBox="1"/>
          <p:nvPr/>
        </p:nvSpPr>
        <p:spPr>
          <a:xfrm>
            <a:off x="2725429" y="2847581"/>
            <a:ext cx="773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cs-CZ" sz="9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ata</a:t>
            </a:r>
            <a:r>
              <a:rPr lang="cs-CZ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weights</a:t>
            </a:r>
            <a:endParaRPr lang="cs-CZ" sz="9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8" name="Přímá spojnice se šipkou 17">
            <a:extLst>
              <a:ext uri="{FF2B5EF4-FFF2-40B4-BE49-F238E27FC236}">
                <a16:creationId xmlns:a16="http://schemas.microsoft.com/office/drawing/2014/main" id="{115BBE05-7FBD-401E-8C71-D1122CF5D3D9}"/>
              </a:ext>
            </a:extLst>
          </p:cNvPr>
          <p:cNvCxnSpPr>
            <a:cxnSpLocks/>
          </p:cNvCxnSpPr>
          <p:nvPr/>
        </p:nvCxnSpPr>
        <p:spPr>
          <a:xfrm>
            <a:off x="2913452" y="3233054"/>
            <a:ext cx="397002" cy="7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>
            <a:extLst>
              <a:ext uri="{FF2B5EF4-FFF2-40B4-BE49-F238E27FC236}">
                <a16:creationId xmlns:a16="http://schemas.microsoft.com/office/drawing/2014/main" id="{D800B06B-176A-46C1-8D87-6AA2E7C1973E}"/>
              </a:ext>
            </a:extLst>
          </p:cNvPr>
          <p:cNvCxnSpPr>
            <a:cxnSpLocks/>
          </p:cNvCxnSpPr>
          <p:nvPr/>
        </p:nvCxnSpPr>
        <p:spPr>
          <a:xfrm>
            <a:off x="4244857" y="3233054"/>
            <a:ext cx="397002" cy="7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>
            <a:extLst>
              <a:ext uri="{FF2B5EF4-FFF2-40B4-BE49-F238E27FC236}">
                <a16:creationId xmlns:a16="http://schemas.microsoft.com/office/drawing/2014/main" id="{BD60312D-7E20-4D04-8B87-6BCC376C0CC5}"/>
              </a:ext>
            </a:extLst>
          </p:cNvPr>
          <p:cNvCxnSpPr>
            <a:cxnSpLocks/>
          </p:cNvCxnSpPr>
          <p:nvPr/>
        </p:nvCxnSpPr>
        <p:spPr>
          <a:xfrm>
            <a:off x="8563301" y="3255123"/>
            <a:ext cx="397002" cy="7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>
            <a:extLst>
              <a:ext uri="{FF2B5EF4-FFF2-40B4-BE49-F238E27FC236}">
                <a16:creationId xmlns:a16="http://schemas.microsoft.com/office/drawing/2014/main" id="{FE6807F0-7917-4DBC-8715-C17ACE1E77F8}"/>
              </a:ext>
            </a:extLst>
          </p:cNvPr>
          <p:cNvCxnSpPr>
            <a:cxnSpLocks/>
          </p:cNvCxnSpPr>
          <p:nvPr/>
        </p:nvCxnSpPr>
        <p:spPr>
          <a:xfrm>
            <a:off x="7809398" y="2422720"/>
            <a:ext cx="0" cy="608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E439967C-4169-4997-B284-84E4C9EFDD77}"/>
              </a:ext>
            </a:extLst>
          </p:cNvPr>
          <p:cNvSpPr txBox="1"/>
          <p:nvPr/>
        </p:nvSpPr>
        <p:spPr>
          <a:xfrm>
            <a:off x="4044070" y="2862368"/>
            <a:ext cx="773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generated data</a:t>
            </a:r>
            <a:endParaRPr lang="cs-CZ" sz="9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C7540DF8-08E4-4AD2-8D5F-6911FE222CD6}"/>
              </a:ext>
            </a:extLst>
          </p:cNvPr>
          <p:cNvSpPr txBox="1"/>
          <p:nvPr/>
        </p:nvSpPr>
        <p:spPr>
          <a:xfrm>
            <a:off x="5585309" y="2901861"/>
            <a:ext cx="773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data weights</a:t>
            </a:r>
            <a:endParaRPr lang="cs-CZ" sz="9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4" name="Přímá spojnice se šipkou 23">
            <a:extLst>
              <a:ext uri="{FF2B5EF4-FFF2-40B4-BE49-F238E27FC236}">
                <a16:creationId xmlns:a16="http://schemas.microsoft.com/office/drawing/2014/main" id="{E7F7474F-FFA6-4B72-84CE-EACF5F363522}"/>
              </a:ext>
            </a:extLst>
          </p:cNvPr>
          <p:cNvCxnSpPr>
            <a:cxnSpLocks/>
          </p:cNvCxnSpPr>
          <p:nvPr/>
        </p:nvCxnSpPr>
        <p:spPr>
          <a:xfrm>
            <a:off x="5767238" y="3247872"/>
            <a:ext cx="397002" cy="7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ADA33CD4-340A-485A-82B4-81AC22D51792}"/>
              </a:ext>
            </a:extLst>
          </p:cNvPr>
          <p:cNvSpPr txBox="1"/>
          <p:nvPr/>
        </p:nvSpPr>
        <p:spPr>
          <a:xfrm>
            <a:off x="7608515" y="3109611"/>
            <a:ext cx="866394" cy="248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013" dirty="0"/>
              <a:t>MIXDISC 3</a:t>
            </a:r>
            <a:endParaRPr lang="cs-CZ" sz="1013" dirty="0"/>
          </a:p>
        </p:txBody>
      </p:sp>
      <p:cxnSp>
        <p:nvCxnSpPr>
          <p:cNvPr id="26" name="Přímá spojnice se šipkou 25">
            <a:extLst>
              <a:ext uri="{FF2B5EF4-FFF2-40B4-BE49-F238E27FC236}">
                <a16:creationId xmlns:a16="http://schemas.microsoft.com/office/drawing/2014/main" id="{74AC8186-AD16-4BE5-B580-D11600F48758}"/>
              </a:ext>
            </a:extLst>
          </p:cNvPr>
          <p:cNvCxnSpPr>
            <a:cxnSpLocks/>
          </p:cNvCxnSpPr>
          <p:nvPr/>
        </p:nvCxnSpPr>
        <p:spPr>
          <a:xfrm>
            <a:off x="7098356" y="3233054"/>
            <a:ext cx="397002" cy="7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1EAEFAAE-DC52-4C51-BCA5-E2AE512DEBB3}"/>
              </a:ext>
            </a:extLst>
          </p:cNvPr>
          <p:cNvSpPr txBox="1"/>
          <p:nvPr/>
        </p:nvSpPr>
        <p:spPr>
          <a:xfrm>
            <a:off x="6897569" y="2862368"/>
            <a:ext cx="773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generated data</a:t>
            </a:r>
            <a:endParaRPr lang="cs-CZ" sz="9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8" name="Skupina 27">
            <a:extLst>
              <a:ext uri="{FF2B5EF4-FFF2-40B4-BE49-F238E27FC236}">
                <a16:creationId xmlns:a16="http://schemas.microsoft.com/office/drawing/2014/main" id="{ABEC5B63-6E11-4C09-9D07-D4329EC97733}"/>
              </a:ext>
            </a:extLst>
          </p:cNvPr>
          <p:cNvGrpSpPr/>
          <p:nvPr/>
        </p:nvGrpSpPr>
        <p:grpSpPr>
          <a:xfrm flipV="1">
            <a:off x="3760987" y="2753946"/>
            <a:ext cx="4291584" cy="277000"/>
            <a:chOff x="1146048" y="4386002"/>
            <a:chExt cx="7301484" cy="309109"/>
          </a:xfrm>
        </p:grpSpPr>
        <p:cxnSp>
          <p:nvCxnSpPr>
            <p:cNvPr id="29" name="Přímá spojnice 28">
              <a:extLst>
                <a:ext uri="{FF2B5EF4-FFF2-40B4-BE49-F238E27FC236}">
                  <a16:creationId xmlns:a16="http://schemas.microsoft.com/office/drawing/2014/main" id="{215A7D34-A49A-4567-A033-59AAAC387707}"/>
                </a:ext>
              </a:extLst>
            </p:cNvPr>
            <p:cNvCxnSpPr/>
            <p:nvPr/>
          </p:nvCxnSpPr>
          <p:spPr>
            <a:xfrm>
              <a:off x="1146048" y="4393359"/>
              <a:ext cx="0" cy="301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Přímá spojnice 29">
              <a:extLst>
                <a:ext uri="{FF2B5EF4-FFF2-40B4-BE49-F238E27FC236}">
                  <a16:creationId xmlns:a16="http://schemas.microsoft.com/office/drawing/2014/main" id="{8FFA9F98-6FA7-45AB-9A2D-B20EE0E04BAF}"/>
                </a:ext>
              </a:extLst>
            </p:cNvPr>
            <p:cNvCxnSpPr>
              <a:cxnSpLocks/>
            </p:cNvCxnSpPr>
            <p:nvPr/>
          </p:nvCxnSpPr>
          <p:spPr>
            <a:xfrm>
              <a:off x="1146048" y="4695111"/>
              <a:ext cx="73014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nice se šipkou 30">
              <a:extLst>
                <a:ext uri="{FF2B5EF4-FFF2-40B4-BE49-F238E27FC236}">
                  <a16:creationId xmlns:a16="http://schemas.microsoft.com/office/drawing/2014/main" id="{F38CF5D8-FDB8-4597-B9D2-038B019EDA72}"/>
                </a:ext>
              </a:extLst>
            </p:cNvPr>
            <p:cNvCxnSpPr/>
            <p:nvPr/>
          </p:nvCxnSpPr>
          <p:spPr>
            <a:xfrm flipV="1">
              <a:off x="8447532" y="4386002"/>
              <a:ext cx="0" cy="3091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565452E2-E5DC-4A3B-B013-D2699C9BDF12}"/>
              </a:ext>
            </a:extLst>
          </p:cNvPr>
          <p:cNvSpPr txBox="1"/>
          <p:nvPr/>
        </p:nvSpPr>
        <p:spPr>
          <a:xfrm>
            <a:off x="5424338" y="2556611"/>
            <a:ext cx="10828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generated data</a:t>
            </a:r>
            <a:endParaRPr lang="cs-CZ" sz="9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3" name="Přímá spojnice 32">
            <a:extLst>
              <a:ext uri="{FF2B5EF4-FFF2-40B4-BE49-F238E27FC236}">
                <a16:creationId xmlns:a16="http://schemas.microsoft.com/office/drawing/2014/main" id="{582463FD-9A1B-4C61-9B53-A08B0248CAA7}"/>
              </a:ext>
            </a:extLst>
          </p:cNvPr>
          <p:cNvCxnSpPr/>
          <p:nvPr/>
        </p:nvCxnSpPr>
        <p:spPr>
          <a:xfrm>
            <a:off x="5204120" y="2427440"/>
            <a:ext cx="2606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D4C97B85-4B65-4CA4-A3FF-44E8A2C444DB}"/>
              </a:ext>
            </a:extLst>
          </p:cNvPr>
          <p:cNvSpPr txBox="1"/>
          <p:nvPr/>
        </p:nvSpPr>
        <p:spPr>
          <a:xfrm>
            <a:off x="187778" y="3805363"/>
            <a:ext cx="773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generator</a:t>
            </a:r>
            <a:endParaRPr lang="cs-CZ" sz="9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5" name="TextovéPole 34">
            <a:extLst>
              <a:ext uri="{FF2B5EF4-FFF2-40B4-BE49-F238E27FC236}">
                <a16:creationId xmlns:a16="http://schemas.microsoft.com/office/drawing/2014/main" id="{BD456680-62DA-431F-A7A2-D0ABDE9251FC}"/>
              </a:ext>
            </a:extLst>
          </p:cNvPr>
          <p:cNvSpPr txBox="1"/>
          <p:nvPr/>
        </p:nvSpPr>
        <p:spPr>
          <a:xfrm>
            <a:off x="819936" y="3803723"/>
            <a:ext cx="8412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discriminator</a:t>
            </a:r>
            <a:endParaRPr lang="cs-CZ" sz="9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Přímá spojnice se šipkou 35">
            <a:extLst>
              <a:ext uri="{FF2B5EF4-FFF2-40B4-BE49-F238E27FC236}">
                <a16:creationId xmlns:a16="http://schemas.microsoft.com/office/drawing/2014/main" id="{6EAC76F2-0A07-4B07-9225-0AAF1F9127C8}"/>
              </a:ext>
            </a:extLst>
          </p:cNvPr>
          <p:cNvCxnSpPr>
            <a:cxnSpLocks/>
          </p:cNvCxnSpPr>
          <p:nvPr/>
        </p:nvCxnSpPr>
        <p:spPr>
          <a:xfrm>
            <a:off x="2344619" y="3431577"/>
            <a:ext cx="2000" cy="305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ovéPole 36">
            <a:extLst>
              <a:ext uri="{FF2B5EF4-FFF2-40B4-BE49-F238E27FC236}">
                <a16:creationId xmlns:a16="http://schemas.microsoft.com/office/drawing/2014/main" id="{2F21EE88-F85B-433B-83D9-32806134D027}"/>
              </a:ext>
            </a:extLst>
          </p:cNvPr>
          <p:cNvSpPr txBox="1"/>
          <p:nvPr/>
        </p:nvSpPr>
        <p:spPr>
          <a:xfrm>
            <a:off x="1758926" y="3782045"/>
            <a:ext cx="114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True/Fake probability</a:t>
            </a:r>
          </a:p>
          <a:p>
            <a:pPr algn="ctr"/>
            <a:r>
              <a:rPr lang="en-US" sz="9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(discriminator only)</a:t>
            </a:r>
            <a:endParaRPr lang="cs-CZ" sz="9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6E320D1B-5815-463C-A2B1-194BDF4637D3}"/>
              </a:ext>
            </a:extLst>
          </p:cNvPr>
          <p:cNvSpPr txBox="1"/>
          <p:nvPr/>
        </p:nvSpPr>
        <p:spPr>
          <a:xfrm>
            <a:off x="184238" y="3960452"/>
            <a:ext cx="773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0</a:t>
            </a:r>
            <a:endParaRPr lang="cs-CZ" sz="1200" i="1" baseline="-250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D48A9619-937F-4B13-A1A1-5109B09BCB30}"/>
              </a:ext>
            </a:extLst>
          </p:cNvPr>
          <p:cNvSpPr txBox="1"/>
          <p:nvPr/>
        </p:nvSpPr>
        <p:spPr>
          <a:xfrm>
            <a:off x="4497936" y="3477945"/>
            <a:ext cx="1380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1200" i="1" baseline="-250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g</a:t>
            </a:r>
            <a:r>
              <a:rPr lang="cs-CZ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= </a:t>
            </a:r>
            <a:r>
              <a:rPr lang="el-GR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β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0</a:t>
            </a:r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0</a:t>
            </a:r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+ </a:t>
            </a:r>
            <a:r>
              <a:rPr lang="el-GR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β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cs-CZ" sz="1200" i="1" baseline="-250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F9BD8A2C-18BD-4AB5-A814-AA435AB74657}"/>
              </a:ext>
            </a:extLst>
          </p:cNvPr>
          <p:cNvSpPr txBox="1"/>
          <p:nvPr/>
        </p:nvSpPr>
        <p:spPr>
          <a:xfrm>
            <a:off x="6260347" y="3805363"/>
            <a:ext cx="773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endParaRPr lang="cs-CZ" sz="1200" i="1" baseline="-250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41" name="Přímá spojnice 40">
            <a:extLst>
              <a:ext uri="{FF2B5EF4-FFF2-40B4-BE49-F238E27FC236}">
                <a16:creationId xmlns:a16="http://schemas.microsoft.com/office/drawing/2014/main" id="{8D312251-F4DA-4BCA-8AE6-81D2DA37D0C3}"/>
              </a:ext>
            </a:extLst>
          </p:cNvPr>
          <p:cNvCxnSpPr>
            <a:cxnSpLocks/>
            <a:endCxn id="34" idx="0"/>
          </p:cNvCxnSpPr>
          <p:nvPr/>
        </p:nvCxnSpPr>
        <p:spPr>
          <a:xfrm flipH="1">
            <a:off x="574303" y="3478483"/>
            <a:ext cx="333185" cy="3268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41">
            <a:extLst>
              <a:ext uri="{FF2B5EF4-FFF2-40B4-BE49-F238E27FC236}">
                <a16:creationId xmlns:a16="http://schemas.microsoft.com/office/drawing/2014/main" id="{64446578-C877-40CB-AC84-0469A6FC4ED5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907487" y="3478483"/>
            <a:ext cx="333065" cy="325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42">
            <a:extLst>
              <a:ext uri="{FF2B5EF4-FFF2-40B4-BE49-F238E27FC236}">
                <a16:creationId xmlns:a16="http://schemas.microsoft.com/office/drawing/2014/main" id="{36B68352-1996-4AF1-8EBD-BD2BD3EC3F87}"/>
              </a:ext>
            </a:extLst>
          </p:cNvPr>
          <p:cNvCxnSpPr>
            <a:cxnSpLocks/>
          </p:cNvCxnSpPr>
          <p:nvPr/>
        </p:nvCxnSpPr>
        <p:spPr>
          <a:xfrm>
            <a:off x="3760987" y="3436764"/>
            <a:ext cx="0" cy="300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43">
            <a:extLst>
              <a:ext uri="{FF2B5EF4-FFF2-40B4-BE49-F238E27FC236}">
                <a16:creationId xmlns:a16="http://schemas.microsoft.com/office/drawing/2014/main" id="{CE90A54D-1212-4EE2-8044-4E19B004C534}"/>
              </a:ext>
            </a:extLst>
          </p:cNvPr>
          <p:cNvCxnSpPr>
            <a:cxnSpLocks/>
          </p:cNvCxnSpPr>
          <p:nvPr/>
        </p:nvCxnSpPr>
        <p:spPr>
          <a:xfrm>
            <a:off x="6646871" y="3478483"/>
            <a:ext cx="0" cy="300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842F0E31-F1B5-4BE0-9FFF-A004104A6F84}"/>
              </a:ext>
            </a:extLst>
          </p:cNvPr>
          <p:cNvSpPr txBox="1"/>
          <p:nvPr/>
        </p:nvSpPr>
        <p:spPr>
          <a:xfrm>
            <a:off x="3388178" y="3808636"/>
            <a:ext cx="773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cs-CZ" sz="1200" i="1" baseline="-250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5111DCE0-675B-4D07-80CC-C4356522573B}"/>
              </a:ext>
            </a:extLst>
          </p:cNvPr>
          <p:cNvSpPr txBox="1"/>
          <p:nvPr/>
        </p:nvSpPr>
        <p:spPr>
          <a:xfrm>
            <a:off x="7085307" y="3476163"/>
            <a:ext cx="1818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1200" i="1" baseline="-250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g</a:t>
            </a:r>
            <a:r>
              <a:rPr lang="cs-CZ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= </a:t>
            </a:r>
            <a:r>
              <a:rPr lang="el-GR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β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0</a:t>
            </a:r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0</a:t>
            </a:r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+ </a:t>
            </a:r>
            <a:r>
              <a:rPr lang="el-GR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β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1 </a:t>
            </a:r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+ </a:t>
            </a:r>
            <a:r>
              <a:rPr lang="el-GR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β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2</a:t>
            </a:r>
            <a:endParaRPr lang="cs-CZ" sz="1200" i="1" baseline="-250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7" name="TextovéPole 46">
            <a:extLst>
              <a:ext uri="{FF2B5EF4-FFF2-40B4-BE49-F238E27FC236}">
                <a16:creationId xmlns:a16="http://schemas.microsoft.com/office/drawing/2014/main" id="{16B29333-9D10-4C66-A12A-9F472029CA1A}"/>
              </a:ext>
            </a:extLst>
          </p:cNvPr>
          <p:cNvSpPr txBox="1"/>
          <p:nvPr/>
        </p:nvSpPr>
        <p:spPr>
          <a:xfrm>
            <a:off x="1900110" y="2873114"/>
            <a:ext cx="4796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MC</a:t>
            </a:r>
          </a:p>
        </p:txBody>
      </p:sp>
      <p:sp>
        <p:nvSpPr>
          <p:cNvPr id="48" name="TextovéPole 47">
            <a:extLst>
              <a:ext uri="{FF2B5EF4-FFF2-40B4-BE49-F238E27FC236}">
                <a16:creationId xmlns:a16="http://schemas.microsoft.com/office/drawing/2014/main" id="{6731CA1F-0002-4A7E-938D-DABD83691F6B}"/>
              </a:ext>
            </a:extLst>
          </p:cNvPr>
          <p:cNvSpPr txBox="1"/>
          <p:nvPr/>
        </p:nvSpPr>
        <p:spPr>
          <a:xfrm>
            <a:off x="557266" y="2883287"/>
            <a:ext cx="4796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MC</a:t>
            </a:r>
          </a:p>
        </p:txBody>
      </p: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E03EFF69-CB6F-421D-896C-68249B470159}"/>
              </a:ext>
            </a:extLst>
          </p:cNvPr>
          <p:cNvSpPr txBox="1"/>
          <p:nvPr/>
        </p:nvSpPr>
        <p:spPr>
          <a:xfrm>
            <a:off x="4723877" y="2876402"/>
            <a:ext cx="4796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MC</a:t>
            </a:r>
          </a:p>
        </p:txBody>
      </p:sp>
      <p:sp>
        <p:nvSpPr>
          <p:cNvPr id="50" name="TextovéPole 49">
            <a:extLst>
              <a:ext uri="{FF2B5EF4-FFF2-40B4-BE49-F238E27FC236}">
                <a16:creationId xmlns:a16="http://schemas.microsoft.com/office/drawing/2014/main" id="{13109FF9-7EE5-47EC-A77C-10C12E43C4D7}"/>
              </a:ext>
            </a:extLst>
          </p:cNvPr>
          <p:cNvSpPr txBox="1"/>
          <p:nvPr/>
        </p:nvSpPr>
        <p:spPr>
          <a:xfrm>
            <a:off x="6321230" y="2896185"/>
            <a:ext cx="4796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MC</a:t>
            </a:r>
          </a:p>
        </p:txBody>
      </p:sp>
      <p:sp>
        <p:nvSpPr>
          <p:cNvPr id="51" name="Zástupný obsah 2">
            <a:extLst>
              <a:ext uri="{FF2B5EF4-FFF2-40B4-BE49-F238E27FC236}">
                <a16:creationId xmlns:a16="http://schemas.microsoft.com/office/drawing/2014/main" id="{91CB8B73-7A01-4059-B2A1-8CEC92CE0F23}"/>
              </a:ext>
            </a:extLst>
          </p:cNvPr>
          <p:cNvSpPr txBox="1">
            <a:spLocks/>
          </p:cNvSpPr>
          <p:nvPr/>
        </p:nvSpPr>
        <p:spPr>
          <a:xfrm>
            <a:off x="422302" y="230518"/>
            <a:ext cx="8016586" cy="191918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2B75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Ensemble training details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2B75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 = Monte Carlo training data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2B75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 0: trained on MC training data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2B75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MIXDISC: trained on MC data and data from GAN 0 (1 : 1 ratio)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2B75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 1: trained on weighted MC data (weights from MIXDISC 1)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2B75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MIXDISC 2: trained on MC data (no weights) and data from GAN 0 + GAN 1 (MC : generated = 1 : 1)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2B75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 2: trained on weighted MC data (weights from MIXDISC 2)</a:t>
            </a:r>
          </a:p>
          <a:p>
            <a:r>
              <a:rPr lang="en-US" sz="1050" dirty="0">
                <a:solidFill>
                  <a:srgbClr val="2B75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etc.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2B75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ovéPole 51">
            <a:extLst>
              <a:ext uri="{FF2B5EF4-FFF2-40B4-BE49-F238E27FC236}">
                <a16:creationId xmlns:a16="http://schemas.microsoft.com/office/drawing/2014/main" id="{38C36FC7-D41F-470D-A553-8D54A6AEFA51}"/>
              </a:ext>
            </a:extLst>
          </p:cNvPr>
          <p:cNvSpPr txBox="1"/>
          <p:nvPr/>
        </p:nvSpPr>
        <p:spPr>
          <a:xfrm>
            <a:off x="8079505" y="2877389"/>
            <a:ext cx="4796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MC</a:t>
            </a:r>
          </a:p>
        </p:txBody>
      </p:sp>
    </p:spTree>
    <p:extLst>
      <p:ext uri="{BB962C8B-B14F-4D97-AF65-F5344CB8AC3E}">
        <p14:creationId xmlns:p14="http://schemas.microsoft.com/office/powerpoint/2010/main" val="2031033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14AF19-C790-4DE4-BBBC-218AC8F47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Data weights</a:t>
            </a:r>
            <a:endParaRPr lang="cs-CZ" sz="1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B4727A-6EF9-402D-8ADF-1964FE3C7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707" y="1093391"/>
            <a:ext cx="8016586" cy="3917373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200" dirty="0"/>
              <a:t>Main idea: minimize Jensen-Shannon divergence between data distribution </a:t>
            </a:r>
            <a:r>
              <a:rPr lang="en-US" sz="1200" i="1" dirty="0"/>
              <a:t>P</a:t>
            </a:r>
            <a:r>
              <a:rPr lang="en-US" sz="1200" i="1" baseline="-25000" dirty="0"/>
              <a:t>d</a:t>
            </a:r>
            <a:r>
              <a:rPr lang="en-US" sz="1200" dirty="0"/>
              <a:t> and the ensemble distribution </a:t>
            </a:r>
            <a:r>
              <a:rPr lang="en-US" sz="1200" i="1" dirty="0" err="1"/>
              <a:t>P</a:t>
            </a:r>
            <a:r>
              <a:rPr lang="en-US" sz="1200" i="1" baseline="-25000" dirty="0" err="1"/>
              <a:t>g</a:t>
            </a:r>
            <a:r>
              <a:rPr lang="en-US" sz="1200" dirty="0"/>
              <a:t> with the next GAN distribution </a:t>
            </a:r>
            <a:r>
              <a:rPr lang="en-US" sz="1200" i="1" dirty="0"/>
              <a:t>Q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200" dirty="0"/>
              <a:t>In practice: any improvement on the J-S div. is enough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200" dirty="0"/>
              <a:t>Formula: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sz="1350" dirty="0"/>
          </a:p>
          <a:p>
            <a:endParaRPr lang="en-US" sz="135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200" dirty="0"/>
              <a:t>If </a:t>
            </a:r>
            <a:r>
              <a:rPr lang="en-US" sz="1200" i="1" dirty="0"/>
              <a:t>D</a:t>
            </a:r>
            <a:r>
              <a:rPr lang="en-US" sz="1200" dirty="0"/>
              <a:t>(</a:t>
            </a:r>
            <a:r>
              <a:rPr lang="en-US" sz="1200" i="1" dirty="0"/>
              <a:t>X</a:t>
            </a:r>
            <a:r>
              <a:rPr lang="en-US" sz="1200" i="1" baseline="-25000" dirty="0"/>
              <a:t>i</a:t>
            </a:r>
            <a:r>
              <a:rPr lang="en-US" sz="1200" dirty="0"/>
              <a:t>) ~ 1 → MIXDISC is certain it is training sample → high weight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200" dirty="0"/>
              <a:t>If </a:t>
            </a:r>
            <a:r>
              <a:rPr lang="en-US" sz="1200" i="1" dirty="0"/>
              <a:t>D</a:t>
            </a:r>
            <a:r>
              <a:rPr lang="en-US" sz="1200" dirty="0"/>
              <a:t>(</a:t>
            </a:r>
            <a:r>
              <a:rPr lang="en-US" sz="1200" i="1" dirty="0"/>
              <a:t>X</a:t>
            </a:r>
            <a:r>
              <a:rPr lang="en-US" sz="1200" i="1" baseline="-25000" dirty="0"/>
              <a:t>i</a:t>
            </a:r>
            <a:r>
              <a:rPr lang="en-US" sz="1200" dirty="0"/>
              <a:t>) ~ 0,5 → MIXDISC is confused → well represented in generated dataset → low weight</a:t>
            </a:r>
          </a:p>
          <a:p>
            <a:endParaRPr lang="en-US" sz="135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7" name="Skupina 6">
            <a:extLst>
              <a:ext uri="{FF2B5EF4-FFF2-40B4-BE49-F238E27FC236}">
                <a16:creationId xmlns:a16="http://schemas.microsoft.com/office/drawing/2014/main" id="{5F8E4F5E-1EB1-4296-81AE-EC7D9594EA3D}"/>
              </a:ext>
            </a:extLst>
          </p:cNvPr>
          <p:cNvGrpSpPr>
            <a:grpSpLocks noChangeAspect="1"/>
          </p:cNvGrpSpPr>
          <p:nvPr/>
        </p:nvGrpSpPr>
        <p:grpSpPr>
          <a:xfrm>
            <a:off x="3043237" y="1596784"/>
            <a:ext cx="2422700" cy="337487"/>
            <a:chOff x="2684013" y="3574286"/>
            <a:chExt cx="7159401" cy="997321"/>
          </a:xfrm>
        </p:grpSpPr>
        <p:pic>
          <p:nvPicPr>
            <p:cNvPr id="5" name="Obrázek 4">
              <a:extLst>
                <a:ext uri="{FF2B5EF4-FFF2-40B4-BE49-F238E27FC236}">
                  <a16:creationId xmlns:a16="http://schemas.microsoft.com/office/drawing/2014/main" id="{96AFF128-0DC6-4FA8-BED6-A494B03C7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84013" y="3625718"/>
              <a:ext cx="7159401" cy="945889"/>
            </a:xfrm>
            <a:prstGeom prst="rect">
              <a:avLst/>
            </a:prstGeom>
          </p:spPr>
        </p:pic>
        <p:sp>
          <p:nvSpPr>
            <p:cNvPr id="6" name="Obdélník 5">
              <a:extLst>
                <a:ext uri="{FF2B5EF4-FFF2-40B4-BE49-F238E27FC236}">
                  <a16:creationId xmlns:a16="http://schemas.microsoft.com/office/drawing/2014/main" id="{2EC0119B-6C4E-4626-AC7A-FD84BF99F000}"/>
                </a:ext>
              </a:extLst>
            </p:cNvPr>
            <p:cNvSpPr/>
            <p:nvPr/>
          </p:nvSpPr>
          <p:spPr>
            <a:xfrm>
              <a:off x="2684013" y="3574286"/>
              <a:ext cx="365760" cy="2581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cs-CZ" sz="1013"/>
            </a:p>
          </p:txBody>
        </p:sp>
      </p:grpSp>
      <p:pic>
        <p:nvPicPr>
          <p:cNvPr id="14" name="Obrázek 13">
            <a:extLst>
              <a:ext uri="{FF2B5EF4-FFF2-40B4-BE49-F238E27FC236}">
                <a16:creationId xmlns:a16="http://schemas.microsoft.com/office/drawing/2014/main" id="{D64E0168-A625-45D9-A893-513A76E22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930" y="2545122"/>
            <a:ext cx="2877597" cy="548785"/>
          </a:xfrm>
          <a:prstGeom prst="rect">
            <a:avLst/>
          </a:prstGeom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3737D540-CA3E-4886-B65F-B15CF5321B32}"/>
              </a:ext>
            </a:extLst>
          </p:cNvPr>
          <p:cNvSpPr txBox="1"/>
          <p:nvPr/>
        </p:nvSpPr>
        <p:spPr>
          <a:xfrm>
            <a:off x="6554724" y="2415558"/>
            <a:ext cx="18920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1200" i="1" baseline="-25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US" sz="1200" i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= 1/N</a:t>
            </a:r>
            <a:r>
              <a:rPr lang="en-US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… empirical distribution of the training data</a:t>
            </a:r>
          </a:p>
          <a:p>
            <a:r>
              <a:rPr lang="el-GR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λ</a:t>
            </a:r>
            <a:r>
              <a:rPr lang="en-US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* … normalization factor</a:t>
            </a:r>
            <a:endParaRPr lang="cs-CZ" sz="12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033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DA0225-F0BA-2C64-8D97-E98D5ED75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231775"/>
            <a:ext cx="8353425" cy="462571"/>
          </a:xfrm>
        </p:spPr>
        <p:txBody>
          <a:bodyPr/>
          <a:lstStyle/>
          <a:p>
            <a:r>
              <a:rPr lang="en-US" dirty="0"/>
              <a:t>t-SNE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A2F3831-ECD4-9E5F-4F27-3BB38ED67D1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03E3CAA-B5AE-E646-B3E0-EA7D24D6769F}" type="datetime4">
              <a:rPr lang="fr-CH" smtClean="0"/>
              <a:t>24 mars 2024</a:t>
            </a:fld>
            <a:endParaRPr lang="en-GB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900414-E922-C521-F4C1-9F916E8509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Kristina Jaruskova | Ensemble GAN for Simulation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F3975D-F34D-7C2F-0217-576172D3F8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0" name="Obrázek 9" descr="Obsah obrázku kresba, vzor&#10;&#10;Popis byl vytvořen automaticky">
            <a:extLst>
              <a:ext uri="{FF2B5EF4-FFF2-40B4-BE49-F238E27FC236}">
                <a16:creationId xmlns:a16="http://schemas.microsoft.com/office/drawing/2014/main" id="{348ADE00-5E61-7629-1ADC-B251A9286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94346"/>
            <a:ext cx="9144000" cy="2889295"/>
          </a:xfrm>
          <a:prstGeom prst="rect">
            <a:avLst/>
          </a:prstGeom>
        </p:spPr>
      </p:pic>
      <p:pic>
        <p:nvPicPr>
          <p:cNvPr id="17" name="Obrázek 16" descr="Obsah obrázku Barevnost, řada/pruh, rukopis&#10;&#10;Popis byl vytvořen automaticky">
            <a:extLst>
              <a:ext uri="{FF2B5EF4-FFF2-40B4-BE49-F238E27FC236}">
                <a16:creationId xmlns:a16="http://schemas.microsoft.com/office/drawing/2014/main" id="{4A25E597-66B5-B071-16F9-929599C21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59479"/>
            <a:ext cx="9144000" cy="145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64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94608B-AE06-68EA-2BAC-D379A3C88A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7575" y="232640"/>
            <a:ext cx="7324816" cy="2460430"/>
          </a:xfrm>
        </p:spPr>
        <p:txBody>
          <a:bodyPr/>
          <a:lstStyle/>
          <a:p>
            <a:r>
              <a:rPr lang="cs-CZ" dirty="0"/>
              <a:t>Ensemble GAN</a:t>
            </a:r>
            <a:r>
              <a:rPr lang="en-US" dirty="0"/>
              <a:t> for Simulation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7CFD78B-8866-60AC-A0CF-3118168191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7575" y="3208748"/>
            <a:ext cx="6190386" cy="1355632"/>
          </a:xfrm>
        </p:spPr>
        <p:txBody>
          <a:bodyPr>
            <a:normAutofit/>
          </a:bodyPr>
          <a:lstStyle/>
          <a:p>
            <a:r>
              <a:rPr lang="en-US" dirty="0"/>
              <a:t>Kristina Jaruskova (CERN, CTU), Sofia Vallecorsa (CERN)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200" dirty="0"/>
              <a:t>CERN </a:t>
            </a:r>
            <a:r>
              <a:rPr lang="en-US" sz="1200" dirty="0" err="1"/>
              <a:t>openlab</a:t>
            </a:r>
            <a:r>
              <a:rPr lang="en-US" sz="1200" dirty="0"/>
              <a:t> Technical Workshop 202</a:t>
            </a:r>
            <a:r>
              <a:rPr lang="cs-CZ" sz="1200" dirty="0"/>
              <a:t>4</a:t>
            </a:r>
            <a:endParaRPr lang="en-US" sz="1200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6DEEFFD-5A26-FF5A-3BCD-331432AFE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/>
              <a:t>Kristina Jaruskova | </a:t>
            </a:r>
            <a:r>
              <a:rPr lang="cs-CZ" dirty="0"/>
              <a:t>Ensemble GAN</a:t>
            </a:r>
            <a:r>
              <a:rPr lang="en-GB" dirty="0"/>
              <a:t> for Simulation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90623B5-3482-C535-CFC6-C0EA55723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8" name="Picture 17">
            <a:extLst>
              <a:ext uri="{FF2B5EF4-FFF2-40B4-BE49-F238E27FC236}">
                <a16:creationId xmlns:a16="http://schemas.microsoft.com/office/drawing/2014/main" id="{5718FF43-403D-FA0B-1936-4FE0F3090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9285" y="406754"/>
            <a:ext cx="590551" cy="332386"/>
          </a:xfrm>
          <a:prstGeom prst="rect">
            <a:avLst/>
          </a:prstGeom>
        </p:spPr>
      </p:pic>
      <p:pic>
        <p:nvPicPr>
          <p:cNvPr id="9" name="Image 6">
            <a:extLst>
              <a:ext uri="{FF2B5EF4-FFF2-40B4-BE49-F238E27FC236}">
                <a16:creationId xmlns:a16="http://schemas.microsoft.com/office/drawing/2014/main" id="{C12278C0-1ADD-E56D-9FC7-0006F5465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0347" y="447557"/>
            <a:ext cx="796334" cy="25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48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055ADA-2AE4-D375-85C6-657B65DD6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440A76B-A755-6A10-D7D3-34E7332E0F6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Detector simulations</a:t>
            </a:r>
          </a:p>
          <a:p>
            <a:r>
              <a:rPr lang="en-US" dirty="0"/>
              <a:t>Monte Carlo-based toolkits (Geant4) – particles interacting with matter</a:t>
            </a:r>
          </a:p>
          <a:p>
            <a:r>
              <a:rPr lang="en-US" dirty="0"/>
              <a:t>HEP experiments – specific software frameworks using Geant4</a:t>
            </a:r>
          </a:p>
          <a:p>
            <a:r>
              <a:rPr lang="en-US" dirty="0"/>
              <a:t>Computationally intensive</a:t>
            </a:r>
          </a:p>
          <a:p>
            <a:pPr lvl="1"/>
            <a:r>
              <a:rPr lang="en-US" dirty="0"/>
              <a:t>50 % WLCG resources used for simulations</a:t>
            </a:r>
            <a:r>
              <a:rPr lang="en-US" baseline="30000" dirty="0"/>
              <a:t>[1]</a:t>
            </a:r>
          </a:p>
          <a:p>
            <a:pPr lvl="1"/>
            <a:r>
              <a:rPr lang="en-US" dirty="0"/>
              <a:t>E.g. ATLAS  – aggressive R&amp;D approach required for HL-LHC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/>
              <a:t>Faster alternatives</a:t>
            </a:r>
          </a:p>
          <a:p>
            <a:r>
              <a:rPr lang="en-US" dirty="0"/>
              <a:t>Deep learning models of different types</a:t>
            </a:r>
          </a:p>
          <a:p>
            <a:pPr lvl="1"/>
            <a:r>
              <a:rPr lang="en-US" dirty="0"/>
              <a:t>GANs, VAEs, NFs, GNNs, …</a:t>
            </a:r>
          </a:p>
          <a:p>
            <a:pPr lvl="1"/>
            <a:r>
              <a:rPr lang="en-US" dirty="0"/>
              <a:t>Development in experiment groups, Geant4, </a:t>
            </a:r>
            <a:r>
              <a:rPr lang="en-US" dirty="0" err="1"/>
              <a:t>Openlab</a:t>
            </a:r>
            <a:r>
              <a:rPr lang="en-US" dirty="0"/>
              <a:t> (IT) </a:t>
            </a:r>
          </a:p>
          <a:p>
            <a:r>
              <a:rPr lang="en-US" dirty="0"/>
              <a:t>Focusing on electromagnetic calorimeters (ECAL)</a:t>
            </a:r>
          </a:p>
          <a:p>
            <a:pPr lvl="1"/>
            <a:r>
              <a:rPr lang="en-US" dirty="0"/>
              <a:t>High granularity -&gt; most time demanding step in simulation (&gt; 50 %</a:t>
            </a:r>
            <a:r>
              <a:rPr lang="en-US" baseline="30000" dirty="0"/>
              <a:t>[2]</a:t>
            </a:r>
            <a:r>
              <a:rPr lang="en-US" dirty="0"/>
              <a:t>)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0B9236A-A371-326E-D6AC-F9AFBDAA6F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Kristina Jaruskova | Ensemble GAN for Simulation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9EF80E-7C52-06EE-4C89-F248F13B5DB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B755996-19B9-F4FC-CD6D-218B36C0F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9263" y="1713743"/>
            <a:ext cx="3060702" cy="220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7565B8E2-F97E-6D0C-F62D-270250DC679C}"/>
              </a:ext>
            </a:extLst>
          </p:cNvPr>
          <p:cNvSpPr txBox="1"/>
          <p:nvPr/>
        </p:nvSpPr>
        <p:spPr>
          <a:xfrm>
            <a:off x="7233025" y="3807281"/>
            <a:ext cx="8408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6E717F"/>
                </a:solidFill>
                <a:cs typeface="Rubik" panose="02000604000000020004"/>
                <a:hlinkClick r:id="rId4"/>
              </a:rPr>
              <a:t>ATLAS</a:t>
            </a:r>
            <a:r>
              <a:rPr lang="en-US" sz="800" dirty="0">
                <a:solidFill>
                  <a:srgbClr val="6E717F"/>
                </a:solidFill>
                <a:cs typeface="Rubik" panose="02000604000000020004"/>
              </a:rPr>
              <a:t> (2022)</a:t>
            </a: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65245F27-AD23-51B2-D6BB-97A74AABAFFB}"/>
              </a:ext>
            </a:extLst>
          </p:cNvPr>
          <p:cNvSpPr txBox="1">
            <a:spLocks/>
          </p:cNvSpPr>
          <p:nvPr/>
        </p:nvSpPr>
        <p:spPr>
          <a:xfrm>
            <a:off x="305948" y="4526281"/>
            <a:ext cx="6852093" cy="309654"/>
          </a:xfrm>
          <a:prstGeom prst="roundRect">
            <a:avLst>
              <a:gd name="adj" fmla="val 0"/>
            </a:avLst>
          </a:prstGeom>
        </p:spPr>
        <p:txBody>
          <a:bodyPr vert="horz" lIns="0" tIns="0" rIns="0" bIns="0" rtlCol="0">
            <a:normAutofit/>
          </a:bodyPr>
          <a:lstStyle>
            <a:lvl1pPr marL="171454" indent="-171454" algn="l" defTabSz="685814" rtl="0" eaLnBrk="1" latinLnBrk="0" hangingPunct="1">
              <a:lnSpc>
                <a:spcPct val="90000"/>
              </a:lnSpc>
              <a:spcBef>
                <a:spcPts val="700"/>
              </a:spcBef>
              <a:buClrTx/>
              <a:buFont typeface="Arial" panose="020B0604020202020204" pitchFamily="34" charset="0"/>
              <a:buChar char="•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 pitchFamily="2" charset="-79"/>
              </a:defRPr>
            </a:lvl1pPr>
            <a:lvl2pPr marL="514357" indent="-171450" algn="l" defTabSz="685814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4D4D4D"/>
              </a:buClr>
              <a:buSzPct val="70000"/>
              <a:buFont typeface="Courier New" panose="02070309020205020404" pitchFamily="49" charset="0"/>
              <a:buChar char="o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/>
              </a:defRPr>
            </a:lvl2pPr>
            <a:lvl3pPr marL="85726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200174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81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8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95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802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709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800" dirty="0"/>
              <a:t>[1] The HEP Software Foundation. A Roadmap for HEP Software and Computing R&amp;D for the 2020s. </a:t>
            </a:r>
            <a:r>
              <a:rPr lang="en-US" sz="800" dirty="0" err="1"/>
              <a:t>Comput</a:t>
            </a:r>
            <a:r>
              <a:rPr lang="en-US" sz="800" dirty="0"/>
              <a:t>. </a:t>
            </a:r>
            <a:r>
              <a:rPr lang="en-US" sz="800" dirty="0" err="1"/>
              <a:t>Softw</a:t>
            </a:r>
            <a:r>
              <a:rPr lang="en-US" sz="800" dirty="0"/>
              <a:t>. Big. Sci 2019.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" dirty="0"/>
              <a:t>[2] M. Rama. Fast Calorimeter Simulation in the </a:t>
            </a:r>
            <a:r>
              <a:rPr lang="en-US" sz="800" dirty="0" err="1"/>
              <a:t>LHCb</a:t>
            </a:r>
            <a:r>
              <a:rPr lang="en-US" sz="800" dirty="0"/>
              <a:t> Gauss </a:t>
            </a:r>
            <a:r>
              <a:rPr lang="en-US" sz="800" dirty="0" err="1"/>
              <a:t>Framework.CHEP</a:t>
            </a:r>
            <a:r>
              <a:rPr lang="en-US" sz="800" dirty="0"/>
              <a:t> 2018.</a:t>
            </a:r>
          </a:p>
        </p:txBody>
      </p:sp>
    </p:spTree>
    <p:extLst>
      <p:ext uri="{BB962C8B-B14F-4D97-AF65-F5344CB8AC3E}">
        <p14:creationId xmlns:p14="http://schemas.microsoft.com/office/powerpoint/2010/main" val="879827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F7B456-AC08-9BF8-1D7B-DACF74EBB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2DGAN and ECAL dataset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BED76E8-95E4-93D7-9943-F0577A05E3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0619" y="1269212"/>
            <a:ext cx="4328061" cy="1061528"/>
          </a:xfrm>
        </p:spPr>
        <p:txBody>
          <a:bodyPr>
            <a:normAutofit/>
          </a:bodyPr>
          <a:lstStyle/>
          <a:p>
            <a:r>
              <a:rPr lang="en-US" b="1" dirty="0">
                <a:hlinkClick r:id="rId3"/>
              </a:rPr>
              <a:t>2DGAN model </a:t>
            </a:r>
            <a:r>
              <a:rPr lang="en-US" baseline="30000" dirty="0"/>
              <a:t>[3]</a:t>
            </a:r>
          </a:p>
          <a:p>
            <a:pPr lvl="1"/>
            <a:r>
              <a:rPr lang="en-US" dirty="0"/>
              <a:t>3-branch architecture with 2DConv layers</a:t>
            </a:r>
          </a:p>
          <a:p>
            <a:pPr lvl="1"/>
            <a:r>
              <a:rPr lang="en-US" dirty="0"/>
              <a:t>Generator output conditioned by primary energy </a:t>
            </a:r>
            <a:r>
              <a:rPr lang="en-US" i="1" dirty="0"/>
              <a:t>E</a:t>
            </a:r>
            <a:r>
              <a:rPr lang="en-US" baseline="-25000" dirty="0"/>
              <a:t>p</a:t>
            </a:r>
          </a:p>
          <a:p>
            <a:pPr lvl="1"/>
            <a:r>
              <a:rPr lang="en-US" dirty="0"/>
              <a:t>3-component loss: </a:t>
            </a:r>
            <a:br>
              <a:rPr lang="en-US" dirty="0"/>
            </a:br>
            <a:r>
              <a:rPr lang="en-US" dirty="0"/>
              <a:t>discriminator loss (true/fake) + </a:t>
            </a:r>
            <a:r>
              <a:rPr lang="en-US" i="1" dirty="0" err="1"/>
              <a:t>E</a:t>
            </a:r>
            <a:r>
              <a:rPr lang="en-US" baseline="-25000" dirty="0" err="1"/>
              <a:t>tot</a:t>
            </a:r>
            <a:r>
              <a:rPr lang="en-US" dirty="0"/>
              <a:t> loss + </a:t>
            </a:r>
            <a:r>
              <a:rPr lang="en-US" i="1" dirty="0"/>
              <a:t>E</a:t>
            </a:r>
            <a:r>
              <a:rPr lang="en-US" baseline="-25000" dirty="0"/>
              <a:t>p</a:t>
            </a:r>
            <a:r>
              <a:rPr lang="en-US" dirty="0"/>
              <a:t> prediction loss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C4B0265-0A9F-5496-BD02-60634EF281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Kristina Jaruskova | Ensemble GAN for Simulation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4AFFC42-28B4-4FE0-8640-5EE0FBB640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EFC36F2B-410E-D5E8-53AA-9074578A1191}"/>
              </a:ext>
            </a:extLst>
          </p:cNvPr>
          <p:cNvSpPr txBox="1">
            <a:spLocks/>
          </p:cNvSpPr>
          <p:nvPr/>
        </p:nvSpPr>
        <p:spPr>
          <a:xfrm>
            <a:off x="5076824" y="1269211"/>
            <a:ext cx="3861435" cy="882869"/>
          </a:xfrm>
          <a:prstGeom prst="roundRect">
            <a:avLst>
              <a:gd name="adj" fmla="val 0"/>
            </a:avLst>
          </a:prstGeom>
        </p:spPr>
        <p:txBody>
          <a:bodyPr vert="horz" lIns="0" tIns="0" rIns="0" bIns="0" rtlCol="0">
            <a:noAutofit/>
          </a:bodyPr>
          <a:lstStyle>
            <a:lvl1pPr marL="171454" indent="-171454" algn="l" defTabSz="685814" rtl="0" eaLnBrk="1" latinLnBrk="0" hangingPunct="1">
              <a:lnSpc>
                <a:spcPct val="90000"/>
              </a:lnSpc>
              <a:spcBef>
                <a:spcPts val="700"/>
              </a:spcBef>
              <a:buClrTx/>
              <a:buFont typeface="Arial" panose="020B0604020202020204" pitchFamily="34" charset="0"/>
              <a:buChar char="•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 pitchFamily="2" charset="-79"/>
              </a:defRPr>
            </a:lvl1pPr>
            <a:lvl2pPr marL="514357" indent="-171450" algn="l" defTabSz="685814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4D4D4D"/>
              </a:buClr>
              <a:buSzPct val="70000"/>
              <a:buFont typeface="Courier New" panose="02070309020205020404" pitchFamily="49" charset="0"/>
              <a:buChar char="o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/>
              </a:defRPr>
            </a:lvl2pPr>
            <a:lvl3pPr marL="85726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200174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81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8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95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802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709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Training dataset </a:t>
            </a:r>
            <a:r>
              <a:rPr lang="en-US" dirty="0"/>
              <a:t>(MC samples) </a:t>
            </a:r>
          </a:p>
          <a:p>
            <a:pPr lvl="1"/>
            <a:r>
              <a:rPr lang="en-US" dirty="0"/>
              <a:t>3D image of a shower from a single e</a:t>
            </a:r>
            <a:r>
              <a:rPr lang="en-US" baseline="30000" dirty="0"/>
              <a:t>-</a:t>
            </a:r>
            <a:r>
              <a:rPr lang="en-US" dirty="0"/>
              <a:t> entering ECAL</a:t>
            </a:r>
          </a:p>
          <a:p>
            <a:pPr lvl="2"/>
            <a:r>
              <a:rPr lang="en-US" sz="1100" dirty="0"/>
              <a:t>25x25x25 cells (~ 15,6k)</a:t>
            </a:r>
          </a:p>
          <a:p>
            <a:pPr lvl="1"/>
            <a:r>
              <a:rPr lang="en-US" dirty="0"/>
              <a:t>Primary energy </a:t>
            </a:r>
            <a:r>
              <a:rPr lang="en-US" i="1" dirty="0"/>
              <a:t>E</a:t>
            </a:r>
            <a:r>
              <a:rPr lang="en-US" baseline="-25000" dirty="0"/>
              <a:t>p</a:t>
            </a:r>
            <a:r>
              <a:rPr lang="en-US" dirty="0"/>
              <a:t>: 2 to 500 GeV</a:t>
            </a: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CBC8F399-171B-CE5D-623C-9AC5D24320AF}"/>
              </a:ext>
            </a:extLst>
          </p:cNvPr>
          <p:cNvSpPr txBox="1">
            <a:spLocks/>
          </p:cNvSpPr>
          <p:nvPr/>
        </p:nvSpPr>
        <p:spPr>
          <a:xfrm>
            <a:off x="305948" y="4666595"/>
            <a:ext cx="6852093" cy="326029"/>
          </a:xfrm>
          <a:prstGeom prst="roundRect">
            <a:avLst>
              <a:gd name="adj" fmla="val 0"/>
            </a:avLst>
          </a:prstGeom>
        </p:spPr>
        <p:txBody>
          <a:bodyPr vert="horz" lIns="0" tIns="0" rIns="0" bIns="0" rtlCol="0">
            <a:normAutofit/>
          </a:bodyPr>
          <a:lstStyle>
            <a:lvl1pPr marL="171454" indent="-171454" algn="l" defTabSz="685814" rtl="0" eaLnBrk="1" latinLnBrk="0" hangingPunct="1">
              <a:lnSpc>
                <a:spcPct val="90000"/>
              </a:lnSpc>
              <a:spcBef>
                <a:spcPts val="700"/>
              </a:spcBef>
              <a:buClrTx/>
              <a:buFont typeface="Arial" panose="020B0604020202020204" pitchFamily="34" charset="0"/>
              <a:buChar char="•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 pitchFamily="2" charset="-79"/>
              </a:defRPr>
            </a:lvl1pPr>
            <a:lvl2pPr marL="514357" indent="-171450" algn="l" defTabSz="685814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4D4D4D"/>
              </a:buClr>
              <a:buSzPct val="70000"/>
              <a:buFont typeface="Courier New" panose="02070309020205020404" pitchFamily="49" charset="0"/>
              <a:buChar char="o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/>
              </a:defRPr>
            </a:lvl2pPr>
            <a:lvl3pPr marL="85726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200174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81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8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95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802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709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800" dirty="0"/>
              <a:t>[3] Rehm F. Physics Validation of Novel Convolutional 2D Architectures for Speeding Up High Energy Physics Simulations. 2021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" dirty="0"/>
              <a:t>  </a:t>
            </a: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70457152-F018-509B-63AC-1EAE8FAC8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2807" y="3440079"/>
            <a:ext cx="1372675" cy="1084094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7E1EC626-FF9E-D819-0BB5-0D662A2F17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7424" y="2323854"/>
            <a:ext cx="1068346" cy="1056186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D649B64D-2934-BD7B-002F-E702646844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6996" y="2323854"/>
            <a:ext cx="1068346" cy="1056186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16A39148-B864-366B-2EAA-432CAE66BD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288" y="2636550"/>
            <a:ext cx="4857575" cy="1651133"/>
          </a:xfrm>
          <a:prstGeom prst="rect">
            <a:avLst/>
          </a:prstGeom>
        </p:spPr>
      </p:pic>
      <p:sp>
        <p:nvSpPr>
          <p:cNvPr id="18" name="Zástupný obsah 2">
            <a:extLst>
              <a:ext uri="{FF2B5EF4-FFF2-40B4-BE49-F238E27FC236}">
                <a16:creationId xmlns:a16="http://schemas.microsoft.com/office/drawing/2014/main" id="{2E2015E1-99CC-8487-9233-B1A7711A48FF}"/>
              </a:ext>
            </a:extLst>
          </p:cNvPr>
          <p:cNvSpPr txBox="1">
            <a:spLocks/>
          </p:cNvSpPr>
          <p:nvPr/>
        </p:nvSpPr>
        <p:spPr>
          <a:xfrm>
            <a:off x="395288" y="4360785"/>
            <a:ext cx="2758808" cy="326029"/>
          </a:xfrm>
          <a:prstGeom prst="roundRect">
            <a:avLst>
              <a:gd name="adj" fmla="val 0"/>
            </a:avLst>
          </a:prstGeom>
        </p:spPr>
        <p:txBody>
          <a:bodyPr vert="horz" lIns="0" tIns="0" rIns="0" bIns="0" rtlCol="0">
            <a:normAutofit/>
          </a:bodyPr>
          <a:lstStyle>
            <a:lvl1pPr marL="171454" indent="-171454" algn="l" defTabSz="685814" rtl="0" eaLnBrk="1" latinLnBrk="0" hangingPunct="1">
              <a:lnSpc>
                <a:spcPct val="90000"/>
              </a:lnSpc>
              <a:spcBef>
                <a:spcPts val="700"/>
              </a:spcBef>
              <a:buClrTx/>
              <a:buFont typeface="Arial" panose="020B0604020202020204" pitchFamily="34" charset="0"/>
              <a:buChar char="•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 pitchFamily="2" charset="-79"/>
              </a:defRPr>
            </a:lvl1pPr>
            <a:lvl2pPr marL="514357" indent="-171450" algn="l" defTabSz="685814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4D4D4D"/>
              </a:buClr>
              <a:buSzPct val="70000"/>
              <a:buFont typeface="Courier New" panose="02070309020205020404" pitchFamily="49" charset="0"/>
              <a:buChar char="o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/>
              </a:defRPr>
            </a:lvl2pPr>
            <a:lvl3pPr marL="85726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200174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81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8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95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802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709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2DGAN generator architecture</a:t>
            </a:r>
          </a:p>
        </p:txBody>
      </p:sp>
    </p:spTree>
    <p:extLst>
      <p:ext uri="{BB962C8B-B14F-4D97-AF65-F5344CB8AC3E}">
        <p14:creationId xmlns:p14="http://schemas.microsoft.com/office/powerpoint/2010/main" val="2095657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DA0225-F0BA-2C64-8D97-E98D5ED75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Multi-generator ensemble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2EDE10-01BB-3703-5704-7C1A4E5D2D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5288" y="1311276"/>
            <a:ext cx="4206076" cy="3357957"/>
          </a:xfrm>
        </p:spPr>
        <p:txBody>
          <a:bodyPr/>
          <a:lstStyle/>
          <a:p>
            <a:r>
              <a:rPr lang="en-US" b="1" dirty="0" err="1"/>
              <a:t>AdaGAN</a:t>
            </a:r>
            <a:r>
              <a:rPr lang="en-US" baseline="30000" dirty="0"/>
              <a:t>[4]</a:t>
            </a:r>
            <a:endParaRPr lang="cs-CZ" baseline="30000" dirty="0"/>
          </a:p>
          <a:p>
            <a:pPr lvl="1"/>
            <a:r>
              <a:rPr lang="cs-CZ" dirty="0" err="1"/>
              <a:t>multi-generator</a:t>
            </a:r>
            <a:r>
              <a:rPr lang="cs-CZ" dirty="0"/>
              <a:t> </a:t>
            </a:r>
            <a:r>
              <a:rPr lang="en-US" dirty="0"/>
              <a:t>ensemble model</a:t>
            </a:r>
          </a:p>
          <a:p>
            <a:pPr lvl="1"/>
            <a:r>
              <a:rPr lang="en-US" dirty="0"/>
              <a:t>Sequentially trained generators</a:t>
            </a:r>
          </a:p>
          <a:p>
            <a:pPr lvl="1"/>
            <a:r>
              <a:rPr lang="en-US" dirty="0"/>
              <a:t>Addressing the issue of </a:t>
            </a:r>
            <a:r>
              <a:rPr lang="en-US" b="1" dirty="0"/>
              <a:t>missing modes</a:t>
            </a:r>
            <a:r>
              <a:rPr lang="en-US" dirty="0"/>
              <a:t> – the next generator focuses on the weak spots of the previously trained generators</a:t>
            </a:r>
          </a:p>
          <a:p>
            <a:pPr lvl="1"/>
            <a:endParaRPr lang="en-US" b="1" dirty="0"/>
          </a:p>
          <a:p>
            <a:r>
              <a:rPr lang="en-US" b="1" dirty="0"/>
              <a:t>Principle – weighting training data</a:t>
            </a:r>
          </a:p>
          <a:p>
            <a:pPr lvl="1"/>
            <a:r>
              <a:rPr lang="en-US" dirty="0"/>
              <a:t>Training samples are re-weighted before training </a:t>
            </a:r>
            <a:br>
              <a:rPr lang="en-US" dirty="0"/>
            </a:br>
            <a:r>
              <a:rPr lang="en-US" dirty="0"/>
              <a:t>the next GAN</a:t>
            </a:r>
          </a:p>
          <a:p>
            <a:pPr lvl="1"/>
            <a:r>
              <a:rPr lang="en-US" dirty="0"/>
              <a:t>Training samples </a:t>
            </a:r>
            <a:r>
              <a:rPr lang="en-US" u="sng" dirty="0"/>
              <a:t>poorly represented</a:t>
            </a:r>
            <a:r>
              <a:rPr lang="en-US" dirty="0"/>
              <a:t> in the generated data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discriminator is confident in its classification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cs-CZ" u="sng" dirty="0" err="1">
                <a:latin typeface="Arial" panose="020B0604020202020204" pitchFamily="34" charset="0"/>
                <a:cs typeface="Arial" panose="020B0604020202020204" pitchFamily="34" charset="0"/>
              </a:rPr>
              <a:t>large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 weights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assigned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Training samples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well represented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the generated data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discriminator is confused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cs-CZ" u="sng" dirty="0" err="1"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 weights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assigned</a:t>
            </a:r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900414-E922-C521-F4C1-9F916E8509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Kristina Jaruskova | Ensemble GAN for Simulation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F3975D-F34D-7C2F-0217-576172D3F8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451630" y="4891210"/>
            <a:ext cx="692371" cy="243838"/>
          </a:xfrm>
        </p:spPr>
        <p:txBody>
          <a:bodyPr/>
          <a:lstStyle/>
          <a:p>
            <a:fld id="{0C574B4C-4113-7E44-89BB-5B10D7742E21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4F16203F-268C-BC33-B587-09F33BEF2F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931"/>
          <a:stretch/>
        </p:blipFill>
        <p:spPr>
          <a:xfrm>
            <a:off x="5601323" y="1915487"/>
            <a:ext cx="1415913" cy="135123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426A5B04-2FFB-58DA-92FB-525BA99BA3C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4466"/>
          <a:stretch/>
        </p:blipFill>
        <p:spPr>
          <a:xfrm>
            <a:off x="5664272" y="3308600"/>
            <a:ext cx="1392422" cy="1351239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C575BF49-A7C8-4FFE-A185-8698C18249F4}"/>
              </a:ext>
            </a:extLst>
          </p:cNvPr>
          <p:cNvSpPr txBox="1"/>
          <p:nvPr/>
        </p:nvSpPr>
        <p:spPr>
          <a:xfrm rot="16200000">
            <a:off x="4948428" y="2453597"/>
            <a:ext cx="10532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4D4D4D"/>
                </a:solidFill>
                <a:latin typeface="Arial" charset="0"/>
                <a:ea typeface="Arial" charset="0"/>
                <a:cs typeface="Arial" charset="0"/>
              </a:rPr>
              <a:t>One GAN</a:t>
            </a:r>
            <a:endParaRPr lang="cs-CZ" sz="1100" b="1" dirty="0">
              <a:solidFill>
                <a:srgbClr val="4D4D4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0A7AE4C2-217A-CA67-2C1F-0CC689DDD350}"/>
              </a:ext>
            </a:extLst>
          </p:cNvPr>
          <p:cNvSpPr txBox="1"/>
          <p:nvPr/>
        </p:nvSpPr>
        <p:spPr>
          <a:xfrm rot="16200000">
            <a:off x="4983327" y="3808733"/>
            <a:ext cx="10532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4D4D4D"/>
                </a:solidFill>
                <a:latin typeface="Arial" charset="0"/>
                <a:ea typeface="Arial" charset="0"/>
                <a:cs typeface="Arial" charset="0"/>
              </a:rPr>
              <a:t>Two GANs</a:t>
            </a:r>
            <a:endParaRPr lang="cs-CZ" sz="1100" b="1" dirty="0">
              <a:solidFill>
                <a:srgbClr val="4D4D4D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C5B9E66D-97D1-91B4-1190-1F44257F6D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1062" y="1919993"/>
            <a:ext cx="1707196" cy="1328821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628DE605-460E-01D9-BDC2-69F6FF463B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4762" y="3340410"/>
            <a:ext cx="1748694" cy="1328823"/>
          </a:xfrm>
          <a:prstGeom prst="rect">
            <a:avLst/>
          </a:prstGeom>
        </p:spPr>
      </p:pic>
      <p:sp>
        <p:nvSpPr>
          <p:cNvPr id="17" name="Zástupný obsah 2">
            <a:extLst>
              <a:ext uri="{FF2B5EF4-FFF2-40B4-BE49-F238E27FC236}">
                <a16:creationId xmlns:a16="http://schemas.microsoft.com/office/drawing/2014/main" id="{414A69E2-4622-63AC-08F6-560AE9E6D38C}"/>
              </a:ext>
            </a:extLst>
          </p:cNvPr>
          <p:cNvSpPr txBox="1">
            <a:spLocks/>
          </p:cNvSpPr>
          <p:nvPr/>
        </p:nvSpPr>
        <p:spPr>
          <a:xfrm>
            <a:off x="5265339" y="1203961"/>
            <a:ext cx="3840394" cy="164887"/>
          </a:xfrm>
          <a:prstGeom prst="roundRect">
            <a:avLst>
              <a:gd name="adj" fmla="val 0"/>
            </a:avLst>
          </a:prstGeom>
        </p:spPr>
        <p:txBody>
          <a:bodyPr vert="horz" lIns="0" tIns="0" rIns="0" bIns="0" rtlCol="0">
            <a:normAutofit/>
          </a:bodyPr>
          <a:lstStyle>
            <a:lvl1pPr marL="171454" indent="-171454" algn="l" defTabSz="685814" rtl="0" eaLnBrk="1" latinLnBrk="0" hangingPunct="1">
              <a:lnSpc>
                <a:spcPct val="90000"/>
              </a:lnSpc>
              <a:spcBef>
                <a:spcPts val="700"/>
              </a:spcBef>
              <a:buClrTx/>
              <a:buFont typeface="Arial" panose="020B0604020202020204" pitchFamily="34" charset="0"/>
              <a:buChar char="•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 pitchFamily="2" charset="-79"/>
              </a:defRPr>
            </a:lvl1pPr>
            <a:lvl2pPr marL="514357" indent="-171450" algn="l" defTabSz="685814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4D4D4D"/>
              </a:buClr>
              <a:buSzPct val="70000"/>
              <a:buFont typeface="Courier New" panose="02070309020205020404" pitchFamily="49" charset="0"/>
              <a:buChar char="o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/>
              </a:defRPr>
            </a:lvl2pPr>
            <a:lvl3pPr marL="85726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200174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81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8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95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802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709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Toy example – mixture of Gauss clusters</a:t>
            </a:r>
            <a:endParaRPr lang="en-US" dirty="0"/>
          </a:p>
          <a:p>
            <a:endParaRPr lang="en-US" b="1" dirty="0"/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B47F10A2-7E63-3804-8633-F7CDB7031088}"/>
              </a:ext>
            </a:extLst>
          </p:cNvPr>
          <p:cNvSpPr txBox="1"/>
          <p:nvPr/>
        </p:nvSpPr>
        <p:spPr>
          <a:xfrm>
            <a:off x="5640782" y="1484273"/>
            <a:ext cx="18008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CD2640"/>
                </a:solidFill>
                <a:latin typeface="Arial" charset="0"/>
                <a:ea typeface="Arial" charset="0"/>
                <a:cs typeface="Arial" charset="0"/>
              </a:rPr>
              <a:t>(red) training data</a:t>
            </a:r>
          </a:p>
          <a:p>
            <a:r>
              <a:rPr lang="en-US" sz="11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(blue) generated data</a:t>
            </a:r>
            <a:endParaRPr lang="cs-CZ" sz="11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7A95E0BA-A50D-172E-CEAC-8ED1E1A5FB41}"/>
              </a:ext>
            </a:extLst>
          </p:cNvPr>
          <p:cNvSpPr txBox="1"/>
          <p:nvPr/>
        </p:nvSpPr>
        <p:spPr>
          <a:xfrm>
            <a:off x="7192961" y="1447824"/>
            <a:ext cx="15557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4D4D4D"/>
                </a:solidFill>
                <a:latin typeface="Arial" charset="0"/>
                <a:ea typeface="Arial" charset="0"/>
                <a:cs typeface="Arial" charset="0"/>
              </a:rPr>
              <a:t>Weights assigned to training samples</a:t>
            </a:r>
            <a:endParaRPr lang="cs-CZ" sz="1100" dirty="0">
              <a:solidFill>
                <a:srgbClr val="4D4D4D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Zástupný obsah 2">
            <a:extLst>
              <a:ext uri="{FF2B5EF4-FFF2-40B4-BE49-F238E27FC236}">
                <a16:creationId xmlns:a16="http://schemas.microsoft.com/office/drawing/2014/main" id="{D417DDCE-7D8E-BC84-6B0B-A6DF3EF270DF}"/>
              </a:ext>
            </a:extLst>
          </p:cNvPr>
          <p:cNvSpPr txBox="1">
            <a:spLocks/>
          </p:cNvSpPr>
          <p:nvPr/>
        </p:nvSpPr>
        <p:spPr>
          <a:xfrm>
            <a:off x="305948" y="4666595"/>
            <a:ext cx="6852093" cy="326029"/>
          </a:xfrm>
          <a:prstGeom prst="roundRect">
            <a:avLst>
              <a:gd name="adj" fmla="val 0"/>
            </a:avLst>
          </a:prstGeom>
        </p:spPr>
        <p:txBody>
          <a:bodyPr vert="horz" lIns="0" tIns="0" rIns="0" bIns="0" rtlCol="0">
            <a:noAutofit/>
          </a:bodyPr>
          <a:lstStyle>
            <a:lvl1pPr marL="171454" indent="-171454" algn="l" defTabSz="685814" rtl="0" eaLnBrk="1" latinLnBrk="0" hangingPunct="1">
              <a:lnSpc>
                <a:spcPct val="90000"/>
              </a:lnSpc>
              <a:spcBef>
                <a:spcPts val="700"/>
              </a:spcBef>
              <a:buClrTx/>
              <a:buFont typeface="Arial" panose="020B0604020202020204" pitchFamily="34" charset="0"/>
              <a:buChar char="•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 pitchFamily="2" charset="-79"/>
              </a:defRPr>
            </a:lvl1pPr>
            <a:lvl2pPr marL="514357" indent="-171450" algn="l" defTabSz="685814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4D4D4D"/>
              </a:buClr>
              <a:buSzPct val="70000"/>
              <a:buFont typeface="Courier New" panose="02070309020205020404" pitchFamily="49" charset="0"/>
              <a:buChar char="o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/>
              </a:defRPr>
            </a:lvl2pPr>
            <a:lvl3pPr marL="85726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200174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81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8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95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802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709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800" dirty="0"/>
              <a:t>[4] </a:t>
            </a:r>
            <a:r>
              <a:rPr lang="en-US" sz="800" dirty="0"/>
              <a:t>I. </a:t>
            </a:r>
            <a:r>
              <a:rPr lang="en-US" sz="800" dirty="0" err="1"/>
              <a:t>Tolstikhin</a:t>
            </a:r>
            <a:r>
              <a:rPr lang="en-US" sz="800" dirty="0"/>
              <a:t> et al. </a:t>
            </a:r>
            <a:r>
              <a:rPr lang="en-US" sz="800" dirty="0" err="1"/>
              <a:t>AdaGAN</a:t>
            </a:r>
            <a:r>
              <a:rPr lang="en-US" sz="800" dirty="0"/>
              <a:t>: Boosting generative models  2017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53630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DA0225-F0BA-2C64-8D97-E98D5ED75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Multi-generator ensemble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2EDE10-01BB-3703-5704-7C1A4E5D2D6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Distribution of the ensemble</a:t>
            </a:r>
            <a:endParaRPr lang="en-US" dirty="0"/>
          </a:p>
          <a:p>
            <a:pPr lvl="1"/>
            <a:r>
              <a:rPr lang="en-US" dirty="0"/>
              <a:t>Generator distributions: P</a:t>
            </a:r>
            <a:r>
              <a:rPr lang="en-US" baseline="-25000" dirty="0"/>
              <a:t>0</a:t>
            </a:r>
            <a:r>
              <a:rPr lang="en-US" dirty="0"/>
              <a:t>, P</a:t>
            </a:r>
            <a:r>
              <a:rPr lang="en-US" baseline="-25000" dirty="0"/>
              <a:t>1</a:t>
            </a:r>
            <a:r>
              <a:rPr lang="en-US" dirty="0"/>
              <a:t>, P</a:t>
            </a:r>
            <a:r>
              <a:rPr lang="en-US" baseline="-25000" dirty="0"/>
              <a:t>2</a:t>
            </a:r>
            <a:r>
              <a:rPr lang="en-US" dirty="0"/>
              <a:t>, …, P</a:t>
            </a:r>
            <a:r>
              <a:rPr lang="en-US" baseline="-25000" dirty="0"/>
              <a:t>T</a:t>
            </a:r>
          </a:p>
          <a:p>
            <a:pPr lvl="1"/>
            <a:r>
              <a:rPr lang="en-US" dirty="0"/>
              <a:t>Component weights:  </a:t>
            </a:r>
            <a:r>
              <a:rPr lang="el-GR" b="1" dirty="0"/>
              <a:t>β</a:t>
            </a:r>
            <a:r>
              <a:rPr lang="en-US" dirty="0"/>
              <a:t> = (β</a:t>
            </a:r>
            <a:r>
              <a:rPr lang="en-US" baseline="-25000" dirty="0"/>
              <a:t>0</a:t>
            </a:r>
            <a:r>
              <a:rPr lang="en-US" dirty="0"/>
              <a:t>, β</a:t>
            </a:r>
            <a:r>
              <a:rPr lang="en-US" baseline="-25000" dirty="0"/>
              <a:t>1</a:t>
            </a:r>
            <a:r>
              <a:rPr lang="en-US" dirty="0"/>
              <a:t>, β</a:t>
            </a:r>
            <a:r>
              <a:rPr lang="en-US" baseline="-25000" dirty="0"/>
              <a:t>2</a:t>
            </a:r>
            <a:r>
              <a:rPr lang="en-US" dirty="0"/>
              <a:t>, …, β</a:t>
            </a:r>
            <a:r>
              <a:rPr lang="en-US" baseline="-25000" dirty="0"/>
              <a:t>T</a:t>
            </a:r>
            <a:r>
              <a:rPr lang="en-US" dirty="0"/>
              <a:t>)</a:t>
            </a:r>
            <a:endParaRPr lang="cs-CZ" dirty="0"/>
          </a:p>
          <a:p>
            <a:pPr lvl="1"/>
            <a:r>
              <a:rPr lang="en-US" dirty="0"/>
              <a:t>Final distribution P</a:t>
            </a:r>
            <a:r>
              <a:rPr lang="en-US" baseline="-25000" dirty="0"/>
              <a:t>g</a:t>
            </a:r>
            <a:r>
              <a:rPr lang="en-US" dirty="0"/>
              <a:t>: linear mixture of GAN distributions</a:t>
            </a:r>
          </a:p>
          <a:p>
            <a:endParaRPr lang="en-US" dirty="0"/>
          </a:p>
          <a:p>
            <a:r>
              <a:rPr lang="en-US" b="1" dirty="0"/>
              <a:t>Generating from the ensemble</a:t>
            </a:r>
          </a:p>
          <a:p>
            <a:pPr marL="571503" lvl="1" indent="-228600">
              <a:buFont typeface="+mj-lt"/>
              <a:buAutoNum type="arabicPeriod"/>
            </a:pPr>
            <a:r>
              <a:rPr lang="en-US" dirty="0"/>
              <a:t>Draw generator index </a:t>
            </a:r>
            <a:r>
              <a:rPr lang="en-US" i="1" dirty="0"/>
              <a:t>i</a:t>
            </a:r>
            <a:r>
              <a:rPr lang="en-US" dirty="0"/>
              <a:t> from Cat(T, (β</a:t>
            </a:r>
            <a:r>
              <a:rPr lang="en-US" baseline="-25000" dirty="0"/>
              <a:t>0</a:t>
            </a:r>
            <a:r>
              <a:rPr lang="en-US" dirty="0"/>
              <a:t>, β</a:t>
            </a:r>
            <a:r>
              <a:rPr lang="en-US" baseline="-25000" dirty="0"/>
              <a:t>1</a:t>
            </a:r>
            <a:r>
              <a:rPr lang="en-US" dirty="0"/>
              <a:t>, β</a:t>
            </a:r>
            <a:r>
              <a:rPr lang="en-US" baseline="-25000" dirty="0"/>
              <a:t>2</a:t>
            </a:r>
            <a:r>
              <a:rPr lang="en-US" dirty="0"/>
              <a:t>, …, β</a:t>
            </a:r>
            <a:r>
              <a:rPr lang="en-US" baseline="-25000" dirty="0"/>
              <a:t>T</a:t>
            </a:r>
            <a:r>
              <a:rPr lang="en-US" dirty="0"/>
              <a:t>))</a:t>
            </a:r>
          </a:p>
          <a:p>
            <a:pPr marL="571503" lvl="1" indent="-228600">
              <a:buFont typeface="+mj-lt"/>
              <a:buAutoNum type="arabicPeriod"/>
            </a:pPr>
            <a:r>
              <a:rPr lang="en-US" dirty="0"/>
              <a:t>Generate an image from GAN-</a:t>
            </a:r>
            <a:r>
              <a:rPr lang="en-US" i="1" dirty="0" err="1"/>
              <a:t>i</a:t>
            </a:r>
            <a:r>
              <a:rPr lang="en-US" dirty="0"/>
              <a:t> generator</a:t>
            </a:r>
            <a:endParaRPr lang="en-US" i="1" dirty="0"/>
          </a:p>
          <a:p>
            <a:endParaRPr lang="en-US" dirty="0"/>
          </a:p>
          <a:p>
            <a:r>
              <a:rPr lang="en-US" b="1" dirty="0"/>
              <a:t>Trained ensemble</a:t>
            </a:r>
          </a:p>
          <a:p>
            <a:pPr lvl="1"/>
            <a:r>
              <a:rPr lang="en-US" dirty="0"/>
              <a:t>2DGAN as a building block</a:t>
            </a:r>
          </a:p>
          <a:p>
            <a:pPr lvl="1"/>
            <a:r>
              <a:rPr lang="en-US" b="1" dirty="0"/>
              <a:t>T = 10 </a:t>
            </a:r>
            <a:r>
              <a:rPr lang="en-US" dirty="0"/>
              <a:t>GANs trained on MC data</a:t>
            </a:r>
          </a:p>
          <a:p>
            <a:pPr lvl="1"/>
            <a:r>
              <a:rPr lang="el-GR" b="1" dirty="0"/>
              <a:t>β</a:t>
            </a:r>
            <a:r>
              <a:rPr lang="en-US" dirty="0"/>
              <a:t> = (1/10, 1/10, …, 1/10)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900414-E922-C521-F4C1-9F916E8509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Kristina Jaruskova | Ensemble GAN for Simulation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F3975D-F34D-7C2F-0217-576172D3F8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04AD729C-B3A7-2E2B-CEAE-A522BDF0F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276" y="1658071"/>
            <a:ext cx="3555174" cy="240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434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DA0225-F0BA-2C64-8D97-E98D5ED75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Shower shapes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2EDE10-01BB-3703-5704-7C1A4E5D2D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5288" y="982980"/>
            <a:ext cx="8353425" cy="3686253"/>
          </a:xfrm>
        </p:spPr>
        <p:txBody>
          <a:bodyPr/>
          <a:lstStyle/>
          <a:p>
            <a:r>
              <a:rPr lang="en-US" dirty="0"/>
              <a:t>Improvement at the edges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900414-E922-C521-F4C1-9F916E8509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Kristina Jaruskova | Ensemble GAN for Simulation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F3975D-F34D-7C2F-0217-576172D3F8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4" name="Obrázek 13" descr="Obsah obrázku text, snímek obrazovky, diagram, Vykreslený graf&#10;&#10;Popis byl vytvořen automaticky">
            <a:extLst>
              <a:ext uri="{FF2B5EF4-FFF2-40B4-BE49-F238E27FC236}">
                <a16:creationId xmlns:a16="http://schemas.microsoft.com/office/drawing/2014/main" id="{CD44D243-D476-DBE7-DDFF-0AA781785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253" y="1148681"/>
            <a:ext cx="2495858" cy="1869030"/>
          </a:xfrm>
          <a:prstGeom prst="rect">
            <a:avLst/>
          </a:prstGeom>
        </p:spPr>
      </p:pic>
      <p:pic>
        <p:nvPicPr>
          <p:cNvPr id="16" name="Obrázek 15" descr="Obsah obrázku text, diagram, řada/pruh, Vykreslený graf&#10;&#10;Popis byl vytvořen automaticky">
            <a:extLst>
              <a:ext uri="{FF2B5EF4-FFF2-40B4-BE49-F238E27FC236}">
                <a16:creationId xmlns:a16="http://schemas.microsoft.com/office/drawing/2014/main" id="{441DD86F-0FD2-158F-4E3B-73A57B1CF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452" y="1148681"/>
            <a:ext cx="2488866" cy="1863793"/>
          </a:xfrm>
          <a:prstGeom prst="rect">
            <a:avLst/>
          </a:prstGeom>
        </p:spPr>
      </p:pic>
      <p:pic>
        <p:nvPicPr>
          <p:cNvPr id="18" name="Obrázek 17" descr="Obsah obrázku text, diagram, Vykreslený graf, řada/pruh&#10;&#10;Popis byl vytvořen automaticky">
            <a:extLst>
              <a:ext uri="{FF2B5EF4-FFF2-40B4-BE49-F238E27FC236}">
                <a16:creationId xmlns:a16="http://schemas.microsoft.com/office/drawing/2014/main" id="{E1E31433-6ACB-4296-42AB-24A4971FF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2499" y="1148681"/>
            <a:ext cx="2544429" cy="1869030"/>
          </a:xfrm>
          <a:prstGeom prst="rect">
            <a:avLst/>
          </a:prstGeom>
        </p:spPr>
      </p:pic>
      <p:pic>
        <p:nvPicPr>
          <p:cNvPr id="26" name="Obrázek 25" descr="Obsah obrázku text, snímek obrazovky, diagram, řada/pruh&#10;&#10;Popis byl vytvořen automaticky">
            <a:extLst>
              <a:ext uri="{FF2B5EF4-FFF2-40B4-BE49-F238E27FC236}">
                <a16:creationId xmlns:a16="http://schemas.microsoft.com/office/drawing/2014/main" id="{D88879FC-BE53-E868-EA06-B3A12D782E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6408" y="2980994"/>
            <a:ext cx="2437549" cy="1893029"/>
          </a:xfrm>
          <a:prstGeom prst="rect">
            <a:avLst/>
          </a:prstGeom>
        </p:spPr>
      </p:pic>
      <p:pic>
        <p:nvPicPr>
          <p:cNvPr id="28" name="Obrázek 27" descr="Obsah obrázku text, diagram, snímek obrazovky, řada/pruh&#10;&#10;Popis byl vytvořen automaticky">
            <a:extLst>
              <a:ext uri="{FF2B5EF4-FFF2-40B4-BE49-F238E27FC236}">
                <a16:creationId xmlns:a16="http://schemas.microsoft.com/office/drawing/2014/main" id="{980CDE0D-12BA-345C-FE00-9D2CD845BB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75" y="3012474"/>
            <a:ext cx="2437551" cy="1863794"/>
          </a:xfrm>
          <a:prstGeom prst="rect">
            <a:avLst/>
          </a:prstGeom>
        </p:spPr>
      </p:pic>
      <p:pic>
        <p:nvPicPr>
          <p:cNvPr id="30" name="Obrázek 29" descr="Obsah obrázku text, diagram, řada/pruh, snímek obrazovky&#10;&#10;Popis byl vytvořen automaticky">
            <a:extLst>
              <a:ext uri="{FF2B5EF4-FFF2-40B4-BE49-F238E27FC236}">
                <a16:creationId xmlns:a16="http://schemas.microsoft.com/office/drawing/2014/main" id="{98873B87-D1AE-61A0-D656-50388110EC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3675" y="2986232"/>
            <a:ext cx="2437550" cy="189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959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DA0225-F0BA-2C64-8D97-E98D5ED75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156478"/>
            <a:ext cx="8353425" cy="575945"/>
          </a:xfrm>
        </p:spPr>
        <p:txBody>
          <a:bodyPr/>
          <a:lstStyle/>
          <a:p>
            <a:r>
              <a:rPr lang="en-US" dirty="0"/>
              <a:t>Sampling fraction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2EDE10-01BB-3703-5704-7C1A4E5D2D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5288" y="1143000"/>
            <a:ext cx="8353425" cy="3526233"/>
          </a:xfrm>
        </p:spPr>
        <p:txBody>
          <a:bodyPr/>
          <a:lstStyle/>
          <a:p>
            <a:r>
              <a:rPr lang="en-US" dirty="0"/>
              <a:t>Visible improvement in sampling fraction – ratio of the total deposited energy to the primary energy of a particle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900414-E922-C521-F4C1-9F916E8509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Kristina Jaruskova | Ensemble GAN for Simulation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F3975D-F34D-7C2F-0217-576172D3F8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0" name="Zástupný obsah 2">
            <a:extLst>
              <a:ext uri="{FF2B5EF4-FFF2-40B4-BE49-F238E27FC236}">
                <a16:creationId xmlns:a16="http://schemas.microsoft.com/office/drawing/2014/main" id="{2CCD1961-04FF-6F3F-AAED-135947146035}"/>
              </a:ext>
            </a:extLst>
          </p:cNvPr>
          <p:cNvSpPr txBox="1">
            <a:spLocks/>
          </p:cNvSpPr>
          <p:nvPr/>
        </p:nvSpPr>
        <p:spPr>
          <a:xfrm>
            <a:off x="5035618" y="1835193"/>
            <a:ext cx="3713095" cy="302634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 baseline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4D4D4D"/>
                </a:solidFill>
              </a:rPr>
              <a:t>Ratio of the true SF to the SF of the generated data</a:t>
            </a:r>
          </a:p>
        </p:txBody>
      </p:sp>
      <p:sp>
        <p:nvSpPr>
          <p:cNvPr id="11" name="Zástupný obsah 2">
            <a:extLst>
              <a:ext uri="{FF2B5EF4-FFF2-40B4-BE49-F238E27FC236}">
                <a16:creationId xmlns:a16="http://schemas.microsoft.com/office/drawing/2014/main" id="{B42992E5-428C-4207-9229-2CE0B3AED3DA}"/>
              </a:ext>
            </a:extLst>
          </p:cNvPr>
          <p:cNvSpPr txBox="1">
            <a:spLocks/>
          </p:cNvSpPr>
          <p:nvPr/>
        </p:nvSpPr>
        <p:spPr>
          <a:xfrm>
            <a:off x="873837" y="1707851"/>
            <a:ext cx="3713095" cy="583988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000" kern="1200" baseline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600" kern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4D4D4D"/>
                </a:solidFill>
              </a:rPr>
              <a:t>Sampling fraction comparison</a:t>
            </a:r>
          </a:p>
          <a:p>
            <a:pPr marL="182563" lvl="1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4D4D4D"/>
                </a:solidFill>
              </a:rPr>
              <a:t>Data split up into energy bins of 10 GeV</a:t>
            </a:r>
          </a:p>
        </p:txBody>
      </p:sp>
      <p:pic>
        <p:nvPicPr>
          <p:cNvPr id="12" name="Obrázek 11" descr="Obsah obrázku text, řada/pruh, snímek obrazovky, diagram&#10;&#10;Popis byl vytvořen automaticky">
            <a:extLst>
              <a:ext uri="{FF2B5EF4-FFF2-40B4-BE49-F238E27FC236}">
                <a16:creationId xmlns:a16="http://schemas.microsoft.com/office/drawing/2014/main" id="{F17F2A58-E617-B8AE-DE08-BF8C5CEE9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199" y="2378492"/>
            <a:ext cx="3492125" cy="2180424"/>
          </a:xfrm>
          <a:prstGeom prst="rect">
            <a:avLst/>
          </a:prstGeom>
        </p:spPr>
      </p:pic>
      <p:pic>
        <p:nvPicPr>
          <p:cNvPr id="14" name="Obrázek 13" descr="Obsah obrázku text, snímek obrazovky, diagram, řada/pruh&#10;&#10;Popis byl vytvořen automaticky">
            <a:extLst>
              <a:ext uri="{FF2B5EF4-FFF2-40B4-BE49-F238E27FC236}">
                <a16:creationId xmlns:a16="http://schemas.microsoft.com/office/drawing/2014/main" id="{B2D343CA-E44D-884F-8233-0E34BFA71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750" y="2383875"/>
            <a:ext cx="3535060" cy="219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250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DA0225-F0BA-2C64-8D97-E98D5ED75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1260" y="231775"/>
            <a:ext cx="6287453" cy="575945"/>
          </a:xfrm>
        </p:spPr>
        <p:txBody>
          <a:bodyPr/>
          <a:lstStyle/>
          <a:p>
            <a:pPr algn="r"/>
            <a:r>
              <a:rPr lang="en-US" dirty="0"/>
              <a:t>PCA on images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2EDE10-01BB-3703-5704-7C1A4E5D2D6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61260" y="442051"/>
            <a:ext cx="3521393" cy="90271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PCA on MC samples</a:t>
            </a:r>
          </a:p>
          <a:p>
            <a:pPr marL="0" indent="0">
              <a:buNone/>
            </a:pPr>
            <a:r>
              <a:rPr lang="en-US" dirty="0" err="1"/>
              <a:t>Colorbar</a:t>
            </a:r>
            <a:r>
              <a:rPr lang="en-US" dirty="0"/>
              <a:t> represents primary energy </a:t>
            </a:r>
            <a:r>
              <a:rPr lang="en-US" i="1" dirty="0"/>
              <a:t>E</a:t>
            </a:r>
            <a:r>
              <a:rPr lang="en-US" i="1" baseline="-25000" dirty="0"/>
              <a:t>p</a:t>
            </a:r>
            <a:r>
              <a:rPr lang="en-US" dirty="0"/>
              <a:t>: 2 to 500 GeV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4900414-E922-C521-F4C1-9F916E8509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Kristina Jaruskova | Ensemble GAN for Simulation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0F3975D-F34D-7C2F-0217-576172D3F8E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A69C68F-DD5B-3AA6-EC02-E7B4D53320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5" y="121101"/>
            <a:ext cx="2166095" cy="1765228"/>
          </a:xfrm>
          <a:prstGeom prst="rect">
            <a:avLst/>
          </a:prstGeom>
        </p:spPr>
      </p:pic>
      <p:pic>
        <p:nvPicPr>
          <p:cNvPr id="12" name="Obrázek 11" descr="Obsah obrázku Dětské kresby, kresba&#10;&#10;Popis byl vytvořen automaticky">
            <a:extLst>
              <a:ext uri="{FF2B5EF4-FFF2-40B4-BE49-F238E27FC236}">
                <a16:creationId xmlns:a16="http://schemas.microsoft.com/office/drawing/2014/main" id="{D53CC00A-744B-E3B8-7124-C8CF0F1DC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72017"/>
            <a:ext cx="9144000" cy="2887450"/>
          </a:xfrm>
          <a:prstGeom prst="rect">
            <a:avLst/>
          </a:prstGeom>
        </p:spPr>
      </p:pic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9EF01638-2685-570E-E0C2-1E46C5E6CA31}"/>
              </a:ext>
            </a:extLst>
          </p:cNvPr>
          <p:cNvSpPr txBox="1">
            <a:spLocks/>
          </p:cNvSpPr>
          <p:nvPr/>
        </p:nvSpPr>
        <p:spPr>
          <a:xfrm>
            <a:off x="2854960" y="1860185"/>
            <a:ext cx="3521393" cy="188474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171454" indent="-171454" algn="l" defTabSz="685814" rtl="0" eaLnBrk="1" latinLnBrk="0" hangingPunct="1">
              <a:lnSpc>
                <a:spcPct val="90000"/>
              </a:lnSpc>
              <a:spcBef>
                <a:spcPts val="700"/>
              </a:spcBef>
              <a:buClrTx/>
              <a:buFont typeface="Arial" panose="020B0604020202020204" pitchFamily="34" charset="0"/>
              <a:buChar char="•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 pitchFamily="2" charset="-79"/>
              </a:defRPr>
            </a:lvl1pPr>
            <a:lvl2pPr marL="514357" indent="-171450" algn="l" defTabSz="685814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4D4D4D"/>
              </a:buClr>
              <a:buSzPct val="70000"/>
              <a:buFont typeface="Courier New" panose="02070309020205020404" pitchFamily="49" charset="0"/>
              <a:buChar char="o"/>
              <a:defRPr sz="1100" kern="1200">
                <a:solidFill>
                  <a:srgbClr val="4D4D4D"/>
                </a:solidFill>
                <a:latin typeface="+mn-lt"/>
                <a:ea typeface="+mn-ea"/>
                <a:cs typeface="Rubik" panose="02000604000000020004"/>
              </a:defRPr>
            </a:lvl2pPr>
            <a:lvl3pPr marL="85726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9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200174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81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88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95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802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709" indent="-171454" algn="l" defTabSz="68581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dirty="0"/>
              <a:t>PCA on generated samples</a:t>
            </a:r>
          </a:p>
        </p:txBody>
      </p:sp>
    </p:spTree>
    <p:extLst>
      <p:ext uri="{BB962C8B-B14F-4D97-AF65-F5344CB8AC3E}">
        <p14:creationId xmlns:p14="http://schemas.microsoft.com/office/powerpoint/2010/main" val="108312836"/>
      </p:ext>
    </p:extLst>
  </p:cSld>
  <p:clrMapOvr>
    <a:masterClrMapping/>
  </p:clrMapOvr>
</p:sld>
</file>

<file path=ppt/theme/theme1.xml><?xml version="1.0" encoding="utf-8"?>
<a:theme xmlns:a="http://schemas.openxmlformats.org/drawingml/2006/main" name="Openlab Theme">
  <a:themeElements>
    <a:clrScheme name="Openlab Theme">
      <a:dk1>
        <a:srgbClr val="222750"/>
      </a:dk1>
      <a:lt1>
        <a:srgbClr val="FFFFFF"/>
      </a:lt1>
      <a:dk2>
        <a:srgbClr val="373E8E"/>
      </a:dk2>
      <a:lt2>
        <a:srgbClr val="FFFFFF"/>
      </a:lt2>
      <a:accent1>
        <a:srgbClr val="2B7CBE"/>
      </a:accent1>
      <a:accent2>
        <a:srgbClr val="39AD74"/>
      </a:accent2>
      <a:accent3>
        <a:srgbClr val="E95C33"/>
      </a:accent3>
      <a:accent4>
        <a:srgbClr val="1AAE9B"/>
      </a:accent4>
      <a:accent5>
        <a:srgbClr val="F18E3C"/>
      </a:accent5>
      <a:accent6>
        <a:srgbClr val="DC2845"/>
      </a:accent6>
      <a:hlink>
        <a:srgbClr val="297CBF"/>
      </a:hlink>
      <a:folHlink>
        <a:srgbClr val="373E9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lk_Show_PPT_Template_Openlab" id="{9B5FB4D8-2173-D549-8ED6-377D7ED2EF6E}" vid="{0D8E9891-63C9-BC46-8A1E-C5898A15D38C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Talk_Show_PPT_Template_Openlab</Template>
  <TotalTime>7779</TotalTime>
  <Words>1030</Words>
  <Application>Microsoft Office PowerPoint</Application>
  <PresentationFormat>Předvádění na obrazovce (16:9)</PresentationFormat>
  <Paragraphs>174</Paragraphs>
  <Slides>15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Courier New</vt:lpstr>
      <vt:lpstr>Rubik</vt:lpstr>
      <vt:lpstr>Openlab Theme</vt:lpstr>
      <vt:lpstr>Prezentace aplikace PowerPoint</vt:lpstr>
      <vt:lpstr>Ensemble GAN for Simulation</vt:lpstr>
      <vt:lpstr>Introduction</vt:lpstr>
      <vt:lpstr>2DGAN and ECAL dataset</vt:lpstr>
      <vt:lpstr>Multi-generator ensemble</vt:lpstr>
      <vt:lpstr>Multi-generator ensemble</vt:lpstr>
      <vt:lpstr>Shower shapes</vt:lpstr>
      <vt:lpstr>Sampling fraction</vt:lpstr>
      <vt:lpstr>PCA on images</vt:lpstr>
      <vt:lpstr>PCA on images</vt:lpstr>
      <vt:lpstr>Prezentace aplikace PowerPoint</vt:lpstr>
      <vt:lpstr>Prezentace aplikace PowerPoint</vt:lpstr>
      <vt:lpstr>Prezentace aplikace PowerPoint</vt:lpstr>
      <vt:lpstr>Data weights</vt:lpstr>
      <vt:lpstr>t-SNE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Jaruskova, Kristina</dc:creator>
  <cp:lastModifiedBy>Jaruskova, Kristina</cp:lastModifiedBy>
  <cp:revision>25</cp:revision>
  <dcterms:created xsi:type="dcterms:W3CDTF">2023-03-10T10:48:03Z</dcterms:created>
  <dcterms:modified xsi:type="dcterms:W3CDTF">2024-03-25T13:04:49Z</dcterms:modified>
</cp:coreProperties>
</file>