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24"/>
  </p:notesMasterIdLst>
  <p:sldIdLst>
    <p:sldId id="257" r:id="rId3"/>
    <p:sldId id="258" r:id="rId4"/>
    <p:sldId id="260" r:id="rId5"/>
    <p:sldId id="291" r:id="rId6"/>
    <p:sldId id="290" r:id="rId7"/>
    <p:sldId id="292" r:id="rId8"/>
    <p:sldId id="293" r:id="rId9"/>
    <p:sldId id="305" r:id="rId10"/>
    <p:sldId id="306" r:id="rId11"/>
    <p:sldId id="296" r:id="rId12"/>
    <p:sldId id="279" r:id="rId13"/>
    <p:sldId id="297" r:id="rId14"/>
    <p:sldId id="299" r:id="rId15"/>
    <p:sldId id="302" r:id="rId16"/>
    <p:sldId id="259" r:id="rId17"/>
    <p:sldId id="304" r:id="rId18"/>
    <p:sldId id="287" r:id="rId19"/>
    <p:sldId id="271" r:id="rId20"/>
    <p:sldId id="272" r:id="rId21"/>
    <p:sldId id="273" r:id="rId22"/>
    <p:sldId id="289" r:id="rId23"/>
  </p:sldIdLst>
  <p:sldSz cx="12192000" cy="6858000"/>
  <p:notesSz cx="6858000" cy="9144000"/>
  <p:defaultTextStyle>
    <a:defPPr>
      <a:defRPr lang="es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A6A6A"/>
    <a:srgbClr val="0142FF"/>
    <a:srgbClr val="0099FF"/>
    <a:srgbClr val="5AC5CA"/>
    <a:srgbClr val="9437FF"/>
    <a:srgbClr val="BEE4D7"/>
    <a:srgbClr val="F5C568"/>
    <a:srgbClr val="DEDEDE"/>
    <a:srgbClr val="E98C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0"/>
    <p:restoredTop sz="94720"/>
  </p:normalViewPr>
  <p:slideViewPr>
    <p:cSldViewPr snapToGrid="0">
      <p:cViewPr>
        <p:scale>
          <a:sx n="81" d="100"/>
          <a:sy n="81" d="100"/>
        </p:scale>
        <p:origin x="6184" y="30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H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73A8C-441B-F741-B994-72F962FB0EDF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H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H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870E0E-567B-4E4B-A07A-F3FD77250672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23430223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1" name="Shape 27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5" name="Shape 105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56" name="Shape 105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3190119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E512F9-913C-B067-7EAA-6D9E4B4E87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>
            <a:extLst>
              <a:ext uri="{FF2B5EF4-FFF2-40B4-BE49-F238E27FC236}">
                <a16:creationId xmlns:a16="http://schemas.microsoft.com/office/drawing/2014/main" id="{F22DAF04-C37F-2DD7-D797-CCA5FDCEA6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34" name="Shape 934">
            <a:extLst>
              <a:ext uri="{FF2B5EF4-FFF2-40B4-BE49-F238E27FC236}">
                <a16:creationId xmlns:a16="http://schemas.microsoft.com/office/drawing/2014/main" id="{8C642C59-2C95-BB4B-5895-58F1E80B3F5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304478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870E0E-567B-4E4B-A07A-F3FD77250672}" type="slidenum">
              <a:rPr lang="es-CH" smtClean="0"/>
              <a:t>13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41107715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79DF38-23B3-F018-239D-FEF5A23F22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Shape 1280">
            <a:extLst>
              <a:ext uri="{FF2B5EF4-FFF2-40B4-BE49-F238E27FC236}">
                <a16:creationId xmlns:a16="http://schemas.microsoft.com/office/drawing/2014/main" id="{5634AF7D-96FE-5DB3-4D8D-414E89368B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1" name="Shape 1281">
            <a:extLst>
              <a:ext uri="{FF2B5EF4-FFF2-40B4-BE49-F238E27FC236}">
                <a16:creationId xmlns:a16="http://schemas.microsoft.com/office/drawing/2014/main" id="{1A20052F-D620-9516-9F50-4D7FBAFFFE60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26518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" name="Shape 933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34" name="Shape 9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5AABD-2C14-D702-8A6E-E74816C4EB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" name="Shape 1280">
            <a:extLst>
              <a:ext uri="{FF2B5EF4-FFF2-40B4-BE49-F238E27FC236}">
                <a16:creationId xmlns:a16="http://schemas.microsoft.com/office/drawing/2014/main" id="{67991BBC-8100-C376-2738-88DB83DA7FB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81" name="Shape 1281">
            <a:extLst>
              <a:ext uri="{FF2B5EF4-FFF2-40B4-BE49-F238E27FC236}">
                <a16:creationId xmlns:a16="http://schemas.microsoft.com/office/drawing/2014/main" id="{3A83814A-A867-6191-7E68-0C3084B549A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367891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0" name="Shape 148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81" name="Shape 148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0" name="Shape 610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11" name="Shape 61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lnSpc>
                <a:spcPct val="117999"/>
              </a:lnSpc>
            </a:pP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4E854-BE16-0CBF-7A1F-AC90F26738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382923A-8531-9C91-99AB-7CAAEC4F3AB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1FBD9068-77F9-B4D4-DD44-2543E09F08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H" dirty="0"/>
          </a:p>
        </p:txBody>
      </p:sp>
    </p:spTree>
    <p:extLst>
      <p:ext uri="{BB962C8B-B14F-4D97-AF65-F5344CB8AC3E}">
        <p14:creationId xmlns:p14="http://schemas.microsoft.com/office/powerpoint/2010/main" val="14952719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C4C56-4E80-E588-6AF8-0209DEA38F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326DD032-3B0F-6BFD-6446-81F17CFB2C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E140F950-920E-144C-3D9F-058050201E9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32837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1B764C-9C8D-64AB-3F01-77AE5167D6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18385F18-8603-49CE-F882-E9FC9242E39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D1AA1F4A-6D92-6D87-A35C-9B5CAE402F9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92961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F2EB64-8AFE-623F-4692-BAFA515381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D8EB6715-AA84-4267-73E4-0E7CDD46853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F6E4EDCF-E344-0E58-3733-07655382F3B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685717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758B9-1FCA-860F-04C4-D3F37D68EB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4CA96245-9E26-FE57-767A-CDF425B2D2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CBD2B98E-323D-AD44-1802-D260DD6B010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122980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A2C48F-D95F-3E41-17B7-604D70423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05B75B6B-F755-62AA-67BA-57025BD6D5D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5B7C6DB9-233D-1E68-E3DE-368E1BC6FDF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47755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3E87683-233E-948C-96BF-2AA3634B8C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7" name="Shape 1297">
            <a:extLst>
              <a:ext uri="{FF2B5EF4-FFF2-40B4-BE49-F238E27FC236}">
                <a16:creationId xmlns:a16="http://schemas.microsoft.com/office/drawing/2014/main" id="{AA8B67FB-F1A9-F5BE-98AA-DCAF628E67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98" name="Shape 1298">
            <a:extLst>
              <a:ext uri="{FF2B5EF4-FFF2-40B4-BE49-F238E27FC236}">
                <a16:creationId xmlns:a16="http://schemas.microsoft.com/office/drawing/2014/main" id="{A43580C1-D0D5-4799-6F02-58CC3DF46B76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361837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hyperlink" Target="http://bit.ly/2TyoMsr" TargetMode="External"/><Relationship Id="rId2" Type="http://schemas.openxmlformats.org/officeDocument/2006/relationships/hyperlink" Target="https://bit.ly/3A1uf1Q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://bit.ly/2TtBDfr" TargetMode="Externa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43448C-FD12-71A9-F5EF-5D3B67A622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045231F-9B0E-6518-6126-902FBEA9D5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H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10E37F-990E-892A-22D7-814896554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7DDEC87-DE18-7E01-32E8-1F3E5DCBD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A83937F-9C29-C969-B601-1E5F27543B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263146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B86F82D-ACFA-2A8D-0FC9-E1BAD63E7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7DEA417C-0750-2215-128E-5A04390EC2A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FA74DE1-7254-8ED1-16CF-2C34C84DD1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B818A3D-380F-43D3-5C5D-3516A270ED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DD22CD-CC78-89E7-DF9C-50FAD02E27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44606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5C946DD-CBDF-22CD-3508-04A6C14398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19220B01-D203-38DA-BB46-1DC8BA761F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5E63A76-B583-0B1E-52CD-48EA17F30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F050CFA-1011-06C9-66DD-EFA591905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747A729-A28D-E291-525C-DA3BC2DD5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899645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830551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o del título"/>
          <p:cNvSpPr txBox="1">
            <a:spLocks noGrp="1"/>
          </p:cNvSpPr>
          <p:nvPr>
            <p:ph type="title"/>
          </p:nvPr>
        </p:nvSpPr>
        <p:spPr>
          <a:xfrm>
            <a:off x="889000" y="1149350"/>
            <a:ext cx="10414000" cy="2324100"/>
          </a:xfrm>
          <a:prstGeom prst="rect">
            <a:avLst/>
          </a:prstGeom>
        </p:spPr>
        <p:txBody>
          <a:bodyPr anchor="b"/>
          <a:lstStyle/>
          <a:p>
            <a:r>
              <a:t>Texto del título</a:t>
            </a:r>
          </a:p>
        </p:txBody>
      </p:sp>
      <p:sp>
        <p:nvSpPr>
          <p:cNvPr id="12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889000" y="3536950"/>
            <a:ext cx="10414000" cy="793750"/>
          </a:xfrm>
          <a:prstGeom prst="rect">
            <a:avLst/>
          </a:prstGeom>
        </p:spPr>
        <p:txBody>
          <a:bodyPr anchor="t"/>
          <a:lstStyle>
            <a:lvl1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lnSpc>
                <a:spcPct val="100000"/>
              </a:lnSpc>
              <a:spcBef>
                <a:spcPts val="0"/>
              </a:spcBef>
              <a:buSzTx/>
              <a:buNone/>
              <a:defRPr sz="27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13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7524168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5509106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Рисунок 2"/>
          <p:cNvSpPr>
            <a:spLocks noGrp="1"/>
          </p:cNvSpPr>
          <p:nvPr>
            <p:ph type="pic" sz="quarter" idx="21"/>
          </p:nvPr>
        </p:nvSpPr>
        <p:spPr>
          <a:xfrm>
            <a:off x="14478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8" name="Рисунок 2"/>
          <p:cNvSpPr>
            <a:spLocks noGrp="1"/>
          </p:cNvSpPr>
          <p:nvPr>
            <p:ph type="pic" sz="quarter" idx="22"/>
          </p:nvPr>
        </p:nvSpPr>
        <p:spPr>
          <a:xfrm>
            <a:off x="29972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9" name="Рисунок 2"/>
          <p:cNvSpPr>
            <a:spLocks noGrp="1"/>
          </p:cNvSpPr>
          <p:nvPr>
            <p:ph type="pic" sz="quarter" idx="23"/>
          </p:nvPr>
        </p:nvSpPr>
        <p:spPr>
          <a:xfrm>
            <a:off x="45466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0" name="Рисунок 2"/>
          <p:cNvSpPr>
            <a:spLocks noGrp="1"/>
          </p:cNvSpPr>
          <p:nvPr>
            <p:ph type="pic" sz="quarter" idx="24"/>
          </p:nvPr>
        </p:nvSpPr>
        <p:spPr>
          <a:xfrm>
            <a:off x="60960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1" name="Рисунок 2"/>
          <p:cNvSpPr>
            <a:spLocks noGrp="1"/>
          </p:cNvSpPr>
          <p:nvPr>
            <p:ph type="pic" sz="quarter" idx="25"/>
          </p:nvPr>
        </p:nvSpPr>
        <p:spPr>
          <a:xfrm>
            <a:off x="76454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2" name="Рисунок 2"/>
          <p:cNvSpPr>
            <a:spLocks noGrp="1"/>
          </p:cNvSpPr>
          <p:nvPr>
            <p:ph type="pic" sz="quarter" idx="26"/>
          </p:nvPr>
        </p:nvSpPr>
        <p:spPr>
          <a:xfrm>
            <a:off x="9194800" y="114776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3" name="Рисунок 2"/>
          <p:cNvSpPr>
            <a:spLocks noGrp="1"/>
          </p:cNvSpPr>
          <p:nvPr>
            <p:ph type="pic" sz="quarter" idx="27"/>
          </p:nvPr>
        </p:nvSpPr>
        <p:spPr>
          <a:xfrm>
            <a:off x="14478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4" name="Рисунок 2"/>
          <p:cNvSpPr>
            <a:spLocks noGrp="1"/>
          </p:cNvSpPr>
          <p:nvPr>
            <p:ph type="pic" sz="quarter" idx="28"/>
          </p:nvPr>
        </p:nvSpPr>
        <p:spPr>
          <a:xfrm>
            <a:off x="29972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5" name="Рисунок 2"/>
          <p:cNvSpPr>
            <a:spLocks noGrp="1"/>
          </p:cNvSpPr>
          <p:nvPr>
            <p:ph type="pic" sz="quarter" idx="29"/>
          </p:nvPr>
        </p:nvSpPr>
        <p:spPr>
          <a:xfrm>
            <a:off x="45466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6" name="Рисунок 2"/>
          <p:cNvSpPr>
            <a:spLocks noGrp="1"/>
          </p:cNvSpPr>
          <p:nvPr>
            <p:ph type="pic" sz="quarter" idx="30"/>
          </p:nvPr>
        </p:nvSpPr>
        <p:spPr>
          <a:xfrm>
            <a:off x="60960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7" name="Рисунок 2"/>
          <p:cNvSpPr>
            <a:spLocks noGrp="1"/>
          </p:cNvSpPr>
          <p:nvPr>
            <p:ph type="pic" sz="quarter" idx="31"/>
          </p:nvPr>
        </p:nvSpPr>
        <p:spPr>
          <a:xfrm>
            <a:off x="76454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8" name="Рисунок 2"/>
          <p:cNvSpPr>
            <a:spLocks noGrp="1"/>
          </p:cNvSpPr>
          <p:nvPr>
            <p:ph type="pic" sz="quarter" idx="32"/>
          </p:nvPr>
        </p:nvSpPr>
        <p:spPr>
          <a:xfrm>
            <a:off x="9194800" y="2707323"/>
            <a:ext cx="1290638" cy="12906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Número de diapositiva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32947769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USTOM_3_1">
    <p:bg>
      <p:bgPr>
        <a:solidFill>
          <a:srgbClr val="F7F7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o del título"/>
          <p:cNvSpPr txBox="1">
            <a:spLocks noGrp="1"/>
          </p:cNvSpPr>
          <p:nvPr>
            <p:ph type="title"/>
          </p:nvPr>
        </p:nvSpPr>
        <p:spPr>
          <a:xfrm>
            <a:off x="6230874" y="719333"/>
            <a:ext cx="5010001" cy="1411601"/>
          </a:xfrm>
          <a:prstGeom prst="rect">
            <a:avLst/>
          </a:prstGeom>
        </p:spPr>
        <p:txBody>
          <a:bodyPr lIns="243799" tIns="243799" rIns="243799" bIns="243799" anchor="b"/>
          <a:lstStyle>
            <a:lvl1pPr algn="r" defTabSz="1219200">
              <a:defRPr sz="8000">
                <a:solidFill>
                  <a:srgbClr val="1F1E1E"/>
                </a:solidFill>
                <a:latin typeface="Anek Bangla"/>
                <a:ea typeface="Anek Bangla"/>
                <a:cs typeface="Anek Bangla"/>
                <a:sym typeface="Anek Bangla"/>
              </a:defRPr>
            </a:lvl1pPr>
          </a:lstStyle>
          <a:p>
            <a:r>
              <a:t>Texto del título</a:t>
            </a:r>
          </a:p>
        </p:txBody>
      </p:sp>
      <p:sp>
        <p:nvSpPr>
          <p:cNvPr id="47" name="Nivel de texto 1…"/>
          <p:cNvSpPr txBox="1">
            <a:spLocks noGrp="1"/>
          </p:cNvSpPr>
          <p:nvPr>
            <p:ph type="body" sz="quarter" idx="1"/>
          </p:nvPr>
        </p:nvSpPr>
        <p:spPr>
          <a:xfrm>
            <a:off x="6230867" y="2072399"/>
            <a:ext cx="5010001" cy="1556001"/>
          </a:xfrm>
          <a:prstGeom prst="rect">
            <a:avLst/>
          </a:prstGeom>
        </p:spPr>
        <p:txBody>
          <a:bodyPr lIns="243799" tIns="243799" rIns="243799" bIns="243799" anchor="t"/>
          <a:lstStyle>
            <a:lvl1pPr marL="423333" indent="-353483" algn="r" defTabSz="1219200">
              <a:lnSpc>
                <a:spcPct val="115000"/>
              </a:lnSpc>
              <a:spcBef>
                <a:spcPts val="0"/>
              </a:spcBef>
              <a:buSzTx/>
              <a:buNone/>
              <a:defRPr sz="18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1pPr>
            <a:lvl2pPr marL="423333" indent="-124883" algn="r" defTabSz="1219200">
              <a:lnSpc>
                <a:spcPct val="115000"/>
              </a:lnSpc>
              <a:spcBef>
                <a:spcPts val="0"/>
              </a:spcBef>
              <a:buSzTx/>
              <a:buNone/>
              <a:defRPr sz="18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2pPr>
            <a:lvl3pPr marL="423333" indent="103717" algn="r" defTabSz="1219200">
              <a:lnSpc>
                <a:spcPct val="115000"/>
              </a:lnSpc>
              <a:spcBef>
                <a:spcPts val="0"/>
              </a:spcBef>
              <a:buSzTx/>
              <a:buNone/>
              <a:defRPr sz="18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3pPr>
            <a:lvl4pPr marL="423333" indent="332317" algn="r" defTabSz="1219200">
              <a:lnSpc>
                <a:spcPct val="115000"/>
              </a:lnSpc>
              <a:spcBef>
                <a:spcPts val="0"/>
              </a:spcBef>
              <a:buSzTx/>
              <a:buNone/>
              <a:defRPr sz="18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4pPr>
            <a:lvl5pPr marL="423333" indent="560917" algn="r" defTabSz="1219200">
              <a:lnSpc>
                <a:spcPct val="115000"/>
              </a:lnSpc>
              <a:spcBef>
                <a:spcPts val="0"/>
              </a:spcBef>
              <a:buSzTx/>
              <a:buNone/>
              <a:defRPr sz="1800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lvl5pPr>
          </a:lstStyle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8" name="Google Shape;533;p32"/>
          <p:cNvSpPr txBox="1"/>
          <p:nvPr/>
        </p:nvSpPr>
        <p:spPr>
          <a:xfrm>
            <a:off x="4646633" y="4815934"/>
            <a:ext cx="6594401" cy="7386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21900" tIns="121900" rIns="121900" bIns="121900">
            <a:spAutoFit/>
          </a:bodyPr>
          <a:lstStyle/>
          <a:p>
            <a:pPr algn="r" defTabSz="1219200">
              <a:lnSpc>
                <a:spcPct val="100000"/>
              </a:lnSpc>
              <a:spcBef>
                <a:spcPts val="400"/>
              </a:spcBef>
              <a:defRPr sz="3200" b="1">
                <a:solidFill>
                  <a:srgbClr val="1F1E1E"/>
                </a:solidFill>
                <a:latin typeface="Didact Gothic"/>
                <a:ea typeface="Didact Gothic"/>
                <a:cs typeface="Didact Gothic"/>
                <a:sym typeface="Didact Gothic"/>
              </a:defRPr>
            </a:pPr>
            <a:r>
              <a:rPr sz="1600"/>
              <a:t>CREDITS:</a:t>
            </a:r>
            <a:r>
              <a:rPr sz="1600" b="0"/>
              <a:t> This presentation template was created by </a:t>
            </a:r>
            <a:r>
              <a:rPr sz="1600" u="sng">
                <a:uFill>
                  <a:solidFill>
                    <a:srgbClr val="1F1E1E"/>
                  </a:solidFill>
                </a:uFill>
                <a:hlinkClick r:id="rId2"/>
              </a:rPr>
              <a:t>Slidesgo</a:t>
            </a:r>
            <a:r>
              <a:rPr sz="1600" b="0"/>
              <a:t>, and includes icons by </a:t>
            </a:r>
            <a:r>
              <a:rPr sz="1600" u="sng">
                <a:uFill>
                  <a:solidFill>
                    <a:srgbClr val="1F1E1E"/>
                  </a:solidFill>
                </a:uFill>
                <a:hlinkClick r:id="rId3"/>
              </a:rPr>
              <a:t>Flaticon</a:t>
            </a:r>
            <a:r>
              <a:rPr sz="1600" b="0"/>
              <a:t>, and infographics &amp; images by </a:t>
            </a:r>
            <a:r>
              <a:rPr sz="1600" u="sng">
                <a:uFill>
                  <a:solidFill>
                    <a:srgbClr val="1F1E1E"/>
                  </a:solidFill>
                </a:uFill>
                <a:hlinkClick r:id="rId4"/>
              </a:rPr>
              <a:t>Freepik</a:t>
            </a:r>
            <a:r>
              <a:rPr sz="1600" b="0" u="sng"/>
              <a:t> </a:t>
            </a:r>
          </a:p>
        </p:txBody>
      </p:sp>
      <p:sp>
        <p:nvSpPr>
          <p:cNvPr id="49" name="Google Shape;534;p32"/>
          <p:cNvSpPr/>
          <p:nvPr/>
        </p:nvSpPr>
        <p:spPr>
          <a:xfrm>
            <a:off x="-1835332" y="4574555"/>
            <a:ext cx="3591709" cy="3360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717" h="21600" extrusionOk="0">
                <a:moveTo>
                  <a:pt x="7808" y="0"/>
                </a:moveTo>
                <a:cubicBezTo>
                  <a:pt x="3443" y="0"/>
                  <a:pt x="-3085" y="6611"/>
                  <a:pt x="1649" y="17148"/>
                </a:cubicBezTo>
                <a:cubicBezTo>
                  <a:pt x="3116" y="20403"/>
                  <a:pt x="5344" y="21600"/>
                  <a:pt x="7677" y="21600"/>
                </a:cubicBezTo>
                <a:cubicBezTo>
                  <a:pt x="12838" y="21600"/>
                  <a:pt x="18515" y="15745"/>
                  <a:pt x="17624" y="13381"/>
                </a:cubicBezTo>
                <a:cubicBezTo>
                  <a:pt x="17246" y="12386"/>
                  <a:pt x="16472" y="12151"/>
                  <a:pt x="15545" y="12151"/>
                </a:cubicBezTo>
                <a:cubicBezTo>
                  <a:pt x="14732" y="12151"/>
                  <a:pt x="13800" y="12332"/>
                  <a:pt x="12916" y="12332"/>
                </a:cubicBezTo>
                <a:cubicBezTo>
                  <a:pt x="11948" y="12332"/>
                  <a:pt x="11038" y="12118"/>
                  <a:pt x="10397" y="11222"/>
                </a:cubicBezTo>
                <a:cubicBezTo>
                  <a:pt x="9042" y="9301"/>
                  <a:pt x="13331" y="7260"/>
                  <a:pt x="10758" y="1785"/>
                </a:cubicBezTo>
                <a:cubicBezTo>
                  <a:pt x="10189" y="572"/>
                  <a:pt x="9093" y="0"/>
                  <a:pt x="7808" y="0"/>
                </a:cubicBezTo>
                <a:close/>
              </a:path>
            </a:pathLst>
          </a:custGeom>
          <a:solidFill>
            <a:srgbClr val="7082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12192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sp>
        <p:nvSpPr>
          <p:cNvPr id="50" name="Google Shape;535;p32"/>
          <p:cNvSpPr/>
          <p:nvPr/>
        </p:nvSpPr>
        <p:spPr>
          <a:xfrm>
            <a:off x="10323575" y="-563167"/>
            <a:ext cx="2989484" cy="26898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018" h="21600" extrusionOk="0">
                <a:moveTo>
                  <a:pt x="7678" y="0"/>
                </a:moveTo>
                <a:cubicBezTo>
                  <a:pt x="5149" y="0"/>
                  <a:pt x="2809" y="801"/>
                  <a:pt x="1461" y="2478"/>
                </a:cubicBezTo>
                <a:cubicBezTo>
                  <a:pt x="-829" y="5321"/>
                  <a:pt x="-316" y="8332"/>
                  <a:pt x="2223" y="8861"/>
                </a:cubicBezTo>
                <a:cubicBezTo>
                  <a:pt x="4780" y="9393"/>
                  <a:pt x="8348" y="9778"/>
                  <a:pt x="8463" y="14377"/>
                </a:cubicBezTo>
                <a:cubicBezTo>
                  <a:pt x="8562" y="18393"/>
                  <a:pt x="8562" y="21600"/>
                  <a:pt x="11703" y="21600"/>
                </a:cubicBezTo>
                <a:cubicBezTo>
                  <a:pt x="12162" y="21600"/>
                  <a:pt x="12688" y="21532"/>
                  <a:pt x="13290" y="21387"/>
                </a:cubicBezTo>
                <a:cubicBezTo>
                  <a:pt x="17642" y="20328"/>
                  <a:pt x="20771" y="11849"/>
                  <a:pt x="17927" y="5754"/>
                </a:cubicBezTo>
                <a:cubicBezTo>
                  <a:pt x="16172" y="2017"/>
                  <a:pt x="11689" y="0"/>
                  <a:pt x="7678" y="0"/>
                </a:cubicBezTo>
                <a:close/>
              </a:path>
            </a:pathLst>
          </a:custGeom>
          <a:solidFill>
            <a:srgbClr val="FFA8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12192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sp>
        <p:nvSpPr>
          <p:cNvPr id="51" name="Google Shape;536;p32"/>
          <p:cNvSpPr/>
          <p:nvPr/>
        </p:nvSpPr>
        <p:spPr>
          <a:xfrm>
            <a:off x="-1132766" y="-2640946"/>
            <a:ext cx="3591709" cy="33602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717" h="21600" extrusionOk="0">
                <a:moveTo>
                  <a:pt x="7808" y="0"/>
                </a:moveTo>
                <a:cubicBezTo>
                  <a:pt x="3443" y="0"/>
                  <a:pt x="-3085" y="6611"/>
                  <a:pt x="1649" y="17148"/>
                </a:cubicBezTo>
                <a:cubicBezTo>
                  <a:pt x="3116" y="20403"/>
                  <a:pt x="5344" y="21600"/>
                  <a:pt x="7677" y="21600"/>
                </a:cubicBezTo>
                <a:cubicBezTo>
                  <a:pt x="12838" y="21600"/>
                  <a:pt x="18515" y="15745"/>
                  <a:pt x="17624" y="13381"/>
                </a:cubicBezTo>
                <a:cubicBezTo>
                  <a:pt x="17246" y="12386"/>
                  <a:pt x="16472" y="12151"/>
                  <a:pt x="15545" y="12151"/>
                </a:cubicBezTo>
                <a:cubicBezTo>
                  <a:pt x="14732" y="12151"/>
                  <a:pt x="13800" y="12332"/>
                  <a:pt x="12916" y="12332"/>
                </a:cubicBezTo>
                <a:cubicBezTo>
                  <a:pt x="11948" y="12332"/>
                  <a:pt x="11038" y="12118"/>
                  <a:pt x="10397" y="11222"/>
                </a:cubicBezTo>
                <a:cubicBezTo>
                  <a:pt x="9042" y="9301"/>
                  <a:pt x="13331" y="7260"/>
                  <a:pt x="10758" y="1785"/>
                </a:cubicBezTo>
                <a:cubicBezTo>
                  <a:pt x="10189" y="572"/>
                  <a:pt x="9093" y="0"/>
                  <a:pt x="7808" y="0"/>
                </a:cubicBezTo>
                <a:close/>
              </a:path>
            </a:pathLst>
          </a:custGeom>
          <a:solidFill>
            <a:srgbClr val="FEB66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1219200">
              <a:lnSpc>
                <a:spcPct val="100000"/>
              </a:lnSpc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800"/>
          </a:p>
        </p:txBody>
      </p:sp>
      <p:sp>
        <p:nvSpPr>
          <p:cNvPr id="52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8130707" y="6110131"/>
            <a:ext cx="606894" cy="492440"/>
          </a:xfrm>
          <a:prstGeom prst="rect">
            <a:avLst/>
          </a:prstGeom>
        </p:spPr>
        <p:txBody>
          <a:bodyPr lIns="121919" tIns="121919" rIns="121919" bIns="121919" anchor="ctr"/>
          <a:lstStyle>
            <a:lvl1pPr algn="r" defTabSz="1219200">
              <a:defRPr sz="1600"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542962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72CBD3-4B4F-C55C-7968-9A3C8B0398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D049201-A389-DA04-35C3-98E6873878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3B04871-3A99-741E-2B26-393AA80276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99E113-BFBC-2546-21A6-487451F6B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A68441-64EB-52E0-5ACA-542745546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22522183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201A23-0F93-71F8-3ED9-608F9C5E7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E1F4DA6-8089-F6EC-9349-83A6BA423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25A713C-A038-A865-8A5C-1DB3E8837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485419-8C1E-6C2E-7379-D418040DD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07CAEF6-61BD-6AF3-481A-11D4A6C969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3259319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785AAAE-4180-6BC2-C877-F3C1D8EA8F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ACD16C0-1765-13AB-B56C-DDC0913B6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C094E81-0A42-37A2-37C5-5E0718898F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34F96E-9561-7B6A-20A5-9D506CA507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59EB242-2EE1-13D5-D348-CF6A0FBC3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3FEE058-4865-C93E-4A59-8E40D3876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257470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407EEA-7B1E-6674-EE9C-58B167272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E36973-4431-47F4-E2C5-0BA78D0D06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B88E854-971E-FEAD-4101-85416A6DAE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FBBE371-1826-7DA1-835F-7B591FE79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B1732A96-DBD6-981B-A6DE-3BAEA20B61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AA92586-EDE6-E3B2-4B2E-745DAD18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80F40E8E-47D4-4590-D4EB-4ACF19012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7E9A97E-FC90-8523-BF0D-A8D2DD967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49995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353F06-F317-FC55-3DE8-2868408B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2EC7ACB5-C436-0CA9-ACD2-C8E23258F7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31E3D4E2-9290-060E-242C-38AA0E0DA3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DBE54307-DE9B-CF38-F6B7-E24CABB39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349964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703728E-2889-23A5-DE1F-818B397FB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311440B-DD57-92E5-BCFE-9EE60EB1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891903DB-09AA-3246-3705-AF4E00FA9E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21752073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FD67062-0C15-ADE4-2EDA-DDBCB0A56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39AEF1-167A-3E21-A860-6C6B715A78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C32EE-4DEE-E2A0-AA8B-1FDA3BEE25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C830346D-03AD-D09C-2E5F-9307A0888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BCB56208-FB43-D7A6-1BFD-138B3ADE5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35C3D5F-932B-B17F-8776-69242AB1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1864032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FCB1BEB-D96A-7BCE-FB66-6E2D99E0E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E912C42-517D-B08F-9B82-2398F6A0200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H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24C2E0-4709-CE49-BF06-BB1BA5745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3DACF93-E6DD-AADA-ACA6-16FB12E10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DD8BC83-17F2-C9A6-73A3-D1A0175E1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H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3D93009-0D0C-48F7-5C88-3B253F804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3647752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DFF8662-1F9E-A0BE-3627-93922459D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H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66F126F-582E-EA76-1691-57D828A37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H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0DC00C8-DB31-56BD-9223-110EB9B3F8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1C5CF79-A08B-A046-B7FB-5499F677035D}" type="datetimeFigureOut">
              <a:rPr lang="es-CH" smtClean="0"/>
              <a:t>21.03.24</a:t>
            </a:fld>
            <a:endParaRPr lang="es-CH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210B8A7-A875-FD32-4A1D-B8D7EA8F4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CH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57E370A-5F6B-9083-A6D7-F400C71090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878FA-19D4-9144-BFD1-22B3AA54B9CB}" type="slidenum">
              <a:rPr lang="es-CH" smtClean="0"/>
              <a:t>‹Nº›</a:t>
            </a:fld>
            <a:endParaRPr lang="es-CH"/>
          </a:p>
        </p:txBody>
      </p:sp>
    </p:spTree>
    <p:extLst>
      <p:ext uri="{BB962C8B-B14F-4D97-AF65-F5344CB8AC3E}">
        <p14:creationId xmlns:p14="http://schemas.microsoft.com/office/powerpoint/2010/main" val="54722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 del título"/>
          <p:cNvSpPr txBox="1">
            <a:spLocks noGrp="1"/>
          </p:cNvSpPr>
          <p:nvPr>
            <p:ph type="title"/>
          </p:nvPr>
        </p:nvSpPr>
        <p:spPr>
          <a:xfrm>
            <a:off x="844550" y="177800"/>
            <a:ext cx="10502900" cy="1143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Texto del título</a:t>
            </a:r>
          </a:p>
        </p:txBody>
      </p:sp>
      <p:sp>
        <p:nvSpPr>
          <p:cNvPr id="3" name="Nivel de texto 1…"/>
          <p:cNvSpPr txBox="1">
            <a:spLocks noGrp="1"/>
          </p:cNvSpPr>
          <p:nvPr>
            <p:ph type="body" idx="1"/>
          </p:nvPr>
        </p:nvSpPr>
        <p:spPr>
          <a:xfrm>
            <a:off x="844550" y="1574800"/>
            <a:ext cx="10502900" cy="4648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4" name="Número de diapositiva"/>
          <p:cNvSpPr txBox="1">
            <a:spLocks noGrp="1"/>
          </p:cNvSpPr>
          <p:nvPr>
            <p:ph type="sldNum" sz="quarter" idx="2"/>
          </p:nvPr>
        </p:nvSpPr>
        <p:spPr>
          <a:xfrm>
            <a:off x="5979516" y="6540500"/>
            <a:ext cx="343043" cy="2872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lnSpc>
                <a:spcPct val="100000"/>
              </a:lnSpc>
              <a:defRPr sz="12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514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</p:sldLayoutIdLst>
  <p:transition spd="med"/>
  <p:hf hdr="0" ftr="0" dt="0"/>
  <p:txStyles>
    <p:titleStyle>
      <a:lvl1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1pPr>
      <a:lvl2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2pPr>
      <a:lvl3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3pPr>
      <a:lvl4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4pPr>
      <a:lvl5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5pPr>
      <a:lvl6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6pPr>
      <a:lvl7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7pPr>
      <a:lvl8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8pPr>
      <a:lvl9pPr marL="0" marR="0" indent="0" algn="ctr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Helvetica"/>
        </a:defRPr>
      </a:lvl9pPr>
    </p:titleStyle>
    <p:bodyStyle>
      <a:lvl1pPr marL="1719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1pPr>
      <a:lvl2pPr marL="4894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2pPr>
      <a:lvl3pPr marL="8069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3pPr>
      <a:lvl4pPr marL="11244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4pPr>
      <a:lvl5pPr marL="14419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5pPr>
      <a:lvl6pPr marL="17594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6pPr>
      <a:lvl7pPr marL="20769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7pPr>
      <a:lvl8pPr marL="23944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8pPr>
      <a:lvl9pPr marL="2711979" marR="0" indent="-171979" algn="l" defTabSz="412750" rtl="0" latinLnBrk="0">
        <a:lnSpc>
          <a:spcPct val="120000"/>
        </a:lnSpc>
        <a:spcBef>
          <a:spcPts val="1000"/>
        </a:spcBef>
        <a:spcAft>
          <a:spcPts val="0"/>
        </a:spcAft>
        <a:buClrTx/>
        <a:buSzPct val="125000"/>
        <a:buFontTx/>
        <a:buChar char="•"/>
        <a:tabLst/>
        <a:defRPr sz="1300" b="0" i="0" u="none" strike="noStrike" cap="none" spc="0" baseline="0">
          <a:solidFill>
            <a:srgbClr val="5E5E5E"/>
          </a:solidFill>
          <a:uFillTx/>
          <a:latin typeface="+mj-lt"/>
          <a:ea typeface="+mj-ea"/>
          <a:cs typeface="+mj-cs"/>
          <a:sym typeface="Helvetica"/>
        </a:defRPr>
      </a:lvl9pPr>
    </p:bodyStyle>
    <p:otherStyle>
      <a:lvl1pPr marL="0" marR="0" indent="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1143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2286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3429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4572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5715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6858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8001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914400" algn="ctr" defTabSz="41275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t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proceedings.mlr.press/v151/bar22a/bar22a.pdf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6.png"/><Relationship Id="rId4" Type="http://schemas.openxmlformats.org/officeDocument/2006/relationships/hyperlink" Target="Bar,%20O.,%20Drory,%20A.,%20&amp;%20Giryes,%20R.%20(2022,%20May).%20A%20spectral%20perspective%20of%20DNN%20robustness%20to%20label%20noise.%20In&#160;International%20Conference%20on%20Artificial%20Intelligence%20and%20Statistics&#160;(pp.%203732-3752).%20PMLR.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mailto:olivia.jullian.parra@cern.ch" TargetMode="Externa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Imagen" descr="Image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581" y="5353795"/>
            <a:ext cx="1744366" cy="1726922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Agrupar"/>
          <p:cNvSpPr txBox="1"/>
          <p:nvPr/>
        </p:nvSpPr>
        <p:spPr>
          <a:xfrm>
            <a:off x="190745" y="-264839"/>
            <a:ext cx="8774719" cy="33090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 defTabSz="457200">
              <a:lnSpc>
                <a:spcPct val="100000"/>
              </a:lnSpc>
              <a:spcBef>
                <a:spcPts val="1200"/>
              </a:spcBef>
              <a:defRPr sz="10000">
                <a:solidFill>
                  <a:srgbClr val="000000"/>
                </a:solidFill>
              </a:defRPr>
            </a:lvl1pPr>
          </a:lstStyle>
          <a:p>
            <a:r>
              <a:rPr sz="5000" dirty="0"/>
              <a:t>Reinforcement learning </a:t>
            </a:r>
            <a:r>
              <a:rPr lang="en-US" sz="5000" dirty="0"/>
              <a:t>for causal discovery and data quality monitoring</a:t>
            </a:r>
            <a:endParaRPr sz="5000" dirty="0"/>
          </a:p>
        </p:txBody>
      </p:sp>
      <p:sp>
        <p:nvSpPr>
          <p:cNvPr id="162" name="Olivia Jullian Parra…"/>
          <p:cNvSpPr txBox="1"/>
          <p:nvPr/>
        </p:nvSpPr>
        <p:spPr>
          <a:xfrm>
            <a:off x="349452" y="4222621"/>
            <a:ext cx="3994575" cy="28557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>
            <a:spAutoFit/>
          </a:bodyPr>
          <a:lstStyle/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sz="1400" dirty="0"/>
              <a:t>Olivia </a:t>
            </a:r>
            <a:r>
              <a:rPr sz="1400" dirty="0" err="1"/>
              <a:t>Jullian</a:t>
            </a:r>
            <a:r>
              <a:rPr sz="1400" dirty="0"/>
              <a:t> Parra</a:t>
            </a:r>
            <a:r>
              <a:rPr lang="en-US" sz="1400" dirty="0"/>
              <a:t> (CERN, Geneva)</a:t>
            </a:r>
            <a:r>
              <a:rPr sz="1400" dirty="0"/>
              <a:t> </a:t>
            </a:r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s-ES" sz="1400" dirty="0"/>
              <a:t>Sara </a:t>
            </a:r>
            <a:r>
              <a:rPr lang="es-ES" sz="1400" dirty="0" err="1"/>
              <a:t>Zoccheddu</a:t>
            </a:r>
            <a:r>
              <a:rPr lang="es-ES" sz="1400" dirty="0"/>
              <a:t> 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s-ES" sz="1400" dirty="0" err="1"/>
              <a:t>Shah</a:t>
            </a:r>
            <a:r>
              <a:rPr lang="es-ES" sz="1400" dirty="0"/>
              <a:t> </a:t>
            </a:r>
            <a:r>
              <a:rPr lang="es-ES" sz="1400" dirty="0" err="1"/>
              <a:t>Rukh</a:t>
            </a:r>
            <a:r>
              <a:rPr lang="es-ES" sz="1400" dirty="0"/>
              <a:t> </a:t>
            </a:r>
            <a:r>
              <a:rPr lang="es-ES" sz="1400" dirty="0" err="1"/>
              <a:t>Qasim</a:t>
            </a:r>
            <a:r>
              <a:rPr lang="es-ES" sz="1400" dirty="0"/>
              <a:t> 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sz="1400" dirty="0"/>
              <a:t>Julián García </a:t>
            </a:r>
            <a:r>
              <a:rPr sz="1400" dirty="0" err="1"/>
              <a:t>Pardiñas</a:t>
            </a:r>
            <a:r>
              <a:rPr lang="en-US" sz="1400" dirty="0"/>
              <a:t> (CERN, Geneva)</a:t>
            </a:r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sz="1400" dirty="0"/>
              <a:t>Nicola Serra</a:t>
            </a:r>
            <a:r>
              <a:rPr lang="en-US" sz="1400" dirty="0"/>
              <a:t> (University of Zurich/CERN, Geneva)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s-ES" sz="1400" dirty="0"/>
              <a:t>Milo Alan </a:t>
            </a:r>
            <a:r>
              <a:rPr lang="es-ES" sz="1400" dirty="0" err="1"/>
              <a:t>Puhan</a:t>
            </a:r>
            <a:r>
              <a:rPr lang="es-ES" sz="1400" dirty="0"/>
              <a:t> 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n-GB" sz="1400" dirty="0"/>
              <a:t>Henock </a:t>
            </a:r>
            <a:r>
              <a:rPr lang="en-GB" sz="1400" dirty="0" err="1"/>
              <a:t>Yebyo</a:t>
            </a:r>
            <a:r>
              <a:rPr lang="en-GB" sz="1400" dirty="0"/>
              <a:t> </a:t>
            </a:r>
            <a:r>
              <a:rPr lang="es-ES" sz="1400" dirty="0"/>
              <a:t>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s-ES" sz="1400" dirty="0" err="1"/>
              <a:t>Maximilian</a:t>
            </a:r>
            <a:r>
              <a:rPr lang="es-ES" sz="1400" dirty="0"/>
              <a:t> </a:t>
            </a:r>
            <a:r>
              <a:rPr lang="es-ES" sz="1400" dirty="0" err="1"/>
              <a:t>Janisch</a:t>
            </a:r>
            <a:r>
              <a:rPr lang="es-ES" sz="1400" dirty="0"/>
              <a:t>, 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r>
              <a:rPr lang="es-ES" sz="1400" dirty="0"/>
              <a:t>Thomas </a:t>
            </a:r>
            <a:r>
              <a:rPr lang="es-ES" sz="1400" dirty="0" err="1"/>
              <a:t>Lehéricy</a:t>
            </a:r>
            <a:r>
              <a:rPr lang="es-ES" sz="1400" dirty="0"/>
              <a:t>,(</a:t>
            </a:r>
            <a:r>
              <a:rPr lang="es-ES" sz="1400" dirty="0" err="1"/>
              <a:t>University</a:t>
            </a:r>
            <a:r>
              <a:rPr lang="es-ES" sz="1400" dirty="0"/>
              <a:t> </a:t>
            </a:r>
            <a:r>
              <a:rPr lang="es-ES" sz="1400" dirty="0" err="1"/>
              <a:t>of</a:t>
            </a:r>
            <a:r>
              <a:rPr lang="es-ES" sz="1400" dirty="0"/>
              <a:t> </a:t>
            </a:r>
            <a:r>
              <a:rPr lang="es-ES" sz="1400" dirty="0" err="1"/>
              <a:t>Zurich</a:t>
            </a:r>
            <a:r>
              <a:rPr lang="es-ES" sz="1400" dirty="0"/>
              <a:t>, </a:t>
            </a:r>
            <a:r>
              <a:rPr lang="es-ES" sz="1400" dirty="0" err="1"/>
              <a:t>Zurich</a:t>
            </a:r>
            <a:r>
              <a:rPr lang="es-ES" sz="1400" dirty="0"/>
              <a:t>)</a:t>
            </a:r>
          </a:p>
          <a:p>
            <a:pPr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endParaRPr sz="1400" dirty="0"/>
          </a:p>
          <a:p>
            <a:pPr algn="l">
              <a:lnSpc>
                <a:spcPct val="120000"/>
              </a:lnSpc>
              <a:defRPr sz="2600">
                <a:solidFill>
                  <a:srgbClr val="5E5E5E"/>
                </a:solidFill>
              </a:defRPr>
            </a:pPr>
            <a:endParaRPr sz="1300" dirty="0">
              <a:latin typeface="Times Roman"/>
              <a:ea typeface="Times Roman"/>
              <a:cs typeface="Times Roman"/>
              <a:sym typeface="Times Roman"/>
            </a:endParaRPr>
          </a:p>
        </p:txBody>
      </p:sp>
      <p:grpSp>
        <p:nvGrpSpPr>
          <p:cNvPr id="3" name="Grupo 2">
            <a:extLst>
              <a:ext uri="{FF2B5EF4-FFF2-40B4-BE49-F238E27FC236}">
                <a16:creationId xmlns:a16="http://schemas.microsoft.com/office/drawing/2014/main" id="{7BB677C2-D726-D9C3-6A38-2B22980C26A8}"/>
              </a:ext>
            </a:extLst>
          </p:cNvPr>
          <p:cNvGrpSpPr/>
          <p:nvPr/>
        </p:nvGrpSpPr>
        <p:grpSpPr>
          <a:xfrm>
            <a:off x="200766" y="2022702"/>
            <a:ext cx="5824631" cy="1076547"/>
            <a:chOff x="817198" y="4110394"/>
            <a:chExt cx="11649261" cy="2153093"/>
          </a:xfrm>
        </p:grpSpPr>
        <p:sp>
          <p:nvSpPr>
            <p:cNvPr id="268" name="Línea de conexión"/>
            <p:cNvSpPr/>
            <p:nvPr/>
          </p:nvSpPr>
          <p:spPr>
            <a:xfrm>
              <a:off x="969598" y="4110394"/>
              <a:ext cx="11496861" cy="21530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25" h="19113" extrusionOk="0">
                  <a:moveTo>
                    <a:pt x="19254" y="0"/>
                  </a:moveTo>
                  <a:cubicBezTo>
                    <a:pt x="21600" y="15535"/>
                    <a:pt x="15182" y="21600"/>
                    <a:pt x="0" y="18195"/>
                  </a:cubicBezTo>
                </a:path>
              </a:pathLst>
            </a:custGeom>
            <a:ln w="50800">
              <a:solidFill>
                <a:srgbClr val="12329A"/>
              </a:solidFill>
              <a:miter lim="400000"/>
            </a:ln>
          </p:spPr>
          <p:txBody>
            <a:bodyPr/>
            <a:lstStyle/>
            <a:p>
              <a:endParaRPr sz="900" dirty="0"/>
            </a:p>
          </p:txBody>
        </p:sp>
        <p:sp>
          <p:nvSpPr>
            <p:cNvPr id="269" name="Línea de conexión"/>
            <p:cNvSpPr/>
            <p:nvPr/>
          </p:nvSpPr>
          <p:spPr>
            <a:xfrm>
              <a:off x="817198" y="4110394"/>
              <a:ext cx="11444895" cy="20873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81" h="19935" extrusionOk="0">
                  <a:moveTo>
                    <a:pt x="19494" y="0"/>
                  </a:moveTo>
                  <a:cubicBezTo>
                    <a:pt x="21600" y="15075"/>
                    <a:pt x="15102" y="21600"/>
                    <a:pt x="0" y="19575"/>
                  </a:cubicBezTo>
                </a:path>
              </a:pathLst>
            </a:custGeom>
            <a:ln w="50800">
              <a:solidFill>
                <a:srgbClr val="12329B"/>
              </a:solidFill>
              <a:miter lim="400000"/>
            </a:ln>
          </p:spPr>
          <p:txBody>
            <a:bodyPr/>
            <a:lstStyle/>
            <a:p>
              <a:endParaRPr sz="900"/>
            </a:p>
          </p:txBody>
        </p:sp>
      </p:grpSp>
      <p:sp>
        <p:nvSpPr>
          <p:cNvPr id="164" name="6th Inter-experiment Machine Learning Workshop"/>
          <p:cNvSpPr txBox="1"/>
          <p:nvPr/>
        </p:nvSpPr>
        <p:spPr>
          <a:xfrm>
            <a:off x="347325" y="3213126"/>
            <a:ext cx="4041235" cy="3590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 defTabSz="457200">
              <a:lnSpc>
                <a:spcPct val="100000"/>
              </a:lnSpc>
              <a:spcBef>
                <a:spcPts val="1200"/>
              </a:spcBef>
              <a:defRPr sz="4000">
                <a:solidFill>
                  <a:srgbClr val="000000"/>
                </a:solidFill>
              </a:defRPr>
            </a:lvl1pPr>
          </a:lstStyle>
          <a:p>
            <a:r>
              <a:rPr lang="en-US" sz="2000" dirty="0"/>
              <a:t>CERN </a:t>
            </a:r>
            <a:r>
              <a:rPr lang="en-US" sz="2000" dirty="0" err="1"/>
              <a:t>OpenLab</a:t>
            </a:r>
            <a:r>
              <a:rPr lang="en-US" sz="2000" dirty="0"/>
              <a:t> technical </a:t>
            </a:r>
            <a:r>
              <a:rPr sz="2000" dirty="0"/>
              <a:t>Workshop</a:t>
            </a:r>
          </a:p>
        </p:txBody>
      </p:sp>
      <p:grpSp>
        <p:nvGrpSpPr>
          <p:cNvPr id="262" name="Agrupar"/>
          <p:cNvGrpSpPr/>
          <p:nvPr/>
        </p:nvGrpSpPr>
        <p:grpSpPr>
          <a:xfrm rot="2915740">
            <a:off x="7927804" y="-1130610"/>
            <a:ext cx="5635778" cy="5913927"/>
            <a:chOff x="0" y="0"/>
            <a:chExt cx="11271554" cy="11827853"/>
          </a:xfrm>
        </p:grpSpPr>
        <p:sp>
          <p:nvSpPr>
            <p:cNvPr id="165" name="Óvalo"/>
            <p:cNvSpPr/>
            <p:nvPr/>
          </p:nvSpPr>
          <p:spPr>
            <a:xfrm>
              <a:off x="392667" y="2644328"/>
              <a:ext cx="2412288" cy="25423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" name="Óvalo"/>
            <p:cNvSpPr/>
            <p:nvPr/>
          </p:nvSpPr>
          <p:spPr>
            <a:xfrm>
              <a:off x="4832832" y="786496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" name="Óvalo"/>
            <p:cNvSpPr/>
            <p:nvPr/>
          </p:nvSpPr>
          <p:spPr>
            <a:xfrm>
              <a:off x="8789713" y="3726655"/>
              <a:ext cx="2412288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" name="Óvalo"/>
            <p:cNvSpPr/>
            <p:nvPr/>
          </p:nvSpPr>
          <p:spPr>
            <a:xfrm>
              <a:off x="4832832" y="414048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" name="Óvalo"/>
            <p:cNvSpPr/>
            <p:nvPr/>
          </p:nvSpPr>
          <p:spPr>
            <a:xfrm>
              <a:off x="2911822" y="76399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" name="Óvalo"/>
            <p:cNvSpPr/>
            <p:nvPr/>
          </p:nvSpPr>
          <p:spPr>
            <a:xfrm>
              <a:off x="6898909" y="1718990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" name="Óvalo"/>
            <p:cNvSpPr/>
            <p:nvPr/>
          </p:nvSpPr>
          <p:spPr>
            <a:xfrm>
              <a:off x="5720906" y="-1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" name="Óvalo"/>
            <p:cNvSpPr/>
            <p:nvPr/>
          </p:nvSpPr>
          <p:spPr>
            <a:xfrm>
              <a:off x="1522383" y="884961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" name="Óvalo"/>
            <p:cNvSpPr/>
            <p:nvPr/>
          </p:nvSpPr>
          <p:spPr>
            <a:xfrm>
              <a:off x="2639975" y="569813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" name="Óvalo"/>
            <p:cNvSpPr/>
            <p:nvPr/>
          </p:nvSpPr>
          <p:spPr>
            <a:xfrm>
              <a:off x="8137322" y="703512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" name="Óvalo"/>
            <p:cNvSpPr/>
            <p:nvPr/>
          </p:nvSpPr>
          <p:spPr>
            <a:xfrm>
              <a:off x="7623833" y="935894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" name="Óvalo"/>
            <p:cNvSpPr/>
            <p:nvPr/>
          </p:nvSpPr>
          <p:spPr>
            <a:xfrm>
              <a:off x="3201751" y="374353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" name="Óvalo"/>
            <p:cNvSpPr/>
            <p:nvPr/>
          </p:nvSpPr>
          <p:spPr>
            <a:xfrm>
              <a:off x="1691491" y="135604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" name="Óvalo"/>
            <p:cNvSpPr/>
            <p:nvPr/>
          </p:nvSpPr>
          <p:spPr>
            <a:xfrm>
              <a:off x="4379754" y="1905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" name="Óvalo"/>
            <p:cNvSpPr/>
            <p:nvPr/>
          </p:nvSpPr>
          <p:spPr>
            <a:xfrm>
              <a:off x="4621395" y="227921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0" name="Óvalo"/>
            <p:cNvSpPr/>
            <p:nvPr/>
          </p:nvSpPr>
          <p:spPr>
            <a:xfrm>
              <a:off x="7611710" y="592053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1" name="Óvalo"/>
            <p:cNvSpPr/>
            <p:nvPr/>
          </p:nvSpPr>
          <p:spPr>
            <a:xfrm>
              <a:off x="8517866" y="2756708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2" name="Óvalo"/>
            <p:cNvSpPr/>
            <p:nvPr/>
          </p:nvSpPr>
          <p:spPr>
            <a:xfrm>
              <a:off x="7188837" y="409370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3" name="Óvalo"/>
            <p:cNvSpPr/>
            <p:nvPr/>
          </p:nvSpPr>
          <p:spPr>
            <a:xfrm>
              <a:off x="6878467" y="6481188"/>
              <a:ext cx="1029338" cy="108481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4" name="Óvalo"/>
            <p:cNvSpPr/>
            <p:nvPr/>
          </p:nvSpPr>
          <p:spPr>
            <a:xfrm>
              <a:off x="3805855" y="7850013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5" name="Óvalo"/>
            <p:cNvSpPr/>
            <p:nvPr/>
          </p:nvSpPr>
          <p:spPr>
            <a:xfrm>
              <a:off x="2174774" y="7754514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86" name="Óvalo"/>
            <p:cNvSpPr/>
            <p:nvPr/>
          </p:nvSpPr>
          <p:spPr>
            <a:xfrm>
              <a:off x="845745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7" name="Óvalo"/>
            <p:cNvSpPr/>
            <p:nvPr/>
          </p:nvSpPr>
          <p:spPr>
            <a:xfrm>
              <a:off x="1480054" y="5367027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8" name="Óvalo"/>
            <p:cNvSpPr/>
            <p:nvPr/>
          </p:nvSpPr>
          <p:spPr>
            <a:xfrm>
              <a:off x="-1" y="5207861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9" name="Óvalo"/>
            <p:cNvSpPr/>
            <p:nvPr/>
          </p:nvSpPr>
          <p:spPr>
            <a:xfrm>
              <a:off x="3715239" y="1061949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0" name="Óvalo"/>
            <p:cNvSpPr/>
            <p:nvPr/>
          </p:nvSpPr>
          <p:spPr>
            <a:xfrm>
              <a:off x="10118742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1" name="Óvalo"/>
            <p:cNvSpPr/>
            <p:nvPr/>
          </p:nvSpPr>
          <p:spPr>
            <a:xfrm>
              <a:off x="3184908" y="287906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2" name="Óvalo"/>
            <p:cNvSpPr/>
            <p:nvPr/>
          </p:nvSpPr>
          <p:spPr>
            <a:xfrm>
              <a:off x="4604553" y="357939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3" name="Óvalo"/>
            <p:cNvSpPr/>
            <p:nvPr/>
          </p:nvSpPr>
          <p:spPr>
            <a:xfrm>
              <a:off x="4755578" y="154207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4" name="Óvalo"/>
            <p:cNvSpPr/>
            <p:nvPr/>
          </p:nvSpPr>
          <p:spPr>
            <a:xfrm>
              <a:off x="6084607" y="30382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5" name="Óvalo"/>
            <p:cNvSpPr/>
            <p:nvPr/>
          </p:nvSpPr>
          <p:spPr>
            <a:xfrm>
              <a:off x="5752350" y="195590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6" name="Óvalo"/>
            <p:cNvSpPr/>
            <p:nvPr/>
          </p:nvSpPr>
          <p:spPr>
            <a:xfrm>
              <a:off x="8833280" y="1828572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7" name="Óvalo"/>
            <p:cNvSpPr/>
            <p:nvPr/>
          </p:nvSpPr>
          <p:spPr>
            <a:xfrm>
              <a:off x="9769642" y="2178737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8" name="Óvalo"/>
            <p:cNvSpPr/>
            <p:nvPr/>
          </p:nvSpPr>
          <p:spPr>
            <a:xfrm>
              <a:off x="10313335" y="313373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99" name="Óvalo"/>
            <p:cNvSpPr/>
            <p:nvPr/>
          </p:nvSpPr>
          <p:spPr>
            <a:xfrm>
              <a:off x="9648821" y="300639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0" name="Óvalo"/>
            <p:cNvSpPr/>
            <p:nvPr/>
          </p:nvSpPr>
          <p:spPr>
            <a:xfrm>
              <a:off x="8047945" y="5011888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1" name="Óvalo"/>
            <p:cNvSpPr/>
            <p:nvPr/>
          </p:nvSpPr>
          <p:spPr>
            <a:xfrm>
              <a:off x="8954101" y="615788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2" name="Óvalo"/>
            <p:cNvSpPr/>
            <p:nvPr/>
          </p:nvSpPr>
          <p:spPr>
            <a:xfrm>
              <a:off x="8138561" y="61897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3" name="Óvalo"/>
            <p:cNvSpPr/>
            <p:nvPr/>
          </p:nvSpPr>
          <p:spPr>
            <a:xfrm>
              <a:off x="5238862" y="676271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4" name="Óvalo"/>
            <p:cNvSpPr/>
            <p:nvPr/>
          </p:nvSpPr>
          <p:spPr>
            <a:xfrm>
              <a:off x="4574347" y="701737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5" name="Óvalo"/>
            <p:cNvSpPr/>
            <p:nvPr/>
          </p:nvSpPr>
          <p:spPr>
            <a:xfrm>
              <a:off x="4513937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6" name="Óvalo"/>
            <p:cNvSpPr/>
            <p:nvPr/>
          </p:nvSpPr>
          <p:spPr>
            <a:xfrm>
              <a:off x="4211885" y="478905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7" name="Óvalo"/>
            <p:cNvSpPr/>
            <p:nvPr/>
          </p:nvSpPr>
          <p:spPr>
            <a:xfrm>
              <a:off x="3366139" y="513922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8" name="Óvalo"/>
            <p:cNvSpPr/>
            <p:nvPr/>
          </p:nvSpPr>
          <p:spPr>
            <a:xfrm>
              <a:off x="2490188" y="501188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09" name="Óvalo"/>
            <p:cNvSpPr/>
            <p:nvPr/>
          </p:nvSpPr>
          <p:spPr>
            <a:xfrm>
              <a:off x="949723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0" name="Óvalo"/>
            <p:cNvSpPr/>
            <p:nvPr/>
          </p:nvSpPr>
          <p:spPr>
            <a:xfrm>
              <a:off x="134183" y="698554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1" name="Óvalo"/>
            <p:cNvSpPr/>
            <p:nvPr/>
          </p:nvSpPr>
          <p:spPr>
            <a:xfrm>
              <a:off x="73772" y="466172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2" name="Óvalo"/>
            <p:cNvSpPr/>
            <p:nvPr/>
          </p:nvSpPr>
          <p:spPr>
            <a:xfrm>
              <a:off x="2037110" y="6985544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3" name="Óvalo"/>
            <p:cNvSpPr/>
            <p:nvPr/>
          </p:nvSpPr>
          <p:spPr>
            <a:xfrm>
              <a:off x="1342391" y="8290704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4" name="Óvalo"/>
            <p:cNvSpPr/>
            <p:nvPr/>
          </p:nvSpPr>
          <p:spPr>
            <a:xfrm>
              <a:off x="526850" y="816337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5" name="Óvalo"/>
            <p:cNvSpPr/>
            <p:nvPr/>
          </p:nvSpPr>
          <p:spPr>
            <a:xfrm>
              <a:off x="3940038" y="9054700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6" name="Óvalo"/>
            <p:cNvSpPr/>
            <p:nvPr/>
          </p:nvSpPr>
          <p:spPr>
            <a:xfrm>
              <a:off x="3305729" y="832253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7" name="Óvalo"/>
            <p:cNvSpPr/>
            <p:nvPr/>
          </p:nvSpPr>
          <p:spPr>
            <a:xfrm>
              <a:off x="3154703" y="90865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8" name="Óvalo"/>
            <p:cNvSpPr/>
            <p:nvPr/>
          </p:nvSpPr>
          <p:spPr>
            <a:xfrm>
              <a:off x="4423321" y="1020069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19" name="Óvalo"/>
            <p:cNvSpPr/>
            <p:nvPr/>
          </p:nvSpPr>
          <p:spPr>
            <a:xfrm>
              <a:off x="5782555" y="1141035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0" name="Óvalo"/>
            <p:cNvSpPr/>
            <p:nvPr/>
          </p:nvSpPr>
          <p:spPr>
            <a:xfrm>
              <a:off x="6598096" y="1045535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1" name="Óvalo"/>
            <p:cNvSpPr/>
            <p:nvPr/>
          </p:nvSpPr>
          <p:spPr>
            <a:xfrm>
              <a:off x="5722145" y="1061452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2" name="Óvalo"/>
            <p:cNvSpPr/>
            <p:nvPr/>
          </p:nvSpPr>
          <p:spPr>
            <a:xfrm>
              <a:off x="7383431" y="864086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3" name="Óvalo"/>
            <p:cNvSpPr/>
            <p:nvPr/>
          </p:nvSpPr>
          <p:spPr>
            <a:xfrm>
              <a:off x="10041489" y="873636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4" name="Óvalo"/>
            <p:cNvSpPr/>
            <p:nvPr/>
          </p:nvSpPr>
          <p:spPr>
            <a:xfrm>
              <a:off x="9467590" y="692187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5" name="Óvalo"/>
            <p:cNvSpPr/>
            <p:nvPr/>
          </p:nvSpPr>
          <p:spPr>
            <a:xfrm>
              <a:off x="10192515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6" name="Óvalo"/>
            <p:cNvSpPr/>
            <p:nvPr/>
          </p:nvSpPr>
          <p:spPr>
            <a:xfrm>
              <a:off x="7292816" y="937303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7" name="Óvalo"/>
            <p:cNvSpPr/>
            <p:nvPr/>
          </p:nvSpPr>
          <p:spPr>
            <a:xfrm>
              <a:off x="6277962" y="733570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8" name="Óvalo"/>
            <p:cNvSpPr/>
            <p:nvPr/>
          </p:nvSpPr>
          <p:spPr>
            <a:xfrm>
              <a:off x="6930353" y="7845039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29" name="Óvalo"/>
            <p:cNvSpPr/>
            <p:nvPr/>
          </p:nvSpPr>
          <p:spPr>
            <a:xfrm>
              <a:off x="41212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0" name="Óvalo"/>
            <p:cNvSpPr/>
            <p:nvPr/>
          </p:nvSpPr>
          <p:spPr>
            <a:xfrm>
              <a:off x="3064087" y="1055085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1" name="Óvalo"/>
            <p:cNvSpPr/>
            <p:nvPr/>
          </p:nvSpPr>
          <p:spPr>
            <a:xfrm>
              <a:off x="4985819" y="1090102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2" name="Óvalo"/>
            <p:cNvSpPr/>
            <p:nvPr/>
          </p:nvSpPr>
          <p:spPr>
            <a:xfrm>
              <a:off x="6573760" y="3413640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3" name="Óvalo"/>
            <p:cNvSpPr/>
            <p:nvPr/>
          </p:nvSpPr>
          <p:spPr>
            <a:xfrm>
              <a:off x="6241503" y="175831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4" name="Óvalo"/>
            <p:cNvSpPr/>
            <p:nvPr/>
          </p:nvSpPr>
          <p:spPr>
            <a:xfrm>
              <a:off x="5305142" y="341364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5" name="Óvalo"/>
            <p:cNvSpPr/>
            <p:nvPr/>
          </p:nvSpPr>
          <p:spPr>
            <a:xfrm>
              <a:off x="2526264" y="2363145"/>
              <a:ext cx="589887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6" name="Óvalo"/>
            <p:cNvSpPr/>
            <p:nvPr/>
          </p:nvSpPr>
          <p:spPr>
            <a:xfrm>
              <a:off x="3825087" y="25223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7" name="Óvalo"/>
            <p:cNvSpPr/>
            <p:nvPr/>
          </p:nvSpPr>
          <p:spPr>
            <a:xfrm>
              <a:off x="3945908" y="529179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8" name="Óvalo"/>
            <p:cNvSpPr/>
            <p:nvPr/>
          </p:nvSpPr>
          <p:spPr>
            <a:xfrm>
              <a:off x="3945908" y="704262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9" name="Óvalo"/>
            <p:cNvSpPr/>
            <p:nvPr/>
          </p:nvSpPr>
          <p:spPr>
            <a:xfrm>
              <a:off x="9171408" y="882527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0" name="Óvalo"/>
            <p:cNvSpPr/>
            <p:nvPr/>
          </p:nvSpPr>
          <p:spPr>
            <a:xfrm>
              <a:off x="7208070" y="1086259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1" name="Óvalo"/>
            <p:cNvSpPr/>
            <p:nvPr/>
          </p:nvSpPr>
          <p:spPr>
            <a:xfrm>
              <a:off x="3160573" y="974843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2" name="Óvalo"/>
            <p:cNvSpPr/>
            <p:nvPr/>
          </p:nvSpPr>
          <p:spPr>
            <a:xfrm>
              <a:off x="895183" y="869794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3" name="Óvalo"/>
            <p:cNvSpPr/>
            <p:nvPr/>
          </p:nvSpPr>
          <p:spPr>
            <a:xfrm>
              <a:off x="9654691" y="790211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4" name="Óvalo"/>
            <p:cNvSpPr/>
            <p:nvPr/>
          </p:nvSpPr>
          <p:spPr>
            <a:xfrm>
              <a:off x="7359095" y="5578295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5" name="Óvalo"/>
            <p:cNvSpPr/>
            <p:nvPr/>
          </p:nvSpPr>
          <p:spPr>
            <a:xfrm>
              <a:off x="8265252" y="389113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6" name="Óvalo"/>
            <p:cNvSpPr/>
            <p:nvPr/>
          </p:nvSpPr>
          <p:spPr>
            <a:xfrm>
              <a:off x="7661147" y="3349973"/>
              <a:ext cx="589888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7" name="Óvalo"/>
            <p:cNvSpPr/>
            <p:nvPr/>
          </p:nvSpPr>
          <p:spPr>
            <a:xfrm>
              <a:off x="10681668" y="599212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8" name="Óvalo"/>
            <p:cNvSpPr/>
            <p:nvPr/>
          </p:nvSpPr>
          <p:spPr>
            <a:xfrm>
              <a:off x="7449711" y="7870282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49" name="Óvalo"/>
            <p:cNvSpPr/>
            <p:nvPr/>
          </p:nvSpPr>
          <p:spPr>
            <a:xfrm>
              <a:off x="8265252" y="86661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0" name="Óvalo"/>
            <p:cNvSpPr/>
            <p:nvPr/>
          </p:nvSpPr>
          <p:spPr>
            <a:xfrm>
              <a:off x="5033295" y="7265452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1" name="Óvalo"/>
            <p:cNvSpPr/>
            <p:nvPr/>
          </p:nvSpPr>
          <p:spPr>
            <a:xfrm>
              <a:off x="5945704" y="6805255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2" name="Óvalo"/>
            <p:cNvSpPr/>
            <p:nvPr/>
          </p:nvSpPr>
          <p:spPr>
            <a:xfrm>
              <a:off x="3335934" y="752670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3" name="Óvalo"/>
            <p:cNvSpPr/>
            <p:nvPr/>
          </p:nvSpPr>
          <p:spPr>
            <a:xfrm>
              <a:off x="1644443" y="653988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4" name="Óvalo"/>
            <p:cNvSpPr/>
            <p:nvPr/>
          </p:nvSpPr>
          <p:spPr>
            <a:xfrm>
              <a:off x="2882856" y="342023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5" name="Óvalo"/>
            <p:cNvSpPr/>
            <p:nvPr/>
          </p:nvSpPr>
          <p:spPr>
            <a:xfrm>
              <a:off x="4000448" y="335656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6" name="Óvalo"/>
            <p:cNvSpPr/>
            <p:nvPr/>
          </p:nvSpPr>
          <p:spPr>
            <a:xfrm>
              <a:off x="5299272" y="144657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7" name="Óvalo"/>
            <p:cNvSpPr/>
            <p:nvPr/>
          </p:nvSpPr>
          <p:spPr>
            <a:xfrm>
              <a:off x="5389888" y="459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8" name="Óvalo"/>
            <p:cNvSpPr/>
            <p:nvPr/>
          </p:nvSpPr>
          <p:spPr>
            <a:xfrm>
              <a:off x="3607781" y="26874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59" name="Óvalo"/>
            <p:cNvSpPr/>
            <p:nvPr/>
          </p:nvSpPr>
          <p:spPr>
            <a:xfrm>
              <a:off x="8863486" y="122374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60" name="Óvalo"/>
            <p:cNvSpPr/>
            <p:nvPr/>
          </p:nvSpPr>
          <p:spPr>
            <a:xfrm>
              <a:off x="93467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61" name="Óvalo"/>
            <p:cNvSpPr/>
            <p:nvPr/>
          </p:nvSpPr>
          <p:spPr>
            <a:xfrm>
              <a:off x="8047945" y="676271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276" name="Grupo 275">
            <a:extLst>
              <a:ext uri="{FF2B5EF4-FFF2-40B4-BE49-F238E27FC236}">
                <a16:creationId xmlns:a16="http://schemas.microsoft.com/office/drawing/2014/main" id="{23975217-ED66-2038-E6FB-E14BDE2751AF}"/>
              </a:ext>
            </a:extLst>
          </p:cNvPr>
          <p:cNvGrpSpPr/>
          <p:nvPr/>
        </p:nvGrpSpPr>
        <p:grpSpPr>
          <a:xfrm>
            <a:off x="4722634" y="3856635"/>
            <a:ext cx="2584043" cy="3014538"/>
            <a:chOff x="4722634" y="3856635"/>
            <a:chExt cx="2584043" cy="3014538"/>
          </a:xfrm>
        </p:grpSpPr>
        <p:grpSp>
          <p:nvGrpSpPr>
            <p:cNvPr id="275" name="Grupo 274">
              <a:extLst>
                <a:ext uri="{FF2B5EF4-FFF2-40B4-BE49-F238E27FC236}">
                  <a16:creationId xmlns:a16="http://schemas.microsoft.com/office/drawing/2014/main" id="{C575E72A-5F30-DA76-9E3B-8BE30361ABBD}"/>
                </a:ext>
              </a:extLst>
            </p:cNvPr>
            <p:cNvGrpSpPr/>
            <p:nvPr/>
          </p:nvGrpSpPr>
          <p:grpSpPr>
            <a:xfrm>
              <a:off x="4722634" y="3931266"/>
              <a:ext cx="2584043" cy="2939907"/>
              <a:chOff x="4722634" y="3931266"/>
              <a:chExt cx="2584043" cy="2939907"/>
            </a:xfrm>
          </p:grpSpPr>
          <p:grpSp>
            <p:nvGrpSpPr>
              <p:cNvPr id="265" name="Agrupar"/>
              <p:cNvGrpSpPr/>
              <p:nvPr/>
            </p:nvGrpSpPr>
            <p:grpSpPr>
              <a:xfrm flipH="1">
                <a:off x="4722634" y="4534335"/>
                <a:ext cx="2584043" cy="2336838"/>
                <a:chOff x="745465" y="0"/>
                <a:chExt cx="5168083" cy="4673674"/>
              </a:xfrm>
            </p:grpSpPr>
            <p:sp>
              <p:nvSpPr>
                <p:cNvPr id="263" name="Robot"/>
                <p:cNvSpPr/>
                <p:nvPr/>
              </p:nvSpPr>
              <p:spPr>
                <a:xfrm>
                  <a:off x="2807027" y="0"/>
                  <a:ext cx="3106522" cy="46422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7" h="21600" extrusionOk="0">
                      <a:moveTo>
                        <a:pt x="7636" y="0"/>
                      </a:moveTo>
                      <a:cubicBezTo>
                        <a:pt x="7308" y="0"/>
                        <a:pt x="7042" y="178"/>
                        <a:pt x="7042" y="398"/>
                      </a:cubicBezTo>
                      <a:lnTo>
                        <a:pt x="7042" y="1269"/>
                      </a:lnTo>
                      <a:cubicBezTo>
                        <a:pt x="7042" y="1360"/>
                        <a:pt x="6932" y="1434"/>
                        <a:pt x="6796" y="1434"/>
                      </a:cubicBezTo>
                      <a:lnTo>
                        <a:pt x="6444" y="1434"/>
                      </a:lnTo>
                      <a:cubicBezTo>
                        <a:pt x="6308" y="1434"/>
                        <a:pt x="6197" y="1509"/>
                        <a:pt x="6197" y="1600"/>
                      </a:cubicBezTo>
                      <a:lnTo>
                        <a:pt x="6197" y="2450"/>
                      </a:lnTo>
                      <a:cubicBezTo>
                        <a:pt x="6197" y="2541"/>
                        <a:pt x="6308" y="2614"/>
                        <a:pt x="6444" y="2614"/>
                      </a:cubicBezTo>
                      <a:lnTo>
                        <a:pt x="6796" y="2614"/>
                      </a:lnTo>
                      <a:cubicBezTo>
                        <a:pt x="6932" y="2614"/>
                        <a:pt x="7042" y="2688"/>
                        <a:pt x="7042" y="2779"/>
                      </a:cubicBezTo>
                      <a:lnTo>
                        <a:pt x="7042" y="4048"/>
                      </a:lnTo>
                      <a:lnTo>
                        <a:pt x="4708" y="4048"/>
                      </a:lnTo>
                      <a:cubicBezTo>
                        <a:pt x="4373" y="4048"/>
                        <a:pt x="4102" y="4230"/>
                        <a:pt x="4102" y="4455"/>
                      </a:cubicBezTo>
                      <a:lnTo>
                        <a:pt x="4102" y="5592"/>
                      </a:lnTo>
                      <a:lnTo>
                        <a:pt x="3470" y="5592"/>
                      </a:lnTo>
                      <a:lnTo>
                        <a:pt x="3470" y="5197"/>
                      </a:lnTo>
                      <a:cubicBezTo>
                        <a:pt x="3470" y="5006"/>
                        <a:pt x="3238" y="4850"/>
                        <a:pt x="2952" y="4850"/>
                      </a:cubicBezTo>
                      <a:lnTo>
                        <a:pt x="575" y="4850"/>
                      </a:lnTo>
                      <a:cubicBezTo>
                        <a:pt x="289" y="4850"/>
                        <a:pt x="57" y="5006"/>
                        <a:pt x="57" y="5197"/>
                      </a:cubicBezTo>
                      <a:lnTo>
                        <a:pt x="57" y="9364"/>
                      </a:lnTo>
                      <a:cubicBezTo>
                        <a:pt x="57" y="9530"/>
                        <a:pt x="233" y="9669"/>
                        <a:pt x="464" y="9703"/>
                      </a:cubicBezTo>
                      <a:lnTo>
                        <a:pt x="464" y="10395"/>
                      </a:lnTo>
                      <a:cubicBezTo>
                        <a:pt x="233" y="10429"/>
                        <a:pt x="57" y="10568"/>
                        <a:pt x="57" y="10734"/>
                      </a:cubicBezTo>
                      <a:lnTo>
                        <a:pt x="57" y="13326"/>
                      </a:lnTo>
                      <a:cubicBezTo>
                        <a:pt x="57" y="13518"/>
                        <a:pt x="290" y="13672"/>
                        <a:pt x="575" y="13672"/>
                      </a:cubicBezTo>
                      <a:lnTo>
                        <a:pt x="771" y="13672"/>
                      </a:lnTo>
                      <a:lnTo>
                        <a:pt x="117" y="14205"/>
                      </a:lnTo>
                      <a:cubicBezTo>
                        <a:pt x="10" y="14293"/>
                        <a:pt x="-27" y="14412"/>
                        <a:pt x="19" y="14521"/>
                      </a:cubicBezTo>
                      <a:lnTo>
                        <a:pt x="480" y="15614"/>
                      </a:lnTo>
                      <a:cubicBezTo>
                        <a:pt x="506" y="15676"/>
                        <a:pt x="590" y="15719"/>
                        <a:pt x="686" y="15719"/>
                      </a:cubicBezTo>
                      <a:lnTo>
                        <a:pt x="1020" y="15719"/>
                      </a:lnTo>
                      <a:cubicBezTo>
                        <a:pt x="1138" y="15719"/>
                        <a:pt x="1234" y="15655"/>
                        <a:pt x="1234" y="15576"/>
                      </a:cubicBezTo>
                      <a:lnTo>
                        <a:pt x="1234" y="14788"/>
                      </a:lnTo>
                      <a:cubicBezTo>
                        <a:pt x="1234" y="14591"/>
                        <a:pt x="1472" y="14431"/>
                        <a:pt x="1765" y="14431"/>
                      </a:cubicBezTo>
                      <a:cubicBezTo>
                        <a:pt x="2058" y="14431"/>
                        <a:pt x="2293" y="14591"/>
                        <a:pt x="2293" y="14788"/>
                      </a:cubicBezTo>
                      <a:lnTo>
                        <a:pt x="2293" y="15576"/>
                      </a:lnTo>
                      <a:cubicBezTo>
                        <a:pt x="2293" y="15655"/>
                        <a:pt x="2389" y="15719"/>
                        <a:pt x="2507" y="15719"/>
                      </a:cubicBezTo>
                      <a:lnTo>
                        <a:pt x="2842" y="15719"/>
                      </a:lnTo>
                      <a:cubicBezTo>
                        <a:pt x="2937" y="15719"/>
                        <a:pt x="3022" y="15676"/>
                        <a:pt x="3048" y="15614"/>
                      </a:cubicBezTo>
                      <a:lnTo>
                        <a:pt x="3508" y="14521"/>
                      </a:lnTo>
                      <a:cubicBezTo>
                        <a:pt x="3554" y="14412"/>
                        <a:pt x="3518" y="14293"/>
                        <a:pt x="3410" y="14205"/>
                      </a:cubicBezTo>
                      <a:lnTo>
                        <a:pt x="2756" y="13672"/>
                      </a:lnTo>
                      <a:lnTo>
                        <a:pt x="2952" y="13672"/>
                      </a:lnTo>
                      <a:cubicBezTo>
                        <a:pt x="3238" y="13672"/>
                        <a:pt x="3470" y="13518"/>
                        <a:pt x="3470" y="13326"/>
                      </a:cubicBezTo>
                      <a:lnTo>
                        <a:pt x="3470" y="10734"/>
                      </a:lnTo>
                      <a:cubicBezTo>
                        <a:pt x="3470" y="10568"/>
                        <a:pt x="3297" y="10429"/>
                        <a:pt x="3065" y="10395"/>
                      </a:cubicBezTo>
                      <a:lnTo>
                        <a:pt x="3065" y="9703"/>
                      </a:lnTo>
                      <a:cubicBezTo>
                        <a:pt x="3297" y="9669"/>
                        <a:pt x="3470" y="9530"/>
                        <a:pt x="3470" y="9364"/>
                      </a:cubicBezTo>
                      <a:lnTo>
                        <a:pt x="3470" y="7843"/>
                      </a:lnTo>
                      <a:lnTo>
                        <a:pt x="4102" y="7843"/>
                      </a:lnTo>
                      <a:lnTo>
                        <a:pt x="4102" y="13265"/>
                      </a:lnTo>
                      <a:cubicBezTo>
                        <a:pt x="4102" y="13490"/>
                        <a:pt x="4373" y="13672"/>
                        <a:pt x="4708" y="13672"/>
                      </a:cubicBezTo>
                      <a:lnTo>
                        <a:pt x="5367" y="13672"/>
                      </a:lnTo>
                      <a:lnTo>
                        <a:pt x="5367" y="19636"/>
                      </a:lnTo>
                      <a:cubicBezTo>
                        <a:pt x="5367" y="19764"/>
                        <a:pt x="5302" y="19890"/>
                        <a:pt x="5186" y="19992"/>
                      </a:cubicBezTo>
                      <a:lnTo>
                        <a:pt x="4326" y="20751"/>
                      </a:lnTo>
                      <a:cubicBezTo>
                        <a:pt x="4210" y="20853"/>
                        <a:pt x="4145" y="20979"/>
                        <a:pt x="4145" y="21107"/>
                      </a:cubicBezTo>
                      <a:lnTo>
                        <a:pt x="4145" y="21327"/>
                      </a:lnTo>
                      <a:cubicBezTo>
                        <a:pt x="4145" y="21477"/>
                        <a:pt x="4328" y="21600"/>
                        <a:pt x="4552" y="21600"/>
                      </a:cubicBezTo>
                      <a:lnTo>
                        <a:pt x="9040" y="21600"/>
                      </a:lnTo>
                      <a:cubicBezTo>
                        <a:pt x="9264" y="21600"/>
                        <a:pt x="9447" y="21477"/>
                        <a:pt x="9447" y="21327"/>
                      </a:cubicBezTo>
                      <a:lnTo>
                        <a:pt x="9447" y="13672"/>
                      </a:lnTo>
                      <a:lnTo>
                        <a:pt x="12099" y="13672"/>
                      </a:lnTo>
                      <a:lnTo>
                        <a:pt x="12099" y="21327"/>
                      </a:lnTo>
                      <a:cubicBezTo>
                        <a:pt x="12099" y="21477"/>
                        <a:pt x="12282" y="21600"/>
                        <a:pt x="12506" y="21600"/>
                      </a:cubicBezTo>
                      <a:lnTo>
                        <a:pt x="16994" y="21600"/>
                      </a:lnTo>
                      <a:cubicBezTo>
                        <a:pt x="17218" y="21600"/>
                        <a:pt x="17399" y="21477"/>
                        <a:pt x="17399" y="21327"/>
                      </a:cubicBezTo>
                      <a:lnTo>
                        <a:pt x="17399" y="21107"/>
                      </a:lnTo>
                      <a:cubicBezTo>
                        <a:pt x="17399" y="20979"/>
                        <a:pt x="17336" y="20853"/>
                        <a:pt x="17220" y="20751"/>
                      </a:cubicBezTo>
                      <a:lnTo>
                        <a:pt x="16357" y="19992"/>
                      </a:lnTo>
                      <a:cubicBezTo>
                        <a:pt x="16241" y="19890"/>
                        <a:pt x="16179" y="19764"/>
                        <a:pt x="16179" y="19636"/>
                      </a:cubicBezTo>
                      <a:lnTo>
                        <a:pt x="16179" y="13672"/>
                      </a:lnTo>
                      <a:lnTo>
                        <a:pt x="16838" y="13672"/>
                      </a:lnTo>
                      <a:cubicBezTo>
                        <a:pt x="17173" y="13672"/>
                        <a:pt x="17444" y="13490"/>
                        <a:pt x="17444" y="13265"/>
                      </a:cubicBezTo>
                      <a:lnTo>
                        <a:pt x="17444" y="7843"/>
                      </a:lnTo>
                      <a:lnTo>
                        <a:pt x="18075" y="7843"/>
                      </a:lnTo>
                      <a:lnTo>
                        <a:pt x="18075" y="9364"/>
                      </a:lnTo>
                      <a:cubicBezTo>
                        <a:pt x="18075" y="9530"/>
                        <a:pt x="18249" y="9669"/>
                        <a:pt x="18480" y="9703"/>
                      </a:cubicBezTo>
                      <a:lnTo>
                        <a:pt x="18480" y="10395"/>
                      </a:lnTo>
                      <a:cubicBezTo>
                        <a:pt x="18249" y="10429"/>
                        <a:pt x="18075" y="10568"/>
                        <a:pt x="18075" y="10734"/>
                      </a:cubicBezTo>
                      <a:lnTo>
                        <a:pt x="18075" y="13326"/>
                      </a:lnTo>
                      <a:cubicBezTo>
                        <a:pt x="18075" y="13518"/>
                        <a:pt x="18308" y="13672"/>
                        <a:pt x="18594" y="13672"/>
                      </a:cubicBezTo>
                      <a:lnTo>
                        <a:pt x="18790" y="13672"/>
                      </a:lnTo>
                      <a:lnTo>
                        <a:pt x="18136" y="14205"/>
                      </a:lnTo>
                      <a:cubicBezTo>
                        <a:pt x="18028" y="14293"/>
                        <a:pt x="17991" y="14412"/>
                        <a:pt x="18038" y="14521"/>
                      </a:cubicBezTo>
                      <a:lnTo>
                        <a:pt x="18498" y="15614"/>
                      </a:lnTo>
                      <a:cubicBezTo>
                        <a:pt x="18524" y="15676"/>
                        <a:pt x="18609" y="15719"/>
                        <a:pt x="18704" y="15719"/>
                      </a:cubicBezTo>
                      <a:lnTo>
                        <a:pt x="19039" y="15719"/>
                      </a:lnTo>
                      <a:cubicBezTo>
                        <a:pt x="19157" y="15719"/>
                        <a:pt x="19250" y="15655"/>
                        <a:pt x="19250" y="15576"/>
                      </a:cubicBezTo>
                      <a:lnTo>
                        <a:pt x="19250" y="14788"/>
                      </a:lnTo>
                      <a:cubicBezTo>
                        <a:pt x="19250" y="14591"/>
                        <a:pt x="19488" y="14431"/>
                        <a:pt x="19781" y="14431"/>
                      </a:cubicBezTo>
                      <a:cubicBezTo>
                        <a:pt x="20074" y="14431"/>
                        <a:pt x="20312" y="14591"/>
                        <a:pt x="20312" y="14788"/>
                      </a:cubicBezTo>
                      <a:lnTo>
                        <a:pt x="20312" y="15576"/>
                      </a:lnTo>
                      <a:cubicBezTo>
                        <a:pt x="20312" y="15655"/>
                        <a:pt x="20408" y="15719"/>
                        <a:pt x="20525" y="15719"/>
                      </a:cubicBezTo>
                      <a:lnTo>
                        <a:pt x="20860" y="15719"/>
                      </a:lnTo>
                      <a:cubicBezTo>
                        <a:pt x="20955" y="15719"/>
                        <a:pt x="21038" y="15676"/>
                        <a:pt x="21064" y="15614"/>
                      </a:cubicBezTo>
                      <a:lnTo>
                        <a:pt x="21527" y="14521"/>
                      </a:lnTo>
                      <a:cubicBezTo>
                        <a:pt x="21573" y="14412"/>
                        <a:pt x="21536" y="14293"/>
                        <a:pt x="21429" y="14205"/>
                      </a:cubicBezTo>
                      <a:lnTo>
                        <a:pt x="20775" y="13672"/>
                      </a:lnTo>
                      <a:lnTo>
                        <a:pt x="20971" y="13672"/>
                      </a:lnTo>
                      <a:cubicBezTo>
                        <a:pt x="21256" y="13672"/>
                        <a:pt x="21489" y="13518"/>
                        <a:pt x="21489" y="13326"/>
                      </a:cubicBezTo>
                      <a:lnTo>
                        <a:pt x="21489" y="10734"/>
                      </a:lnTo>
                      <a:cubicBezTo>
                        <a:pt x="21489" y="10568"/>
                        <a:pt x="21313" y="10429"/>
                        <a:pt x="21081" y="10395"/>
                      </a:cubicBezTo>
                      <a:lnTo>
                        <a:pt x="21081" y="9703"/>
                      </a:lnTo>
                      <a:cubicBezTo>
                        <a:pt x="21313" y="9669"/>
                        <a:pt x="21489" y="9530"/>
                        <a:pt x="21489" y="9364"/>
                      </a:cubicBezTo>
                      <a:lnTo>
                        <a:pt x="21489" y="5197"/>
                      </a:lnTo>
                      <a:cubicBezTo>
                        <a:pt x="21489" y="5006"/>
                        <a:pt x="21256" y="4850"/>
                        <a:pt x="20971" y="4850"/>
                      </a:cubicBezTo>
                      <a:lnTo>
                        <a:pt x="18594" y="4850"/>
                      </a:lnTo>
                      <a:cubicBezTo>
                        <a:pt x="18308" y="4850"/>
                        <a:pt x="18075" y="5006"/>
                        <a:pt x="18075" y="5197"/>
                      </a:cubicBezTo>
                      <a:lnTo>
                        <a:pt x="18075" y="5592"/>
                      </a:lnTo>
                      <a:lnTo>
                        <a:pt x="17444" y="5592"/>
                      </a:lnTo>
                      <a:lnTo>
                        <a:pt x="17444" y="4455"/>
                      </a:lnTo>
                      <a:cubicBezTo>
                        <a:pt x="17444" y="4230"/>
                        <a:pt x="17173" y="4048"/>
                        <a:pt x="16838" y="4048"/>
                      </a:cubicBezTo>
                      <a:lnTo>
                        <a:pt x="14503" y="4048"/>
                      </a:lnTo>
                      <a:lnTo>
                        <a:pt x="14503" y="2779"/>
                      </a:lnTo>
                      <a:cubicBezTo>
                        <a:pt x="14503" y="2688"/>
                        <a:pt x="14614" y="2614"/>
                        <a:pt x="14750" y="2614"/>
                      </a:cubicBezTo>
                      <a:lnTo>
                        <a:pt x="15102" y="2614"/>
                      </a:lnTo>
                      <a:cubicBezTo>
                        <a:pt x="15238" y="2614"/>
                        <a:pt x="15349" y="2541"/>
                        <a:pt x="15349" y="2450"/>
                      </a:cubicBezTo>
                      <a:lnTo>
                        <a:pt x="15349" y="1600"/>
                      </a:lnTo>
                      <a:cubicBezTo>
                        <a:pt x="15349" y="1509"/>
                        <a:pt x="15238" y="1434"/>
                        <a:pt x="15102" y="1434"/>
                      </a:cubicBezTo>
                      <a:lnTo>
                        <a:pt x="14750" y="1434"/>
                      </a:lnTo>
                      <a:cubicBezTo>
                        <a:pt x="14614" y="1434"/>
                        <a:pt x="14503" y="1360"/>
                        <a:pt x="14503" y="1269"/>
                      </a:cubicBezTo>
                      <a:lnTo>
                        <a:pt x="14503" y="398"/>
                      </a:lnTo>
                      <a:cubicBezTo>
                        <a:pt x="14503" y="178"/>
                        <a:pt x="14238" y="0"/>
                        <a:pt x="13910" y="0"/>
                      </a:cubicBezTo>
                      <a:lnTo>
                        <a:pt x="7636" y="0"/>
                      </a:lnTo>
                      <a:close/>
                      <a:moveTo>
                        <a:pt x="9228" y="1434"/>
                      </a:moveTo>
                      <a:cubicBezTo>
                        <a:pt x="9713" y="1434"/>
                        <a:pt x="10106" y="1700"/>
                        <a:pt x="10106" y="2025"/>
                      </a:cubicBezTo>
                      <a:cubicBezTo>
                        <a:pt x="10106" y="2350"/>
                        <a:pt x="9713" y="2614"/>
                        <a:pt x="9228" y="2614"/>
                      </a:cubicBezTo>
                      <a:cubicBezTo>
                        <a:pt x="8743" y="2614"/>
                        <a:pt x="8351" y="2350"/>
                        <a:pt x="8351" y="2025"/>
                      </a:cubicBezTo>
                      <a:cubicBezTo>
                        <a:pt x="8351" y="1700"/>
                        <a:pt x="8743" y="1434"/>
                        <a:pt x="9228" y="1434"/>
                      </a:cubicBezTo>
                      <a:close/>
                      <a:moveTo>
                        <a:pt x="12317" y="1434"/>
                      </a:moveTo>
                      <a:cubicBezTo>
                        <a:pt x="12802" y="1434"/>
                        <a:pt x="13195" y="1700"/>
                        <a:pt x="13195" y="2025"/>
                      </a:cubicBezTo>
                      <a:cubicBezTo>
                        <a:pt x="13195" y="2350"/>
                        <a:pt x="12802" y="2614"/>
                        <a:pt x="12317" y="2614"/>
                      </a:cubicBezTo>
                      <a:cubicBezTo>
                        <a:pt x="11832" y="2614"/>
                        <a:pt x="11440" y="2350"/>
                        <a:pt x="11440" y="2025"/>
                      </a:cubicBezTo>
                      <a:cubicBezTo>
                        <a:pt x="11440" y="1700"/>
                        <a:pt x="11832" y="1434"/>
                        <a:pt x="12317" y="1434"/>
                      </a:cubicBezTo>
                      <a:close/>
                      <a:moveTo>
                        <a:pt x="8091" y="5474"/>
                      </a:moveTo>
                      <a:lnTo>
                        <a:pt x="13454" y="5474"/>
                      </a:lnTo>
                      <a:lnTo>
                        <a:pt x="13454" y="7795"/>
                      </a:lnTo>
                      <a:lnTo>
                        <a:pt x="8091" y="7795"/>
                      </a:lnTo>
                      <a:lnTo>
                        <a:pt x="8091" y="5474"/>
                      </a:lnTo>
                      <a:close/>
                      <a:moveTo>
                        <a:pt x="8688" y="8716"/>
                      </a:moveTo>
                      <a:cubicBezTo>
                        <a:pt x="9016" y="8716"/>
                        <a:pt x="9281" y="8895"/>
                        <a:pt x="9281" y="9116"/>
                      </a:cubicBezTo>
                      <a:cubicBezTo>
                        <a:pt x="9281" y="9336"/>
                        <a:pt x="9016" y="9514"/>
                        <a:pt x="8688" y="9514"/>
                      </a:cubicBezTo>
                      <a:cubicBezTo>
                        <a:pt x="8359" y="9514"/>
                        <a:pt x="8091" y="9336"/>
                        <a:pt x="8091" y="9116"/>
                      </a:cubicBezTo>
                      <a:cubicBezTo>
                        <a:pt x="8091" y="8895"/>
                        <a:pt x="8359" y="8716"/>
                        <a:pt x="8688" y="8716"/>
                      </a:cubicBezTo>
                      <a:close/>
                      <a:moveTo>
                        <a:pt x="10773" y="8716"/>
                      </a:moveTo>
                      <a:cubicBezTo>
                        <a:pt x="11102" y="8716"/>
                        <a:pt x="11369" y="8895"/>
                        <a:pt x="11369" y="9116"/>
                      </a:cubicBezTo>
                      <a:cubicBezTo>
                        <a:pt x="11369" y="9336"/>
                        <a:pt x="11102" y="9514"/>
                        <a:pt x="10773" y="9514"/>
                      </a:cubicBezTo>
                      <a:cubicBezTo>
                        <a:pt x="10444" y="9514"/>
                        <a:pt x="10177" y="9336"/>
                        <a:pt x="10177" y="9116"/>
                      </a:cubicBezTo>
                      <a:cubicBezTo>
                        <a:pt x="10177" y="8895"/>
                        <a:pt x="10444" y="8716"/>
                        <a:pt x="10773" y="8716"/>
                      </a:cubicBezTo>
                      <a:close/>
                      <a:moveTo>
                        <a:pt x="12858" y="8716"/>
                      </a:moveTo>
                      <a:cubicBezTo>
                        <a:pt x="13187" y="8716"/>
                        <a:pt x="13454" y="8895"/>
                        <a:pt x="13454" y="9116"/>
                      </a:cubicBezTo>
                      <a:cubicBezTo>
                        <a:pt x="13454" y="9336"/>
                        <a:pt x="13187" y="9514"/>
                        <a:pt x="12858" y="9514"/>
                      </a:cubicBezTo>
                      <a:cubicBezTo>
                        <a:pt x="12530" y="9514"/>
                        <a:pt x="12265" y="9336"/>
                        <a:pt x="12265" y="9116"/>
                      </a:cubicBezTo>
                      <a:cubicBezTo>
                        <a:pt x="12265" y="8895"/>
                        <a:pt x="12530" y="8716"/>
                        <a:pt x="12858" y="8716"/>
                      </a:cubicBezTo>
                      <a:close/>
                      <a:moveTo>
                        <a:pt x="10773" y="10277"/>
                      </a:moveTo>
                      <a:cubicBezTo>
                        <a:pt x="11801" y="10277"/>
                        <a:pt x="12768" y="10545"/>
                        <a:pt x="13495" y="11033"/>
                      </a:cubicBezTo>
                      <a:lnTo>
                        <a:pt x="11917" y="12093"/>
                      </a:lnTo>
                      <a:cubicBezTo>
                        <a:pt x="11612" y="11888"/>
                        <a:pt x="11205" y="11774"/>
                        <a:pt x="10773" y="11774"/>
                      </a:cubicBezTo>
                      <a:cubicBezTo>
                        <a:pt x="10341" y="11774"/>
                        <a:pt x="9934" y="11888"/>
                        <a:pt x="9628" y="12093"/>
                      </a:cubicBezTo>
                      <a:lnTo>
                        <a:pt x="8051" y="11033"/>
                      </a:lnTo>
                      <a:cubicBezTo>
                        <a:pt x="8778" y="10545"/>
                        <a:pt x="9745" y="10277"/>
                        <a:pt x="10773" y="1027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200">
                    <a:defRPr sz="1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700"/>
                </a:p>
              </p:txBody>
            </p:sp>
            <p:pic>
              <p:nvPicPr>
                <p:cNvPr id="264" name="Imagen" descr="Imagen"/>
                <p:cNvPicPr>
                  <a:picLocks noChangeAspect="1"/>
                </p:cNvPicPr>
                <p:nvPr/>
              </p:nvPicPr>
              <p:blipFill>
                <a:blip r:embed="rId4"/>
                <a:srcRect l="17685" t="4792" r="17396" b="12222"/>
                <a:stretch>
                  <a:fillRect/>
                </a:stretch>
              </p:blipFill>
              <p:spPr>
                <a:xfrm>
                  <a:off x="745465" y="895991"/>
                  <a:ext cx="2736320" cy="37776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30" h="21421" extrusionOk="0">
                      <a:moveTo>
                        <a:pt x="14482" y="12"/>
                      </a:moveTo>
                      <a:cubicBezTo>
                        <a:pt x="12986" y="-97"/>
                        <a:pt x="11462" y="547"/>
                        <a:pt x="10981" y="1668"/>
                      </a:cubicBezTo>
                      <a:cubicBezTo>
                        <a:pt x="10825" y="2032"/>
                        <a:pt x="10807" y="2679"/>
                        <a:pt x="10941" y="3041"/>
                      </a:cubicBezTo>
                      <a:cubicBezTo>
                        <a:pt x="11216" y="3784"/>
                        <a:pt x="12001" y="4409"/>
                        <a:pt x="12977" y="4663"/>
                      </a:cubicBezTo>
                      <a:cubicBezTo>
                        <a:pt x="13184" y="4718"/>
                        <a:pt x="13363" y="4783"/>
                        <a:pt x="13377" y="4810"/>
                      </a:cubicBezTo>
                      <a:cubicBezTo>
                        <a:pt x="13393" y="4840"/>
                        <a:pt x="13010" y="4867"/>
                        <a:pt x="12343" y="4882"/>
                      </a:cubicBezTo>
                      <a:cubicBezTo>
                        <a:pt x="11759" y="4895"/>
                        <a:pt x="11236" y="4926"/>
                        <a:pt x="11181" y="4951"/>
                      </a:cubicBezTo>
                      <a:cubicBezTo>
                        <a:pt x="11127" y="4977"/>
                        <a:pt x="10473" y="5407"/>
                        <a:pt x="9729" y="5908"/>
                      </a:cubicBezTo>
                      <a:cubicBezTo>
                        <a:pt x="8986" y="6409"/>
                        <a:pt x="8359" y="6813"/>
                        <a:pt x="8337" y="6808"/>
                      </a:cubicBezTo>
                      <a:cubicBezTo>
                        <a:pt x="8314" y="6803"/>
                        <a:pt x="7551" y="6498"/>
                        <a:pt x="6641" y="6128"/>
                      </a:cubicBezTo>
                      <a:cubicBezTo>
                        <a:pt x="5137" y="5518"/>
                        <a:pt x="4956" y="5456"/>
                        <a:pt x="4661" y="5456"/>
                      </a:cubicBezTo>
                      <a:cubicBezTo>
                        <a:pt x="4256" y="5456"/>
                        <a:pt x="3929" y="5564"/>
                        <a:pt x="3709" y="5773"/>
                      </a:cubicBezTo>
                      <a:cubicBezTo>
                        <a:pt x="3410" y="6055"/>
                        <a:pt x="3415" y="6573"/>
                        <a:pt x="3721" y="6835"/>
                      </a:cubicBezTo>
                      <a:cubicBezTo>
                        <a:pt x="3914" y="7000"/>
                        <a:pt x="7937" y="8644"/>
                        <a:pt x="8318" y="8714"/>
                      </a:cubicBezTo>
                      <a:cubicBezTo>
                        <a:pt x="8781" y="8799"/>
                        <a:pt x="9060" y="8703"/>
                        <a:pt x="9820" y="8203"/>
                      </a:cubicBezTo>
                      <a:cubicBezTo>
                        <a:pt x="10194" y="7957"/>
                        <a:pt x="10522" y="7769"/>
                        <a:pt x="10544" y="7785"/>
                      </a:cubicBezTo>
                      <a:cubicBezTo>
                        <a:pt x="10567" y="7801"/>
                        <a:pt x="10586" y="10675"/>
                        <a:pt x="10588" y="14174"/>
                      </a:cubicBezTo>
                      <a:cubicBezTo>
                        <a:pt x="10590" y="19363"/>
                        <a:pt x="10606" y="20569"/>
                        <a:pt x="10679" y="20716"/>
                      </a:cubicBezTo>
                      <a:cubicBezTo>
                        <a:pt x="10812" y="20984"/>
                        <a:pt x="11074" y="21205"/>
                        <a:pt x="11394" y="21317"/>
                      </a:cubicBezTo>
                      <a:cubicBezTo>
                        <a:pt x="11583" y="21383"/>
                        <a:pt x="11815" y="21416"/>
                        <a:pt x="12081" y="21418"/>
                      </a:cubicBezTo>
                      <a:cubicBezTo>
                        <a:pt x="12636" y="21421"/>
                        <a:pt x="13124" y="21215"/>
                        <a:pt x="13367" y="20873"/>
                      </a:cubicBezTo>
                      <a:lnTo>
                        <a:pt x="13536" y="20635"/>
                      </a:lnTo>
                      <a:lnTo>
                        <a:pt x="13570" y="17216"/>
                      </a:lnTo>
                      <a:lnTo>
                        <a:pt x="13601" y="13796"/>
                      </a:lnTo>
                      <a:lnTo>
                        <a:pt x="14267" y="13796"/>
                      </a:lnTo>
                      <a:lnTo>
                        <a:pt x="14929" y="13796"/>
                      </a:lnTo>
                      <a:lnTo>
                        <a:pt x="14963" y="17261"/>
                      </a:lnTo>
                      <a:cubicBezTo>
                        <a:pt x="14999" y="21070"/>
                        <a:pt x="14973" y="20849"/>
                        <a:pt x="15403" y="21143"/>
                      </a:cubicBezTo>
                      <a:cubicBezTo>
                        <a:pt x="15810" y="21422"/>
                        <a:pt x="16527" y="21503"/>
                        <a:pt x="17055" y="21330"/>
                      </a:cubicBezTo>
                      <a:cubicBezTo>
                        <a:pt x="17375" y="21225"/>
                        <a:pt x="17724" y="20938"/>
                        <a:pt x="17814" y="20704"/>
                      </a:cubicBezTo>
                      <a:cubicBezTo>
                        <a:pt x="17853" y="20604"/>
                        <a:pt x="17879" y="19267"/>
                        <a:pt x="17880" y="17345"/>
                      </a:cubicBezTo>
                      <a:lnTo>
                        <a:pt x="17880" y="14156"/>
                      </a:lnTo>
                      <a:lnTo>
                        <a:pt x="17742" y="14156"/>
                      </a:lnTo>
                      <a:cubicBezTo>
                        <a:pt x="17667" y="14156"/>
                        <a:pt x="17540" y="14130"/>
                        <a:pt x="17461" y="14099"/>
                      </a:cubicBezTo>
                      <a:cubicBezTo>
                        <a:pt x="17265" y="14024"/>
                        <a:pt x="12503" y="10737"/>
                        <a:pt x="12359" y="10578"/>
                      </a:cubicBezTo>
                      <a:cubicBezTo>
                        <a:pt x="12194" y="10396"/>
                        <a:pt x="12216" y="10218"/>
                        <a:pt x="12424" y="10035"/>
                      </a:cubicBezTo>
                      <a:cubicBezTo>
                        <a:pt x="12650" y="9836"/>
                        <a:pt x="15410" y="7702"/>
                        <a:pt x="15797" y="7427"/>
                      </a:cubicBezTo>
                      <a:cubicBezTo>
                        <a:pt x="16040" y="7254"/>
                        <a:pt x="16123" y="7224"/>
                        <a:pt x="16356" y="7224"/>
                      </a:cubicBezTo>
                      <a:cubicBezTo>
                        <a:pt x="16640" y="7224"/>
                        <a:pt x="16662" y="7237"/>
                        <a:pt x="17901" y="8084"/>
                      </a:cubicBezTo>
                      <a:lnTo>
                        <a:pt x="18086" y="8210"/>
                      </a:lnTo>
                      <a:lnTo>
                        <a:pt x="16724" y="9781"/>
                      </a:lnTo>
                      <a:cubicBezTo>
                        <a:pt x="15938" y="10687"/>
                        <a:pt x="15344" y="11423"/>
                        <a:pt x="15319" y="11520"/>
                      </a:cubicBezTo>
                      <a:cubicBezTo>
                        <a:pt x="15260" y="11749"/>
                        <a:pt x="15395" y="12094"/>
                        <a:pt x="15613" y="12261"/>
                      </a:cubicBezTo>
                      <a:cubicBezTo>
                        <a:pt x="15980" y="12544"/>
                        <a:pt x="16519" y="12606"/>
                        <a:pt x="17021" y="12423"/>
                      </a:cubicBezTo>
                      <a:cubicBezTo>
                        <a:pt x="17297" y="12322"/>
                        <a:pt x="17415" y="12197"/>
                        <a:pt x="18979" y="10398"/>
                      </a:cubicBezTo>
                      <a:cubicBezTo>
                        <a:pt x="19895" y="9343"/>
                        <a:pt x="20679" y="8409"/>
                        <a:pt x="20721" y="8323"/>
                      </a:cubicBezTo>
                      <a:cubicBezTo>
                        <a:pt x="20834" y="8090"/>
                        <a:pt x="20818" y="7933"/>
                        <a:pt x="20650" y="7697"/>
                      </a:cubicBezTo>
                      <a:cubicBezTo>
                        <a:pt x="20509" y="7500"/>
                        <a:pt x="18402" y="5498"/>
                        <a:pt x="18020" y="5199"/>
                      </a:cubicBezTo>
                      <a:cubicBezTo>
                        <a:pt x="17680" y="4932"/>
                        <a:pt x="17555" y="4912"/>
                        <a:pt x="16156" y="4884"/>
                      </a:cubicBezTo>
                      <a:cubicBezTo>
                        <a:pt x="15335" y="4867"/>
                        <a:pt x="14872" y="4840"/>
                        <a:pt x="14888" y="4810"/>
                      </a:cubicBezTo>
                      <a:cubicBezTo>
                        <a:pt x="14902" y="4783"/>
                        <a:pt x="15082" y="4717"/>
                        <a:pt x="15288" y="4663"/>
                      </a:cubicBezTo>
                      <a:cubicBezTo>
                        <a:pt x="16591" y="4323"/>
                        <a:pt x="17417" y="3443"/>
                        <a:pt x="17417" y="2393"/>
                      </a:cubicBezTo>
                      <a:cubicBezTo>
                        <a:pt x="17417" y="1532"/>
                        <a:pt x="16907" y="843"/>
                        <a:pt x="15928" y="381"/>
                      </a:cubicBezTo>
                      <a:cubicBezTo>
                        <a:pt x="15474" y="167"/>
                        <a:pt x="14981" y="48"/>
                        <a:pt x="14482" y="12"/>
                      </a:cubicBezTo>
                      <a:close/>
                      <a:moveTo>
                        <a:pt x="114" y="2726"/>
                      </a:moveTo>
                      <a:cubicBezTo>
                        <a:pt x="66" y="2710"/>
                        <a:pt x="39" y="2714"/>
                        <a:pt x="18" y="2730"/>
                      </a:cubicBezTo>
                      <a:cubicBezTo>
                        <a:pt x="-69" y="2794"/>
                        <a:pt x="116" y="2973"/>
                        <a:pt x="1616" y="4288"/>
                      </a:cubicBezTo>
                      <a:lnTo>
                        <a:pt x="3312" y="5775"/>
                      </a:lnTo>
                      <a:lnTo>
                        <a:pt x="3521" y="5579"/>
                      </a:lnTo>
                      <a:lnTo>
                        <a:pt x="3730" y="5384"/>
                      </a:lnTo>
                      <a:lnTo>
                        <a:pt x="3343" y="5073"/>
                      </a:lnTo>
                      <a:cubicBezTo>
                        <a:pt x="3131" y="4902"/>
                        <a:pt x="2317" y="4288"/>
                        <a:pt x="1535" y="3709"/>
                      </a:cubicBezTo>
                      <a:cubicBezTo>
                        <a:pt x="591" y="3011"/>
                        <a:pt x="259" y="2774"/>
                        <a:pt x="114" y="2726"/>
                      </a:cubicBezTo>
                      <a:close/>
                      <a:moveTo>
                        <a:pt x="16337" y="7463"/>
                      </a:moveTo>
                      <a:cubicBezTo>
                        <a:pt x="16214" y="7463"/>
                        <a:pt x="15788" y="7763"/>
                        <a:pt x="14460" y="8784"/>
                      </a:cubicBezTo>
                      <a:cubicBezTo>
                        <a:pt x="13515" y="9511"/>
                        <a:pt x="12700" y="10156"/>
                        <a:pt x="12652" y="10220"/>
                      </a:cubicBezTo>
                      <a:cubicBezTo>
                        <a:pt x="12605" y="10283"/>
                        <a:pt x="12585" y="10373"/>
                        <a:pt x="12605" y="10420"/>
                      </a:cubicBezTo>
                      <a:cubicBezTo>
                        <a:pt x="12626" y="10467"/>
                        <a:pt x="13177" y="10875"/>
                        <a:pt x="13833" y="11327"/>
                      </a:cubicBezTo>
                      <a:cubicBezTo>
                        <a:pt x="14488" y="11779"/>
                        <a:pt x="15042" y="12148"/>
                        <a:pt x="15060" y="12148"/>
                      </a:cubicBezTo>
                      <a:cubicBezTo>
                        <a:pt x="15078" y="12148"/>
                        <a:pt x="15061" y="12092"/>
                        <a:pt x="15025" y="12025"/>
                      </a:cubicBezTo>
                      <a:cubicBezTo>
                        <a:pt x="14924" y="11832"/>
                        <a:pt x="14954" y="11473"/>
                        <a:pt x="15088" y="11264"/>
                      </a:cubicBezTo>
                      <a:cubicBezTo>
                        <a:pt x="15155" y="11159"/>
                        <a:pt x="15750" y="10450"/>
                        <a:pt x="16412" y="9689"/>
                      </a:cubicBezTo>
                      <a:cubicBezTo>
                        <a:pt x="17073" y="8928"/>
                        <a:pt x="17614" y="8280"/>
                        <a:pt x="17614" y="8253"/>
                      </a:cubicBezTo>
                      <a:cubicBezTo>
                        <a:pt x="17614" y="8225"/>
                        <a:pt x="17362" y="8038"/>
                        <a:pt x="17055" y="7834"/>
                      </a:cubicBezTo>
                      <a:cubicBezTo>
                        <a:pt x="16681" y="7586"/>
                        <a:pt x="16444" y="7463"/>
                        <a:pt x="16337" y="7463"/>
                      </a:cubicBezTo>
                      <a:close/>
                      <a:moveTo>
                        <a:pt x="19881" y="9828"/>
                      </a:moveTo>
                      <a:cubicBezTo>
                        <a:pt x="19861" y="9843"/>
                        <a:pt x="19335" y="10441"/>
                        <a:pt x="18713" y="11156"/>
                      </a:cubicBezTo>
                      <a:cubicBezTo>
                        <a:pt x="17424" y="12638"/>
                        <a:pt x="17312" y="12722"/>
                        <a:pt x="16624" y="12758"/>
                      </a:cubicBezTo>
                      <a:cubicBezTo>
                        <a:pt x="16407" y="12770"/>
                        <a:pt x="16130" y="12755"/>
                        <a:pt x="16009" y="12724"/>
                      </a:cubicBezTo>
                      <a:lnTo>
                        <a:pt x="15791" y="12670"/>
                      </a:lnTo>
                      <a:lnTo>
                        <a:pt x="16025" y="12832"/>
                      </a:lnTo>
                      <a:cubicBezTo>
                        <a:pt x="16152" y="12922"/>
                        <a:pt x="16559" y="13203"/>
                        <a:pt x="16930" y="13456"/>
                      </a:cubicBezTo>
                      <a:cubicBezTo>
                        <a:pt x="17347" y="13740"/>
                        <a:pt x="17662" y="13915"/>
                        <a:pt x="17748" y="13915"/>
                      </a:cubicBezTo>
                      <a:cubicBezTo>
                        <a:pt x="17924" y="13915"/>
                        <a:pt x="18099" y="13791"/>
                        <a:pt x="19997" y="12326"/>
                      </a:cubicBezTo>
                      <a:cubicBezTo>
                        <a:pt x="21050" y="11514"/>
                        <a:pt x="21529" y="11111"/>
                        <a:pt x="21530" y="11037"/>
                      </a:cubicBezTo>
                      <a:cubicBezTo>
                        <a:pt x="21531" y="10961"/>
                        <a:pt x="21291" y="10762"/>
                        <a:pt x="20724" y="10366"/>
                      </a:cubicBezTo>
                      <a:cubicBezTo>
                        <a:pt x="20281" y="10056"/>
                        <a:pt x="19902" y="9813"/>
                        <a:pt x="19881" y="9828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266" name="?"/>
              <p:cNvSpPr txBox="1"/>
              <p:nvPr/>
            </p:nvSpPr>
            <p:spPr>
              <a:xfrm>
                <a:off x="5463545" y="3931266"/>
                <a:ext cx="317395" cy="66684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8000" b="1">
                    <a:solidFill>
                      <a:srgbClr val="929292"/>
                    </a:solidFill>
                  </a:defRPr>
                </a:lvl1pPr>
              </a:lstStyle>
              <a:p>
                <a:r>
                  <a:rPr sz="4000"/>
                  <a:t>?</a:t>
                </a:r>
              </a:p>
            </p:txBody>
          </p:sp>
        </p:grpSp>
        <p:sp>
          <p:nvSpPr>
            <p:cNvPr id="267" name="?"/>
            <p:cNvSpPr txBox="1"/>
            <p:nvPr/>
          </p:nvSpPr>
          <p:spPr>
            <a:xfrm>
              <a:off x="5205099" y="3856635"/>
              <a:ext cx="317395" cy="66684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5400" tIns="25400" rIns="25400" bIns="25400" anchor="ctr">
              <a:spAutoFit/>
            </a:bodyPr>
            <a:lstStyle>
              <a:lvl1pPr>
                <a:defRPr sz="8000" b="1">
                  <a:solidFill>
                    <a:srgbClr val="5E5E5E"/>
                  </a:solidFill>
                </a:defRPr>
              </a:lvl1pPr>
            </a:lstStyle>
            <a:p>
              <a:r>
                <a:rPr sz="4000"/>
                <a:t>?</a:t>
              </a:r>
            </a:p>
          </p:txBody>
        </p:sp>
      </p:grp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16DB526-CB3C-CC82-1D05-84360C4F257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s-ES" smtClean="0"/>
              <a:t>1</a:t>
            </a:fld>
            <a:endParaRPr lang="es-ES"/>
          </a:p>
        </p:txBody>
      </p:sp>
      <p:grpSp>
        <p:nvGrpSpPr>
          <p:cNvPr id="272" name="Grupo 271">
            <a:extLst>
              <a:ext uri="{FF2B5EF4-FFF2-40B4-BE49-F238E27FC236}">
                <a16:creationId xmlns:a16="http://schemas.microsoft.com/office/drawing/2014/main" id="{2FA79606-B302-80CA-1DF6-93C28DD99428}"/>
              </a:ext>
            </a:extLst>
          </p:cNvPr>
          <p:cNvGrpSpPr/>
          <p:nvPr/>
        </p:nvGrpSpPr>
        <p:grpSpPr>
          <a:xfrm rot="1327738">
            <a:off x="8218951" y="556946"/>
            <a:ext cx="2853870" cy="6336785"/>
            <a:chOff x="7656130" y="308602"/>
            <a:chExt cx="2853870" cy="6336785"/>
          </a:xfrm>
        </p:grpSpPr>
        <p:cxnSp>
          <p:nvCxnSpPr>
            <p:cNvPr id="31" name="Conector recto de flecha 30">
              <a:extLst>
                <a:ext uri="{FF2B5EF4-FFF2-40B4-BE49-F238E27FC236}">
                  <a16:creationId xmlns:a16="http://schemas.microsoft.com/office/drawing/2014/main" id="{3279211E-57FC-B6F9-E44B-885BD5C55FDB}"/>
                </a:ext>
              </a:extLst>
            </p:cNvPr>
            <p:cNvCxnSpPr>
              <a:cxnSpLocks/>
              <a:stCxn id="53" idx="1"/>
              <a:endCxn id="61" idx="6"/>
            </p:cNvCxnSpPr>
            <p:nvPr/>
          </p:nvCxnSpPr>
          <p:spPr>
            <a:xfrm rot="20272262" flipH="1" flipV="1">
              <a:off x="9497100" y="3131722"/>
              <a:ext cx="83215" cy="14983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ector recto de flecha 33">
              <a:extLst>
                <a:ext uri="{FF2B5EF4-FFF2-40B4-BE49-F238E27FC236}">
                  <a16:creationId xmlns:a16="http://schemas.microsoft.com/office/drawing/2014/main" id="{9408D9FE-3256-3061-2FD4-11575A489DC8}"/>
                </a:ext>
              </a:extLst>
            </p:cNvPr>
            <p:cNvCxnSpPr>
              <a:cxnSpLocks/>
              <a:stCxn id="61" idx="4"/>
              <a:endCxn id="54" idx="1"/>
            </p:cNvCxnSpPr>
            <p:nvPr/>
          </p:nvCxnSpPr>
          <p:spPr>
            <a:xfrm flipH="1">
              <a:off x="8163262" y="3202581"/>
              <a:ext cx="337501" cy="4836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1" name="Grupo 270">
              <a:extLst>
                <a:ext uri="{FF2B5EF4-FFF2-40B4-BE49-F238E27FC236}">
                  <a16:creationId xmlns:a16="http://schemas.microsoft.com/office/drawing/2014/main" id="{90CA6E46-64B0-6DAC-0335-527BE9CA9E8F}"/>
                </a:ext>
              </a:extLst>
            </p:cNvPr>
            <p:cNvGrpSpPr/>
            <p:nvPr/>
          </p:nvGrpSpPr>
          <p:grpSpPr>
            <a:xfrm>
              <a:off x="7656130" y="308602"/>
              <a:ext cx="2853870" cy="6336785"/>
              <a:chOff x="7656130" y="308602"/>
              <a:chExt cx="2853870" cy="6336785"/>
            </a:xfrm>
          </p:grpSpPr>
          <p:grpSp>
            <p:nvGrpSpPr>
              <p:cNvPr id="27" name="Grupo 26">
                <a:extLst>
                  <a:ext uri="{FF2B5EF4-FFF2-40B4-BE49-F238E27FC236}">
                    <a16:creationId xmlns:a16="http://schemas.microsoft.com/office/drawing/2014/main" id="{7F0C501F-C64B-AB60-4483-8F68A0529CCA}"/>
                  </a:ext>
                </a:extLst>
              </p:cNvPr>
              <p:cNvGrpSpPr/>
              <p:nvPr/>
            </p:nvGrpSpPr>
            <p:grpSpPr>
              <a:xfrm>
                <a:off x="7799538" y="308602"/>
                <a:ext cx="2710462" cy="3042515"/>
                <a:chOff x="7075454" y="3506235"/>
                <a:chExt cx="2710462" cy="3042515"/>
              </a:xfrm>
            </p:grpSpPr>
            <p:sp>
              <p:nvSpPr>
                <p:cNvPr id="61" name="Círculo"/>
                <p:cNvSpPr/>
                <p:nvPr/>
              </p:nvSpPr>
              <p:spPr>
                <a:xfrm rot="2700000">
                  <a:off x="7628143" y="5534486"/>
                  <a:ext cx="1014264" cy="1014264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sp>
              <p:nvSpPr>
                <p:cNvPr id="62" name="Círculo"/>
                <p:cNvSpPr/>
                <p:nvPr/>
              </p:nvSpPr>
              <p:spPr>
                <a:xfrm rot="2700000">
                  <a:off x="8771652" y="4379238"/>
                  <a:ext cx="1014264" cy="1014264"/>
                </a:xfrm>
                <a:prstGeom prst="ellipse">
                  <a:avLst/>
                </a:pr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/>
                </a:p>
              </p:txBody>
            </p:sp>
            <p:sp>
              <p:nvSpPr>
                <p:cNvPr id="64" name="Círculo"/>
                <p:cNvSpPr/>
                <p:nvPr/>
              </p:nvSpPr>
              <p:spPr>
                <a:xfrm rot="2700000">
                  <a:off x="7075454" y="3506235"/>
                  <a:ext cx="1014264" cy="1014264"/>
                </a:xfrm>
                <a:prstGeom prst="ellipse">
                  <a:avLst/>
                </a:pr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6" name="Conector recto de flecha 5">
                  <a:extLst>
                    <a:ext uri="{FF2B5EF4-FFF2-40B4-BE49-F238E27FC236}">
                      <a16:creationId xmlns:a16="http://schemas.microsoft.com/office/drawing/2014/main" id="{30B97D51-8DFC-E147-EAD1-F127BFB42708}"/>
                    </a:ext>
                  </a:extLst>
                </p:cNvPr>
                <p:cNvCxnSpPr>
                  <a:cxnSpLocks/>
                  <a:stCxn id="64" idx="5"/>
                  <a:endCxn id="61" idx="2"/>
                </p:cNvCxnSpPr>
                <p:nvPr/>
              </p:nvCxnSpPr>
              <p:spPr>
                <a:xfrm>
                  <a:off x="7582586" y="4520498"/>
                  <a:ext cx="194093" cy="116252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Conector recto de flecha 7">
                  <a:extLst>
                    <a:ext uri="{FF2B5EF4-FFF2-40B4-BE49-F238E27FC236}">
                      <a16:creationId xmlns:a16="http://schemas.microsoft.com/office/drawing/2014/main" id="{833CB5E2-BC18-D5D4-3C16-FCF814AA1595}"/>
                    </a:ext>
                  </a:extLst>
                </p:cNvPr>
                <p:cNvCxnSpPr>
                  <a:cxnSpLocks/>
                  <a:stCxn id="64" idx="7"/>
                  <a:endCxn id="62" idx="2"/>
                </p:cNvCxnSpPr>
                <p:nvPr/>
              </p:nvCxnSpPr>
              <p:spPr>
                <a:xfrm>
                  <a:off x="8089717" y="4013367"/>
                  <a:ext cx="830471" cy="5144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Conector recto de flecha 10">
                  <a:extLst>
                    <a:ext uri="{FF2B5EF4-FFF2-40B4-BE49-F238E27FC236}">
                      <a16:creationId xmlns:a16="http://schemas.microsoft.com/office/drawing/2014/main" id="{197B3A90-3264-032C-FED4-4AD9B7A4401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83083" y="5344085"/>
                  <a:ext cx="433889" cy="4736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1" name="Grupo 50">
                <a:extLst>
                  <a:ext uri="{FF2B5EF4-FFF2-40B4-BE49-F238E27FC236}">
                    <a16:creationId xmlns:a16="http://schemas.microsoft.com/office/drawing/2014/main" id="{D0F0B4B6-3B8C-7E0F-1BF1-4AAA7A3391F5}"/>
                  </a:ext>
                </a:extLst>
              </p:cNvPr>
              <p:cNvGrpSpPr/>
              <p:nvPr/>
            </p:nvGrpSpPr>
            <p:grpSpPr>
              <a:xfrm>
                <a:off x="7656130" y="3686214"/>
                <a:ext cx="2710462" cy="2959173"/>
                <a:chOff x="7075454" y="3506235"/>
                <a:chExt cx="2710462" cy="2959173"/>
              </a:xfrm>
            </p:grpSpPr>
            <p:sp>
              <p:nvSpPr>
                <p:cNvPr id="52" name="Círculo">
                  <a:extLst>
                    <a:ext uri="{FF2B5EF4-FFF2-40B4-BE49-F238E27FC236}">
                      <a16:creationId xmlns:a16="http://schemas.microsoft.com/office/drawing/2014/main" id="{2691F628-1647-1380-BCE6-5E636A329621}"/>
                    </a:ext>
                  </a:extLst>
                </p:cNvPr>
                <p:cNvSpPr/>
                <p:nvPr/>
              </p:nvSpPr>
              <p:spPr>
                <a:xfrm rot="2700000">
                  <a:off x="7339857" y="5451144"/>
                  <a:ext cx="1014264" cy="1014264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sp>
              <p:nvSpPr>
                <p:cNvPr id="53" name="Círculo">
                  <a:extLst>
                    <a:ext uri="{FF2B5EF4-FFF2-40B4-BE49-F238E27FC236}">
                      <a16:creationId xmlns:a16="http://schemas.microsoft.com/office/drawing/2014/main" id="{6CADB81A-962A-C00F-8CCE-D9EC08408126}"/>
                    </a:ext>
                  </a:extLst>
                </p:cNvPr>
                <p:cNvSpPr/>
                <p:nvPr/>
              </p:nvSpPr>
              <p:spPr>
                <a:xfrm rot="2700000">
                  <a:off x="8771652" y="4379238"/>
                  <a:ext cx="1014264" cy="1014264"/>
                </a:xfrm>
                <a:prstGeom prst="ellipse">
                  <a:avLst/>
                </a:pr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/>
                </a:p>
              </p:txBody>
            </p:sp>
            <p:sp>
              <p:nvSpPr>
                <p:cNvPr id="54" name="Círculo">
                  <a:extLst>
                    <a:ext uri="{FF2B5EF4-FFF2-40B4-BE49-F238E27FC236}">
                      <a16:creationId xmlns:a16="http://schemas.microsoft.com/office/drawing/2014/main" id="{43839E4A-BA1C-FF16-7D2A-19E977D8C515}"/>
                    </a:ext>
                  </a:extLst>
                </p:cNvPr>
                <p:cNvSpPr/>
                <p:nvPr/>
              </p:nvSpPr>
              <p:spPr>
                <a:xfrm rot="2700000">
                  <a:off x="7075454" y="3506235"/>
                  <a:ext cx="1014264" cy="1014264"/>
                </a:xfrm>
                <a:prstGeom prst="ellipse">
                  <a:avLst/>
                </a:pr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55" name="Conector recto de flecha 54">
                  <a:extLst>
                    <a:ext uri="{FF2B5EF4-FFF2-40B4-BE49-F238E27FC236}">
                      <a16:creationId xmlns:a16="http://schemas.microsoft.com/office/drawing/2014/main" id="{C4990EC2-46A0-7483-F402-93A2278C5A54}"/>
                    </a:ext>
                  </a:extLst>
                </p:cNvPr>
                <p:cNvCxnSpPr>
                  <a:cxnSpLocks/>
                  <a:stCxn id="54" idx="5"/>
                </p:cNvCxnSpPr>
                <p:nvPr/>
              </p:nvCxnSpPr>
              <p:spPr>
                <a:xfrm>
                  <a:off x="7582586" y="4520498"/>
                  <a:ext cx="95504" cy="99441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cto de flecha 55">
                  <a:extLst>
                    <a:ext uri="{FF2B5EF4-FFF2-40B4-BE49-F238E27FC236}">
                      <a16:creationId xmlns:a16="http://schemas.microsoft.com/office/drawing/2014/main" id="{2BC8837E-E596-7D43-0D14-C9C6C3C09CF8}"/>
                    </a:ext>
                  </a:extLst>
                </p:cNvPr>
                <p:cNvCxnSpPr>
                  <a:cxnSpLocks/>
                  <a:stCxn id="54" idx="7"/>
                  <a:endCxn id="53" idx="2"/>
                </p:cNvCxnSpPr>
                <p:nvPr/>
              </p:nvCxnSpPr>
              <p:spPr>
                <a:xfrm>
                  <a:off x="8089717" y="4013367"/>
                  <a:ext cx="830471" cy="5144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cto de flecha 56">
                  <a:extLst>
                    <a:ext uri="{FF2B5EF4-FFF2-40B4-BE49-F238E27FC236}">
                      <a16:creationId xmlns:a16="http://schemas.microsoft.com/office/drawing/2014/main" id="{E0B5F0A2-C7BA-0950-3495-01D59D24BD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9779" y="5344085"/>
                  <a:ext cx="717193" cy="41528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78" name="CuadroTexto 277">
            <a:extLst>
              <a:ext uri="{FF2B5EF4-FFF2-40B4-BE49-F238E27FC236}">
                <a16:creationId xmlns:a16="http://schemas.microsoft.com/office/drawing/2014/main" id="{DC7AE88B-1C11-EF1F-E0C0-FC959AD4E64D}"/>
              </a:ext>
            </a:extLst>
          </p:cNvPr>
          <p:cNvSpPr txBox="1"/>
          <p:nvPr/>
        </p:nvSpPr>
        <p:spPr>
          <a:xfrm>
            <a:off x="-1200459" y="2566561"/>
            <a:ext cx="691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8765" indent="0" algn="ctr">
              <a:buNone/>
            </a:pPr>
            <a:r>
              <a:rPr lang="en-GB" sz="1800" b="1" dirty="0"/>
              <a:t>Funded by Hoffman la Roche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Limitations"/>
          <p:cNvSpPr txBox="1"/>
          <p:nvPr/>
        </p:nvSpPr>
        <p:spPr>
          <a:xfrm>
            <a:off x="569174" y="342512"/>
            <a:ext cx="6193936" cy="7284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sz="4400" dirty="0"/>
              <a:t>Limitations</a:t>
            </a:r>
          </a:p>
        </p:txBody>
      </p:sp>
      <p:grpSp>
        <p:nvGrpSpPr>
          <p:cNvPr id="1040" name="Agrupar"/>
          <p:cNvGrpSpPr/>
          <p:nvPr/>
        </p:nvGrpSpPr>
        <p:grpSpPr>
          <a:xfrm>
            <a:off x="309544" y="1514336"/>
            <a:ext cx="5865207" cy="465267"/>
            <a:chOff x="-1229925" y="-12351"/>
            <a:chExt cx="11202396" cy="930532"/>
          </a:xfrm>
        </p:grpSpPr>
        <p:sp>
          <p:nvSpPr>
            <p:cNvPr id="1036" name="The work is done by a large pool of non-expert volunteering shifters."/>
            <p:cNvSpPr/>
            <p:nvPr/>
          </p:nvSpPr>
          <p:spPr>
            <a:xfrm>
              <a:off x="-61162" y="150205"/>
              <a:ext cx="10033633" cy="656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lang="en-US" dirty="0"/>
                <a:t>Unobserved confounders: what is the real X? </a:t>
              </a:r>
              <a:endParaRPr dirty="0"/>
            </a:p>
          </p:txBody>
        </p:sp>
        <p:grpSp>
          <p:nvGrpSpPr>
            <p:cNvPr id="1039" name="Agrupar"/>
            <p:cNvGrpSpPr/>
            <p:nvPr/>
          </p:nvGrpSpPr>
          <p:grpSpPr>
            <a:xfrm>
              <a:off x="-1229925" y="-12351"/>
              <a:ext cx="930532" cy="930532"/>
              <a:chOff x="-1299190" y="-12351"/>
              <a:chExt cx="930530" cy="930531"/>
            </a:xfrm>
          </p:grpSpPr>
          <p:sp>
            <p:nvSpPr>
              <p:cNvPr id="1037" name="Círculo"/>
              <p:cNvSpPr/>
              <p:nvPr/>
            </p:nvSpPr>
            <p:spPr>
              <a:xfrm>
                <a:off x="-1299190" y="-12351"/>
                <a:ext cx="930530" cy="930531"/>
              </a:xfrm>
              <a:prstGeom prst="ellipse">
                <a:avLst/>
              </a:prstGeom>
              <a:solidFill>
                <a:srgbClr val="EE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00" dirty="0"/>
              </a:p>
            </p:txBody>
          </p:sp>
          <p:sp>
            <p:nvSpPr>
              <p:cNvPr id="1038" name="Figura"/>
              <p:cNvSpPr/>
              <p:nvPr/>
            </p:nvSpPr>
            <p:spPr>
              <a:xfrm>
                <a:off x="-965902" y="320933"/>
                <a:ext cx="263960" cy="263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107"/>
                    </a:moveTo>
                    <a:lnTo>
                      <a:pt x="12147" y="12107"/>
                    </a:lnTo>
                    <a:lnTo>
                      <a:pt x="12147" y="21600"/>
                    </a:lnTo>
                    <a:lnTo>
                      <a:pt x="9171" y="21600"/>
                    </a:lnTo>
                    <a:lnTo>
                      <a:pt x="9171" y="12107"/>
                    </a:lnTo>
                    <a:lnTo>
                      <a:pt x="0" y="12107"/>
                    </a:lnTo>
                    <a:lnTo>
                      <a:pt x="0" y="9171"/>
                    </a:lnTo>
                    <a:lnTo>
                      <a:pt x="9171" y="9171"/>
                    </a:lnTo>
                    <a:lnTo>
                      <a:pt x="9171" y="0"/>
                    </a:lnTo>
                    <a:lnTo>
                      <a:pt x="12147" y="0"/>
                    </a:lnTo>
                    <a:lnTo>
                      <a:pt x="12147" y="9171"/>
                    </a:lnTo>
                    <a:lnTo>
                      <a:pt x="21600" y="9171"/>
                    </a:lnTo>
                    <a:lnTo>
                      <a:pt x="21600" y="12107"/>
                    </a:ln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457200">
                  <a:defRPr sz="1800"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</p:grpSp>
      </p:grpSp>
      <p:grpSp>
        <p:nvGrpSpPr>
          <p:cNvPr id="1046" name="Agrupar"/>
          <p:cNvGrpSpPr/>
          <p:nvPr/>
        </p:nvGrpSpPr>
        <p:grpSpPr>
          <a:xfrm>
            <a:off x="302342" y="4087506"/>
            <a:ext cx="4724201" cy="465267"/>
            <a:chOff x="69268" y="2372460"/>
            <a:chExt cx="9023103" cy="930533"/>
          </a:xfrm>
        </p:grpSpPr>
        <p:sp>
          <p:nvSpPr>
            <p:cNvPr id="1042" name="Commissioning time (new issue)"/>
            <p:cNvSpPr/>
            <p:nvPr/>
          </p:nvSpPr>
          <p:spPr>
            <a:xfrm>
              <a:off x="1169602" y="2459552"/>
              <a:ext cx="7922769" cy="656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lang="en-US" dirty="0"/>
                <a:t>Multiple interactions</a:t>
              </a:r>
              <a:endParaRPr dirty="0"/>
            </a:p>
          </p:txBody>
        </p:sp>
        <p:grpSp>
          <p:nvGrpSpPr>
            <p:cNvPr id="1045" name="Agrupar"/>
            <p:cNvGrpSpPr/>
            <p:nvPr/>
          </p:nvGrpSpPr>
          <p:grpSpPr>
            <a:xfrm>
              <a:off x="69268" y="2372460"/>
              <a:ext cx="930533" cy="930533"/>
              <a:chOff x="0" y="2372458"/>
              <a:chExt cx="930531" cy="930532"/>
            </a:xfrm>
          </p:grpSpPr>
          <p:sp>
            <p:nvSpPr>
              <p:cNvPr id="1043" name="Círculo"/>
              <p:cNvSpPr/>
              <p:nvPr/>
            </p:nvSpPr>
            <p:spPr>
              <a:xfrm>
                <a:off x="0" y="2372458"/>
                <a:ext cx="930531" cy="930532"/>
              </a:xfrm>
              <a:prstGeom prst="ellipse">
                <a:avLst/>
              </a:prstGeom>
              <a:solidFill>
                <a:srgbClr val="F4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00" dirty="0"/>
              </a:p>
            </p:txBody>
          </p:sp>
          <p:sp>
            <p:nvSpPr>
              <p:cNvPr id="1044" name="Figura"/>
              <p:cNvSpPr/>
              <p:nvPr/>
            </p:nvSpPr>
            <p:spPr>
              <a:xfrm>
                <a:off x="333286" y="2705743"/>
                <a:ext cx="263960" cy="26395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107"/>
                    </a:moveTo>
                    <a:lnTo>
                      <a:pt x="12147" y="12107"/>
                    </a:lnTo>
                    <a:lnTo>
                      <a:pt x="12147" y="21600"/>
                    </a:lnTo>
                    <a:lnTo>
                      <a:pt x="9171" y="21600"/>
                    </a:lnTo>
                    <a:lnTo>
                      <a:pt x="9171" y="12107"/>
                    </a:lnTo>
                    <a:lnTo>
                      <a:pt x="0" y="12107"/>
                    </a:lnTo>
                    <a:lnTo>
                      <a:pt x="0" y="9171"/>
                    </a:lnTo>
                    <a:lnTo>
                      <a:pt x="9171" y="9171"/>
                    </a:lnTo>
                    <a:lnTo>
                      <a:pt x="9171" y="0"/>
                    </a:lnTo>
                    <a:lnTo>
                      <a:pt x="12147" y="0"/>
                    </a:lnTo>
                    <a:lnTo>
                      <a:pt x="12147" y="9171"/>
                    </a:lnTo>
                    <a:lnTo>
                      <a:pt x="21600" y="9171"/>
                    </a:lnTo>
                    <a:lnTo>
                      <a:pt x="21600" y="12107"/>
                    </a:ln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457200">
                  <a:defRPr sz="1800"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</p:grpSp>
      </p:grpSp>
      <p:grpSp>
        <p:nvGrpSpPr>
          <p:cNvPr id="1052" name="Agrupar"/>
          <p:cNvGrpSpPr/>
          <p:nvPr/>
        </p:nvGrpSpPr>
        <p:grpSpPr>
          <a:xfrm>
            <a:off x="7305926" y="1564569"/>
            <a:ext cx="4614203" cy="465266"/>
            <a:chOff x="69268" y="0"/>
            <a:chExt cx="8813010" cy="930531"/>
          </a:xfrm>
        </p:grpSpPr>
        <p:sp>
          <p:nvSpPr>
            <p:cNvPr id="1048" name="Conditions changing over time"/>
            <p:cNvSpPr/>
            <p:nvPr/>
          </p:nvSpPr>
          <p:spPr>
            <a:xfrm>
              <a:off x="1152373" y="106018"/>
              <a:ext cx="7729905" cy="6565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r>
                <a:rPr lang="en-US" dirty="0"/>
                <a:t>Benefit-Harm treatment study</a:t>
              </a:r>
              <a:endParaRPr dirty="0"/>
            </a:p>
          </p:txBody>
        </p:sp>
        <p:grpSp>
          <p:nvGrpSpPr>
            <p:cNvPr id="1051" name="Agrupar"/>
            <p:cNvGrpSpPr/>
            <p:nvPr/>
          </p:nvGrpSpPr>
          <p:grpSpPr>
            <a:xfrm>
              <a:off x="69268" y="0"/>
              <a:ext cx="930532" cy="930531"/>
              <a:chOff x="0" y="0"/>
              <a:chExt cx="930530" cy="930530"/>
            </a:xfrm>
          </p:grpSpPr>
          <p:sp>
            <p:nvSpPr>
              <p:cNvPr id="1049" name="Círculo"/>
              <p:cNvSpPr/>
              <p:nvPr/>
            </p:nvSpPr>
            <p:spPr>
              <a:xfrm>
                <a:off x="0" y="0"/>
                <a:ext cx="930531" cy="930531"/>
              </a:xfrm>
              <a:prstGeom prst="ellipse">
                <a:avLst/>
              </a:prstGeom>
              <a:solidFill>
                <a:srgbClr val="A8D9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600" dirty="0"/>
              </a:p>
            </p:txBody>
          </p:sp>
          <p:sp>
            <p:nvSpPr>
              <p:cNvPr id="1050" name="Figura"/>
              <p:cNvSpPr/>
              <p:nvPr/>
            </p:nvSpPr>
            <p:spPr>
              <a:xfrm>
                <a:off x="333285" y="333285"/>
                <a:ext cx="263960" cy="26396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2107"/>
                    </a:moveTo>
                    <a:lnTo>
                      <a:pt x="12147" y="12107"/>
                    </a:lnTo>
                    <a:lnTo>
                      <a:pt x="12147" y="21600"/>
                    </a:lnTo>
                    <a:lnTo>
                      <a:pt x="9171" y="21600"/>
                    </a:lnTo>
                    <a:lnTo>
                      <a:pt x="9171" y="12107"/>
                    </a:lnTo>
                    <a:lnTo>
                      <a:pt x="0" y="12107"/>
                    </a:lnTo>
                    <a:lnTo>
                      <a:pt x="0" y="9171"/>
                    </a:lnTo>
                    <a:lnTo>
                      <a:pt x="9171" y="9171"/>
                    </a:lnTo>
                    <a:lnTo>
                      <a:pt x="9171" y="0"/>
                    </a:lnTo>
                    <a:lnTo>
                      <a:pt x="12147" y="0"/>
                    </a:lnTo>
                    <a:lnTo>
                      <a:pt x="12147" y="9171"/>
                    </a:lnTo>
                    <a:lnTo>
                      <a:pt x="21600" y="9171"/>
                    </a:lnTo>
                    <a:lnTo>
                      <a:pt x="21600" y="12107"/>
                    </a:lnTo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457200">
                  <a:defRPr sz="1800">
                    <a:solidFill>
                      <a:srgbClr val="000000"/>
                    </a:solidFill>
                  </a:defRPr>
                </a:pPr>
                <a:endParaRPr sz="900"/>
              </a:p>
            </p:txBody>
          </p:sp>
        </p:grpSp>
      </p:grpSp>
      <p:sp>
        <p:nvSpPr>
          <p:cNvPr id="1054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6021883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10</a:t>
            </a:fld>
            <a:endParaRPr/>
          </a:p>
        </p:txBody>
      </p:sp>
      <p:grpSp>
        <p:nvGrpSpPr>
          <p:cNvPr id="32" name="Grupo 31">
            <a:extLst>
              <a:ext uri="{FF2B5EF4-FFF2-40B4-BE49-F238E27FC236}">
                <a16:creationId xmlns:a16="http://schemas.microsoft.com/office/drawing/2014/main" id="{FFF7B23C-CAFD-C114-D566-CAEE663E7EDE}"/>
              </a:ext>
            </a:extLst>
          </p:cNvPr>
          <p:cNvGrpSpPr/>
          <p:nvPr/>
        </p:nvGrpSpPr>
        <p:grpSpPr>
          <a:xfrm>
            <a:off x="1287895" y="2078979"/>
            <a:ext cx="3344595" cy="2008695"/>
            <a:chOff x="1576983" y="3109472"/>
            <a:chExt cx="3344595" cy="2008695"/>
          </a:xfrm>
        </p:grpSpPr>
        <p:grpSp>
          <p:nvGrpSpPr>
            <p:cNvPr id="17" name="Grupo 16">
              <a:extLst>
                <a:ext uri="{FF2B5EF4-FFF2-40B4-BE49-F238E27FC236}">
                  <a16:creationId xmlns:a16="http://schemas.microsoft.com/office/drawing/2014/main" id="{34435E9F-8348-12BE-FA99-2AAE445F0624}"/>
                </a:ext>
              </a:extLst>
            </p:cNvPr>
            <p:cNvGrpSpPr/>
            <p:nvPr/>
          </p:nvGrpSpPr>
          <p:grpSpPr>
            <a:xfrm>
              <a:off x="1576983" y="3109472"/>
              <a:ext cx="3344595" cy="2008695"/>
              <a:chOff x="1361219" y="1576280"/>
              <a:chExt cx="6622759" cy="3902360"/>
            </a:xfrm>
            <a:solidFill>
              <a:schemeClr val="tx2">
                <a:lumMod val="75000"/>
                <a:alpha val="50036"/>
              </a:schemeClr>
            </a:solidFill>
          </p:grpSpPr>
          <p:grpSp>
            <p:nvGrpSpPr>
              <p:cNvPr id="18" name="Grupo 17">
                <a:extLst>
                  <a:ext uri="{FF2B5EF4-FFF2-40B4-BE49-F238E27FC236}">
                    <a16:creationId xmlns:a16="http://schemas.microsoft.com/office/drawing/2014/main" id="{754A7031-C8CC-5546-93D5-B2BA932CAB35}"/>
                  </a:ext>
                </a:extLst>
              </p:cNvPr>
              <p:cNvGrpSpPr/>
              <p:nvPr/>
            </p:nvGrpSpPr>
            <p:grpSpPr>
              <a:xfrm rot="5400000">
                <a:off x="4047869" y="1542530"/>
                <a:ext cx="3902360" cy="3969859"/>
                <a:chOff x="661078" y="1444070"/>
                <a:chExt cx="3902360" cy="3969859"/>
              </a:xfrm>
              <a:grpFill/>
            </p:grpSpPr>
            <p:sp>
              <p:nvSpPr>
                <p:cNvPr id="22" name="Círculo">
                  <a:extLst>
                    <a:ext uri="{FF2B5EF4-FFF2-40B4-BE49-F238E27FC236}">
                      <a16:creationId xmlns:a16="http://schemas.microsoft.com/office/drawing/2014/main" id="{0EB7DB70-4698-154E-DF0F-B348B956FB58}"/>
                    </a:ext>
                  </a:extLst>
                </p:cNvPr>
                <p:cNvSpPr/>
                <p:nvPr/>
              </p:nvSpPr>
              <p:spPr>
                <a:xfrm rot="4627773">
                  <a:off x="692463" y="4010019"/>
                  <a:ext cx="1358400" cy="1421169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23" name="Conector recto de flecha 22">
                  <a:extLst>
                    <a:ext uri="{FF2B5EF4-FFF2-40B4-BE49-F238E27FC236}">
                      <a16:creationId xmlns:a16="http://schemas.microsoft.com/office/drawing/2014/main" id="{6C678920-099D-330F-CB71-8A9B1ECCF990}"/>
                    </a:ext>
                  </a:extLst>
                </p:cNvPr>
                <p:cNvCxnSpPr>
                  <a:cxnSpLocks/>
                  <a:stCxn id="27" idx="5"/>
                </p:cNvCxnSpPr>
                <p:nvPr/>
              </p:nvCxnSpPr>
              <p:spPr>
                <a:xfrm flipH="1">
                  <a:off x="1477059" y="2700865"/>
                  <a:ext cx="729568" cy="1339460"/>
                </a:xfrm>
                <a:prstGeom prst="straightConnector1">
                  <a:avLst/>
                </a:prstGeom>
                <a:grpFill/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Conector recto de flecha 23">
                  <a:extLst>
                    <a:ext uri="{FF2B5EF4-FFF2-40B4-BE49-F238E27FC236}">
                      <a16:creationId xmlns:a16="http://schemas.microsoft.com/office/drawing/2014/main" id="{CBFDA721-7BAB-0FF3-CC63-6EA6CFB0CFF1}"/>
                    </a:ext>
                  </a:extLst>
                </p:cNvPr>
                <p:cNvCxnSpPr>
                  <a:cxnSpLocks/>
                  <a:endCxn id="26" idx="2"/>
                </p:cNvCxnSpPr>
                <p:nvPr/>
              </p:nvCxnSpPr>
              <p:spPr>
                <a:xfrm>
                  <a:off x="2998540" y="2672521"/>
                  <a:ext cx="692733" cy="1400071"/>
                </a:xfrm>
                <a:prstGeom prst="straightConnector1">
                  <a:avLst/>
                </a:prstGeom>
                <a:grpFill/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ector recto de flecha 24">
                  <a:extLst>
                    <a:ext uri="{FF2B5EF4-FFF2-40B4-BE49-F238E27FC236}">
                      <a16:creationId xmlns:a16="http://schemas.microsoft.com/office/drawing/2014/main" id="{DEE5B1E6-EB41-F70C-14A6-D35168A887E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2037032" y="4745815"/>
                  <a:ext cx="1099964" cy="0"/>
                </a:xfrm>
                <a:prstGeom prst="straightConnector1">
                  <a:avLst/>
                </a:prstGeom>
                <a:grpFill/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Círculo">
                  <a:extLst>
                    <a:ext uri="{FF2B5EF4-FFF2-40B4-BE49-F238E27FC236}">
                      <a16:creationId xmlns:a16="http://schemas.microsoft.com/office/drawing/2014/main" id="{AE26F2D8-A533-D5EA-1963-A6526DD88AF8}"/>
                    </a:ext>
                  </a:extLst>
                </p:cNvPr>
                <p:cNvSpPr/>
                <p:nvPr/>
              </p:nvSpPr>
              <p:spPr>
                <a:xfrm rot="4627773">
                  <a:off x="3173654" y="4024144"/>
                  <a:ext cx="1358400" cy="1421169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sp>
              <p:nvSpPr>
                <p:cNvPr id="27" name="Círculo">
                  <a:extLst>
                    <a:ext uri="{FF2B5EF4-FFF2-40B4-BE49-F238E27FC236}">
                      <a16:creationId xmlns:a16="http://schemas.microsoft.com/office/drawing/2014/main" id="{BA2E60D8-634C-C5AD-4276-B98F04B59F35}"/>
                    </a:ext>
                  </a:extLst>
                </p:cNvPr>
                <p:cNvSpPr/>
                <p:nvPr/>
              </p:nvSpPr>
              <p:spPr>
                <a:xfrm rot="4627773">
                  <a:off x="1907814" y="1412685"/>
                  <a:ext cx="1358400" cy="1421169"/>
                </a:xfrm>
                <a:prstGeom prst="ellipse">
                  <a:avLst/>
                </a:pr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</p:grpSp>
          <p:sp>
            <p:nvSpPr>
              <p:cNvPr id="19" name="Círculo">
                <a:extLst>
                  <a:ext uri="{FF2B5EF4-FFF2-40B4-BE49-F238E27FC236}">
                    <a16:creationId xmlns:a16="http://schemas.microsoft.com/office/drawing/2014/main" id="{29ECD66E-F598-1304-D4ED-79E01A394D44}"/>
                  </a:ext>
                </a:extLst>
              </p:cNvPr>
              <p:cNvSpPr/>
              <p:nvPr/>
            </p:nvSpPr>
            <p:spPr>
              <a:xfrm rot="4627773">
                <a:off x="1392604" y="2729107"/>
                <a:ext cx="1358400" cy="1421169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cxnSp>
            <p:nvCxnSpPr>
              <p:cNvPr id="20" name="Conector recto de flecha 19">
                <a:extLst>
                  <a:ext uri="{FF2B5EF4-FFF2-40B4-BE49-F238E27FC236}">
                    <a16:creationId xmlns:a16="http://schemas.microsoft.com/office/drawing/2014/main" id="{55C937B3-E466-F4CE-56FF-A8203350719E}"/>
                  </a:ext>
                </a:extLst>
              </p:cNvPr>
              <p:cNvCxnSpPr>
                <a:cxnSpLocks/>
                <a:endCxn id="26" idx="6"/>
              </p:cNvCxnSpPr>
              <p:nvPr/>
            </p:nvCxnSpPr>
            <p:spPr>
              <a:xfrm>
                <a:off x="2497094" y="3924033"/>
                <a:ext cx="1534090" cy="995312"/>
              </a:xfrm>
              <a:prstGeom prst="straightConnector1">
                <a:avLst/>
              </a:prstGeom>
              <a:grpFill/>
              <a:ln>
                <a:solidFill>
                  <a:schemeClr val="tx2">
                    <a:lumMod val="50000"/>
                    <a:alpha val="50299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ector recto de flecha 20">
                <a:extLst>
                  <a:ext uri="{FF2B5EF4-FFF2-40B4-BE49-F238E27FC236}">
                    <a16:creationId xmlns:a16="http://schemas.microsoft.com/office/drawing/2014/main" id="{C2359086-BF15-FB1D-9768-4C2D2F3E1823}"/>
                  </a:ext>
                </a:extLst>
              </p:cNvPr>
              <p:cNvCxnSpPr>
                <a:cxnSpLocks/>
                <a:stCxn id="19" idx="1"/>
              </p:cNvCxnSpPr>
              <p:nvPr/>
            </p:nvCxnSpPr>
            <p:spPr>
              <a:xfrm flipV="1">
                <a:off x="2454662" y="2145026"/>
                <a:ext cx="1557796" cy="714543"/>
              </a:xfrm>
              <a:prstGeom prst="straightConnector1">
                <a:avLst/>
              </a:prstGeom>
              <a:grpFill/>
              <a:ln>
                <a:solidFill>
                  <a:schemeClr val="tx2">
                    <a:lumMod val="50000"/>
                    <a:alpha val="50299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CuadroTexto 27">
              <a:extLst>
                <a:ext uri="{FF2B5EF4-FFF2-40B4-BE49-F238E27FC236}">
                  <a16:creationId xmlns:a16="http://schemas.microsoft.com/office/drawing/2014/main" id="{70BA1284-F342-4CBE-CD36-EDF9214C0912}"/>
                </a:ext>
              </a:extLst>
            </p:cNvPr>
            <p:cNvSpPr txBox="1"/>
            <p:nvPr/>
          </p:nvSpPr>
          <p:spPr>
            <a:xfrm>
              <a:off x="4410452" y="3916158"/>
              <a:ext cx="380844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X</a:t>
              </a:r>
              <a:endParaRPr lang="es-CH" sz="2000" b="1" dirty="0"/>
            </a:p>
          </p:txBody>
        </p:sp>
        <p:sp>
          <p:nvSpPr>
            <p:cNvPr id="29" name="CuadroTexto 28">
              <a:extLst>
                <a:ext uri="{FF2B5EF4-FFF2-40B4-BE49-F238E27FC236}">
                  <a16:creationId xmlns:a16="http://schemas.microsoft.com/office/drawing/2014/main" id="{B915C061-7CF7-D881-E0B1-F5CEB0FAB418}"/>
                </a:ext>
              </a:extLst>
            </p:cNvPr>
            <p:cNvSpPr txBox="1"/>
            <p:nvPr/>
          </p:nvSpPr>
          <p:spPr>
            <a:xfrm>
              <a:off x="1739594" y="3905026"/>
              <a:ext cx="367294" cy="3693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X</a:t>
              </a:r>
              <a:endParaRPr lang="es-CH" sz="2000" b="1" dirty="0"/>
            </a:p>
          </p:txBody>
        </p:sp>
        <p:sp>
          <p:nvSpPr>
            <p:cNvPr id="30" name="CuadroTexto 29">
              <a:extLst>
                <a:ext uri="{FF2B5EF4-FFF2-40B4-BE49-F238E27FC236}">
                  <a16:creationId xmlns:a16="http://schemas.microsoft.com/office/drawing/2014/main" id="{1E6CE931-824E-38FB-5A09-416BF0B73667}"/>
                </a:ext>
              </a:extLst>
            </p:cNvPr>
            <p:cNvSpPr txBox="1"/>
            <p:nvPr/>
          </p:nvSpPr>
          <p:spPr>
            <a:xfrm>
              <a:off x="3119571" y="4565389"/>
              <a:ext cx="380844" cy="400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0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t</a:t>
              </a:r>
              <a:endParaRPr lang="es-CH" sz="2000" b="1" dirty="0"/>
            </a:p>
          </p:txBody>
        </p: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CA74A22B-F9E2-5465-6EE6-350EE4B63972}"/>
                </a:ext>
              </a:extLst>
            </p:cNvPr>
            <p:cNvSpPr txBox="1"/>
            <p:nvPr/>
          </p:nvSpPr>
          <p:spPr>
            <a:xfrm>
              <a:off x="3072742" y="3293139"/>
              <a:ext cx="380844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Y</a:t>
              </a:r>
              <a:endParaRPr lang="es-CH" sz="2000" b="1" dirty="0"/>
            </a:p>
          </p:txBody>
        </p:sp>
      </p:grpSp>
      <p:grpSp>
        <p:nvGrpSpPr>
          <p:cNvPr id="1033" name="Agrupar"/>
          <p:cNvGrpSpPr/>
          <p:nvPr/>
        </p:nvGrpSpPr>
        <p:grpSpPr>
          <a:xfrm>
            <a:off x="8082246" y="-1082274"/>
            <a:ext cx="4739209" cy="4718783"/>
            <a:chOff x="0" y="0"/>
            <a:chExt cx="9478416" cy="9437563"/>
          </a:xfrm>
        </p:grpSpPr>
        <p:sp>
          <p:nvSpPr>
            <p:cNvPr id="936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37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38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39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0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1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2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3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4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5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6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7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8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49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0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1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2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3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4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5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6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7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8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59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0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1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2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3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4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5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6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7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8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69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0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1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2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3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4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5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6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7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8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79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0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1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2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3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4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5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6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7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8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89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0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1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2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3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4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5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6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7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8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99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0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1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2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3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4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5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6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7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8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09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0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1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2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3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4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5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6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7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8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19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0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1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2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3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4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5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6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7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8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29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30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31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32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905" name="Grupo 904">
            <a:extLst>
              <a:ext uri="{FF2B5EF4-FFF2-40B4-BE49-F238E27FC236}">
                <a16:creationId xmlns:a16="http://schemas.microsoft.com/office/drawing/2014/main" id="{4985ECB8-7223-A339-7AFD-FFA703F03FBF}"/>
              </a:ext>
            </a:extLst>
          </p:cNvPr>
          <p:cNvGrpSpPr/>
          <p:nvPr/>
        </p:nvGrpSpPr>
        <p:grpSpPr>
          <a:xfrm>
            <a:off x="8050265" y="2286064"/>
            <a:ext cx="3362543" cy="2638559"/>
            <a:chOff x="7387992" y="2571716"/>
            <a:chExt cx="3362543" cy="2638559"/>
          </a:xfrm>
        </p:grpSpPr>
        <p:grpSp>
          <p:nvGrpSpPr>
            <p:cNvPr id="61" name="Grupo 60">
              <a:extLst>
                <a:ext uri="{FF2B5EF4-FFF2-40B4-BE49-F238E27FC236}">
                  <a16:creationId xmlns:a16="http://schemas.microsoft.com/office/drawing/2014/main" id="{74C13577-3BEF-15D6-FBE6-F7B61EADEAC9}"/>
                </a:ext>
              </a:extLst>
            </p:cNvPr>
            <p:cNvGrpSpPr/>
            <p:nvPr/>
          </p:nvGrpSpPr>
          <p:grpSpPr>
            <a:xfrm>
              <a:off x="7387992" y="2571716"/>
              <a:ext cx="3362543" cy="2638559"/>
              <a:chOff x="4692054" y="3062569"/>
              <a:chExt cx="3362543" cy="2638559"/>
            </a:xfrm>
          </p:grpSpPr>
          <p:sp>
            <p:nvSpPr>
              <p:cNvPr id="38" name="CuadroTexto 37">
                <a:extLst>
                  <a:ext uri="{FF2B5EF4-FFF2-40B4-BE49-F238E27FC236}">
                    <a16:creationId xmlns:a16="http://schemas.microsoft.com/office/drawing/2014/main" id="{8DD33950-1E47-87B8-B715-92C6ED24BCF0}"/>
                  </a:ext>
                </a:extLst>
              </p:cNvPr>
              <p:cNvSpPr txBox="1"/>
              <p:nvPr/>
            </p:nvSpPr>
            <p:spPr>
              <a:xfrm>
                <a:off x="4881975" y="4568758"/>
                <a:ext cx="380844" cy="3693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Y</a:t>
                </a:r>
                <a:endParaRPr lang="es-CH" sz="2000" b="1" dirty="0"/>
              </a:p>
            </p:txBody>
          </p:sp>
          <p:grpSp>
            <p:nvGrpSpPr>
              <p:cNvPr id="60" name="Grupo 59">
                <a:extLst>
                  <a:ext uri="{FF2B5EF4-FFF2-40B4-BE49-F238E27FC236}">
                    <a16:creationId xmlns:a16="http://schemas.microsoft.com/office/drawing/2014/main" id="{9E3C4DC2-EBA7-84E1-ED27-4931988EF932}"/>
                  </a:ext>
                </a:extLst>
              </p:cNvPr>
              <p:cNvGrpSpPr/>
              <p:nvPr/>
            </p:nvGrpSpPr>
            <p:grpSpPr>
              <a:xfrm>
                <a:off x="4692054" y="3062569"/>
                <a:ext cx="3362543" cy="2638559"/>
                <a:chOff x="6811713" y="2627307"/>
                <a:chExt cx="3362543" cy="2638559"/>
              </a:xfrm>
            </p:grpSpPr>
            <p:grpSp>
              <p:nvGrpSpPr>
                <p:cNvPr id="39" name="Grupo 38">
                  <a:extLst>
                    <a:ext uri="{FF2B5EF4-FFF2-40B4-BE49-F238E27FC236}">
                      <a16:creationId xmlns:a16="http://schemas.microsoft.com/office/drawing/2014/main" id="{97277690-ED0A-730C-E5F4-F25548C3CA7A}"/>
                    </a:ext>
                  </a:extLst>
                </p:cNvPr>
                <p:cNvGrpSpPr/>
                <p:nvPr/>
              </p:nvGrpSpPr>
              <p:grpSpPr>
                <a:xfrm>
                  <a:off x="6811713" y="2627307"/>
                  <a:ext cx="2008695" cy="2004840"/>
                  <a:chOff x="661078" y="1444070"/>
                  <a:chExt cx="3902360" cy="3969859"/>
                </a:xfrm>
                <a:solidFill>
                  <a:schemeClr val="tx2">
                    <a:lumMod val="75000"/>
                    <a:alpha val="50036"/>
                  </a:schemeClr>
                </a:solidFill>
              </p:grpSpPr>
              <p:sp>
                <p:nvSpPr>
                  <p:cNvPr id="43" name="Círculo">
                    <a:extLst>
                      <a:ext uri="{FF2B5EF4-FFF2-40B4-BE49-F238E27FC236}">
                        <a16:creationId xmlns:a16="http://schemas.microsoft.com/office/drawing/2014/main" id="{320E4D61-A908-66D3-359C-F4F7F60A937C}"/>
                      </a:ext>
                    </a:extLst>
                  </p:cNvPr>
                  <p:cNvSpPr/>
                  <p:nvPr/>
                </p:nvSpPr>
                <p:spPr>
                  <a:xfrm rot="4627773">
                    <a:off x="692463" y="4010019"/>
                    <a:ext cx="1358400" cy="1421169"/>
                  </a:xfrm>
                  <a:prstGeom prst="ellipse">
                    <a:avLst/>
                  </a:prstGeom>
                  <a:grp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cxnSp>
                <p:nvCxnSpPr>
                  <p:cNvPr id="44" name="Conector recto de flecha 43">
                    <a:extLst>
                      <a:ext uri="{FF2B5EF4-FFF2-40B4-BE49-F238E27FC236}">
                        <a16:creationId xmlns:a16="http://schemas.microsoft.com/office/drawing/2014/main" id="{826F97B6-D6BD-166D-1DEC-3341CC8C1B3D}"/>
                      </a:ext>
                    </a:extLst>
                  </p:cNvPr>
                  <p:cNvCxnSpPr>
                    <a:cxnSpLocks/>
                    <a:stCxn id="48" idx="5"/>
                  </p:cNvCxnSpPr>
                  <p:nvPr/>
                </p:nvCxnSpPr>
                <p:spPr>
                  <a:xfrm flipH="1">
                    <a:off x="1477059" y="2700865"/>
                    <a:ext cx="729568" cy="1339460"/>
                  </a:xfrm>
                  <a:prstGeom prst="straightConnector1">
                    <a:avLst/>
                  </a:prstGeom>
                  <a:grpFill/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Conector recto de flecha 44">
                    <a:extLst>
                      <a:ext uri="{FF2B5EF4-FFF2-40B4-BE49-F238E27FC236}">
                        <a16:creationId xmlns:a16="http://schemas.microsoft.com/office/drawing/2014/main" id="{DD18F8DC-8609-81ED-C0DB-775AC98A263E}"/>
                      </a:ext>
                    </a:extLst>
                  </p:cNvPr>
                  <p:cNvCxnSpPr>
                    <a:cxnSpLocks/>
                    <a:endCxn id="47" idx="2"/>
                  </p:cNvCxnSpPr>
                  <p:nvPr/>
                </p:nvCxnSpPr>
                <p:spPr>
                  <a:xfrm>
                    <a:off x="2998540" y="2672521"/>
                    <a:ext cx="692733" cy="1400071"/>
                  </a:xfrm>
                  <a:prstGeom prst="straightConnector1">
                    <a:avLst/>
                  </a:prstGeom>
                  <a:grpFill/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Conector recto de flecha 45">
                    <a:extLst>
                      <a:ext uri="{FF2B5EF4-FFF2-40B4-BE49-F238E27FC236}">
                        <a16:creationId xmlns:a16="http://schemas.microsoft.com/office/drawing/2014/main" id="{4E3A76DD-97F5-4846-2B24-C8A692C92D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2037032" y="4745815"/>
                    <a:ext cx="1099964" cy="0"/>
                  </a:xfrm>
                  <a:prstGeom prst="straightConnector1">
                    <a:avLst/>
                  </a:prstGeom>
                  <a:grpFill/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7" name="Círculo">
                    <a:extLst>
                      <a:ext uri="{FF2B5EF4-FFF2-40B4-BE49-F238E27FC236}">
                        <a16:creationId xmlns:a16="http://schemas.microsoft.com/office/drawing/2014/main" id="{2BF3330E-C48F-B2E5-DF2D-6A59DDD39739}"/>
                      </a:ext>
                    </a:extLst>
                  </p:cNvPr>
                  <p:cNvSpPr/>
                  <p:nvPr/>
                </p:nvSpPr>
                <p:spPr>
                  <a:xfrm rot="4627773">
                    <a:off x="3173654" y="4024144"/>
                    <a:ext cx="1358400" cy="1421169"/>
                  </a:xfrm>
                  <a:prstGeom prst="ellipse">
                    <a:avLst/>
                  </a:prstGeom>
                  <a:grp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sp>
                <p:nvSpPr>
                  <p:cNvPr id="48" name="Círculo">
                    <a:extLst>
                      <a:ext uri="{FF2B5EF4-FFF2-40B4-BE49-F238E27FC236}">
                        <a16:creationId xmlns:a16="http://schemas.microsoft.com/office/drawing/2014/main" id="{6E0BB992-F4B2-050A-465C-1B25BB7C51AE}"/>
                      </a:ext>
                    </a:extLst>
                  </p:cNvPr>
                  <p:cNvSpPr/>
                  <p:nvPr/>
                </p:nvSpPr>
                <p:spPr>
                  <a:xfrm rot="4627773">
                    <a:off x="1907814" y="1412685"/>
                    <a:ext cx="1358400" cy="1421169"/>
                  </a:xfrm>
                  <a:prstGeom prst="ellipse">
                    <a:avLst/>
                  </a:prstGeom>
                  <a:grpFill/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</p:grpSp>
            <p:sp>
              <p:nvSpPr>
                <p:cNvPr id="35" name="CuadroTexto 34">
                  <a:extLst>
                    <a:ext uri="{FF2B5EF4-FFF2-40B4-BE49-F238E27FC236}">
                      <a16:creationId xmlns:a16="http://schemas.microsoft.com/office/drawing/2014/main" id="{B1FDD120-54F6-BC95-3576-721D2FACED8C}"/>
                    </a:ext>
                  </a:extLst>
                </p:cNvPr>
                <p:cNvSpPr txBox="1"/>
                <p:nvPr/>
              </p:nvSpPr>
              <p:spPr>
                <a:xfrm>
                  <a:off x="7627434" y="2819634"/>
                  <a:ext cx="380844" cy="3693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r>
                    <a:rPr lang="en-US" b="1" kern="0" dirty="0">
                      <a:solidFill>
                        <a:srgbClr val="5E5E5E"/>
                      </a:solidFill>
                      <a:latin typeface="Helvetica"/>
                      <a:sym typeface="Helvetica"/>
                    </a:rPr>
                    <a:t>X</a:t>
                  </a:r>
                  <a:endParaRPr lang="es-CH" sz="2000" b="1" dirty="0"/>
                </a:p>
              </p:txBody>
            </p:sp>
            <p:sp>
              <p:nvSpPr>
                <p:cNvPr id="37" name="CuadroTexto 36">
                  <a:extLst>
                    <a:ext uri="{FF2B5EF4-FFF2-40B4-BE49-F238E27FC236}">
                      <a16:creationId xmlns:a16="http://schemas.microsoft.com/office/drawing/2014/main" id="{76A284C3-7830-B5B5-8489-D6F5ABBFF533}"/>
                    </a:ext>
                  </a:extLst>
                </p:cNvPr>
                <p:cNvSpPr txBox="1"/>
                <p:nvPr/>
              </p:nvSpPr>
              <p:spPr>
                <a:xfrm>
                  <a:off x="8323629" y="4079185"/>
                  <a:ext cx="371468" cy="40011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rgbClr val="5E5E5E"/>
                      </a:solidFill>
                      <a:latin typeface="Helvetica"/>
                      <a:sym typeface="Helvetica"/>
                    </a:rPr>
                    <a:t>t</a:t>
                  </a:r>
                  <a:endParaRPr lang="es-CH" sz="2000" b="1" dirty="0"/>
                </a:p>
              </p:txBody>
            </p:sp>
            <p:grpSp>
              <p:nvGrpSpPr>
                <p:cNvPr id="51" name="Grupo 50">
                  <a:extLst>
                    <a:ext uri="{FF2B5EF4-FFF2-40B4-BE49-F238E27FC236}">
                      <a16:creationId xmlns:a16="http://schemas.microsoft.com/office/drawing/2014/main" id="{14AA65CB-DCB0-9918-A63C-FB5549069244}"/>
                    </a:ext>
                  </a:extLst>
                </p:cNvPr>
                <p:cNvGrpSpPr/>
                <p:nvPr/>
              </p:nvGrpSpPr>
              <p:grpSpPr>
                <a:xfrm>
                  <a:off x="8665517" y="2804265"/>
                  <a:ext cx="699221" cy="717712"/>
                  <a:chOff x="10455039" y="3005348"/>
                  <a:chExt cx="699221" cy="717712"/>
                </a:xfrm>
              </p:grpSpPr>
              <p:sp>
                <p:nvSpPr>
                  <p:cNvPr id="40" name="Círculo">
                    <a:extLst>
                      <a:ext uri="{FF2B5EF4-FFF2-40B4-BE49-F238E27FC236}">
                        <a16:creationId xmlns:a16="http://schemas.microsoft.com/office/drawing/2014/main" id="{769E2F21-85AB-FCA3-EAE6-2FAC322BA713}"/>
                      </a:ext>
                    </a:extLst>
                  </p:cNvPr>
                  <p:cNvSpPr/>
                  <p:nvPr/>
                </p:nvSpPr>
                <p:spPr>
                  <a:xfrm rot="20827773">
                    <a:off x="10455039" y="3005348"/>
                    <a:ext cx="699221" cy="71771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sp>
                <p:nvSpPr>
                  <p:cNvPr id="49" name="CuadroTexto 48">
                    <a:extLst>
                      <a:ext uri="{FF2B5EF4-FFF2-40B4-BE49-F238E27FC236}">
                        <a16:creationId xmlns:a16="http://schemas.microsoft.com/office/drawing/2014/main" id="{E90E9E33-800F-ACD4-42CC-33CAC296B6CF}"/>
                      </a:ext>
                    </a:extLst>
                  </p:cNvPr>
                  <p:cNvSpPr txBox="1"/>
                  <p:nvPr/>
                </p:nvSpPr>
                <p:spPr>
                  <a:xfrm>
                    <a:off x="10636191" y="3202851"/>
                    <a:ext cx="380844" cy="36933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X</a:t>
                    </a:r>
                    <a:endParaRPr lang="es-CH" sz="2000" b="1" dirty="0"/>
                  </a:p>
                </p:txBody>
              </p:sp>
            </p:grpSp>
            <p:grpSp>
              <p:nvGrpSpPr>
                <p:cNvPr id="52" name="Grupo 51">
                  <a:extLst>
                    <a:ext uri="{FF2B5EF4-FFF2-40B4-BE49-F238E27FC236}">
                      <a16:creationId xmlns:a16="http://schemas.microsoft.com/office/drawing/2014/main" id="{3C3BB757-D8BA-2414-2FBA-08872CC398AE}"/>
                    </a:ext>
                  </a:extLst>
                </p:cNvPr>
                <p:cNvGrpSpPr/>
                <p:nvPr/>
              </p:nvGrpSpPr>
              <p:grpSpPr>
                <a:xfrm>
                  <a:off x="9475035" y="3580408"/>
                  <a:ext cx="699221" cy="717712"/>
                  <a:chOff x="10487314" y="3060966"/>
                  <a:chExt cx="699221" cy="717712"/>
                </a:xfrm>
              </p:grpSpPr>
              <p:sp>
                <p:nvSpPr>
                  <p:cNvPr id="53" name="Círculo">
                    <a:extLst>
                      <a:ext uri="{FF2B5EF4-FFF2-40B4-BE49-F238E27FC236}">
                        <a16:creationId xmlns:a16="http://schemas.microsoft.com/office/drawing/2014/main" id="{B30CB8F6-BEB6-1CBE-37B2-936CBBD537F6}"/>
                      </a:ext>
                    </a:extLst>
                  </p:cNvPr>
                  <p:cNvSpPr/>
                  <p:nvPr/>
                </p:nvSpPr>
                <p:spPr>
                  <a:xfrm rot="20827773">
                    <a:off x="10487314" y="3060966"/>
                    <a:ext cx="699221" cy="71771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sp>
                <p:nvSpPr>
                  <p:cNvPr id="54" name="CuadroTexto 53">
                    <a:extLst>
                      <a:ext uri="{FF2B5EF4-FFF2-40B4-BE49-F238E27FC236}">
                        <a16:creationId xmlns:a16="http://schemas.microsoft.com/office/drawing/2014/main" id="{C290A4E2-AF72-4B84-E8C6-ED7B123B8C44}"/>
                      </a:ext>
                    </a:extLst>
                  </p:cNvPr>
                  <p:cNvSpPr txBox="1"/>
                  <p:nvPr/>
                </p:nvSpPr>
                <p:spPr>
                  <a:xfrm>
                    <a:off x="10668466" y="3258469"/>
                    <a:ext cx="380844" cy="36933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X</a:t>
                    </a:r>
                    <a:endParaRPr lang="es-CH" sz="2000" b="1" dirty="0"/>
                  </a:p>
                </p:txBody>
              </p:sp>
            </p:grpSp>
            <p:grpSp>
              <p:nvGrpSpPr>
                <p:cNvPr id="55" name="Grupo 54">
                  <a:extLst>
                    <a:ext uri="{FF2B5EF4-FFF2-40B4-BE49-F238E27FC236}">
                      <a16:creationId xmlns:a16="http://schemas.microsoft.com/office/drawing/2014/main" id="{B433F336-C136-BEB5-DF31-0CB3A82181C3}"/>
                    </a:ext>
                  </a:extLst>
                </p:cNvPr>
                <p:cNvGrpSpPr/>
                <p:nvPr/>
              </p:nvGrpSpPr>
              <p:grpSpPr>
                <a:xfrm>
                  <a:off x="8965543" y="4548154"/>
                  <a:ext cx="699221" cy="717712"/>
                  <a:chOff x="10593488" y="3084975"/>
                  <a:chExt cx="699221" cy="717712"/>
                </a:xfrm>
              </p:grpSpPr>
              <p:sp>
                <p:nvSpPr>
                  <p:cNvPr id="56" name="Círculo">
                    <a:extLst>
                      <a:ext uri="{FF2B5EF4-FFF2-40B4-BE49-F238E27FC236}">
                        <a16:creationId xmlns:a16="http://schemas.microsoft.com/office/drawing/2014/main" id="{F51A07EB-FFCE-189A-0180-4668DCA0D00C}"/>
                      </a:ext>
                    </a:extLst>
                  </p:cNvPr>
                  <p:cNvSpPr/>
                  <p:nvPr/>
                </p:nvSpPr>
                <p:spPr>
                  <a:xfrm rot="20827773">
                    <a:off x="10593488" y="3084975"/>
                    <a:ext cx="699221" cy="717712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sp>
                <p:nvSpPr>
                  <p:cNvPr id="57" name="CuadroTexto 56">
                    <a:extLst>
                      <a:ext uri="{FF2B5EF4-FFF2-40B4-BE49-F238E27FC236}">
                        <a16:creationId xmlns:a16="http://schemas.microsoft.com/office/drawing/2014/main" id="{9F170A54-A706-8337-AC6F-848E90E7DB4F}"/>
                      </a:ext>
                    </a:extLst>
                  </p:cNvPr>
                  <p:cNvSpPr txBox="1"/>
                  <p:nvPr/>
                </p:nvSpPr>
                <p:spPr>
                  <a:xfrm>
                    <a:off x="10774640" y="3282478"/>
                    <a:ext cx="380844" cy="36933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X</a:t>
                    </a:r>
                    <a:endParaRPr lang="es-CH" sz="2000" b="1" dirty="0"/>
                  </a:p>
                </p:txBody>
              </p:sp>
            </p:grpSp>
          </p:grpSp>
        </p:grpSp>
        <p:cxnSp>
          <p:nvCxnSpPr>
            <p:cNvPr id="62" name="Conector recto de flecha 61">
              <a:extLst>
                <a:ext uri="{FF2B5EF4-FFF2-40B4-BE49-F238E27FC236}">
                  <a16:creationId xmlns:a16="http://schemas.microsoft.com/office/drawing/2014/main" id="{6DE60D75-333E-AC8F-478F-ED506BE09E17}"/>
                </a:ext>
              </a:extLst>
            </p:cNvPr>
            <p:cNvCxnSpPr>
              <a:cxnSpLocks/>
              <a:stCxn id="47" idx="1"/>
              <a:endCxn id="40" idx="3"/>
            </p:cNvCxnSpPr>
            <p:nvPr/>
          </p:nvCxnSpPr>
          <p:spPr>
            <a:xfrm flipV="1">
              <a:off x="9229034" y="3409971"/>
              <a:ext cx="177894" cy="529519"/>
            </a:xfrm>
            <a:prstGeom prst="straightConnector1">
              <a:avLst/>
            </a:prstGeom>
            <a:solidFill>
              <a:schemeClr val="tx2">
                <a:lumMod val="75000"/>
                <a:alpha val="50036"/>
              </a:schemeClr>
            </a:solidFill>
            <a:ln>
              <a:solidFill>
                <a:schemeClr val="tx2">
                  <a:lumMod val="50000"/>
                  <a:alpha val="50299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9" name="Conector recto de flecha 898">
              <a:extLst>
                <a:ext uri="{FF2B5EF4-FFF2-40B4-BE49-F238E27FC236}">
                  <a16:creationId xmlns:a16="http://schemas.microsoft.com/office/drawing/2014/main" id="{2C922281-31DB-4106-882E-F7D886B34042}"/>
                </a:ext>
              </a:extLst>
            </p:cNvPr>
            <p:cNvCxnSpPr>
              <a:cxnSpLocks/>
              <a:stCxn id="47" idx="0"/>
              <a:endCxn id="53" idx="2"/>
            </p:cNvCxnSpPr>
            <p:nvPr/>
          </p:nvCxnSpPr>
          <p:spPr>
            <a:xfrm flipV="1">
              <a:off x="9387498" y="3961548"/>
              <a:ext cx="672600" cy="190528"/>
            </a:xfrm>
            <a:prstGeom prst="straightConnector1">
              <a:avLst/>
            </a:prstGeom>
            <a:solidFill>
              <a:schemeClr val="tx2">
                <a:lumMod val="75000"/>
                <a:alpha val="50036"/>
              </a:schemeClr>
            </a:solidFill>
            <a:ln>
              <a:solidFill>
                <a:schemeClr val="tx2">
                  <a:lumMod val="50000"/>
                  <a:alpha val="50299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2" name="Conector recto de flecha 901">
              <a:extLst>
                <a:ext uri="{FF2B5EF4-FFF2-40B4-BE49-F238E27FC236}">
                  <a16:creationId xmlns:a16="http://schemas.microsoft.com/office/drawing/2014/main" id="{1D3861A7-CD64-3EF6-CDC4-8F7E078F1EF8}"/>
                </a:ext>
              </a:extLst>
            </p:cNvPr>
            <p:cNvCxnSpPr>
              <a:cxnSpLocks/>
              <a:stCxn id="47" idx="7"/>
              <a:endCxn id="56" idx="1"/>
            </p:cNvCxnSpPr>
            <p:nvPr/>
          </p:nvCxnSpPr>
          <p:spPr>
            <a:xfrm>
              <a:off x="9337085" y="4412388"/>
              <a:ext cx="256825" cy="246722"/>
            </a:xfrm>
            <a:prstGeom prst="straightConnector1">
              <a:avLst/>
            </a:prstGeom>
            <a:solidFill>
              <a:schemeClr val="tx2">
                <a:lumMod val="75000"/>
                <a:alpha val="50036"/>
              </a:schemeClr>
            </a:solidFill>
            <a:ln>
              <a:solidFill>
                <a:schemeClr val="tx2">
                  <a:lumMod val="50000"/>
                  <a:alpha val="50299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8" name="Grupo 1067">
            <a:extLst>
              <a:ext uri="{FF2B5EF4-FFF2-40B4-BE49-F238E27FC236}">
                <a16:creationId xmlns:a16="http://schemas.microsoft.com/office/drawing/2014/main" id="{B7617BB6-8F1C-3092-7344-394B78617B6C}"/>
              </a:ext>
            </a:extLst>
          </p:cNvPr>
          <p:cNvGrpSpPr/>
          <p:nvPr/>
        </p:nvGrpSpPr>
        <p:grpSpPr>
          <a:xfrm>
            <a:off x="5594775" y="3697883"/>
            <a:ext cx="4683167" cy="2598502"/>
            <a:chOff x="3666142" y="3950061"/>
            <a:chExt cx="4683167" cy="2598502"/>
          </a:xfrm>
        </p:grpSpPr>
        <p:grpSp>
          <p:nvGrpSpPr>
            <p:cNvPr id="1062" name="Grupo 1061">
              <a:extLst>
                <a:ext uri="{FF2B5EF4-FFF2-40B4-BE49-F238E27FC236}">
                  <a16:creationId xmlns:a16="http://schemas.microsoft.com/office/drawing/2014/main" id="{847E5015-EBB3-B131-C1AD-487014AF583F}"/>
                </a:ext>
              </a:extLst>
            </p:cNvPr>
            <p:cNvGrpSpPr/>
            <p:nvPr/>
          </p:nvGrpSpPr>
          <p:grpSpPr>
            <a:xfrm>
              <a:off x="3666142" y="3950061"/>
              <a:ext cx="4683167" cy="2598502"/>
              <a:chOff x="4111236" y="3962604"/>
              <a:chExt cx="4683167" cy="2598502"/>
            </a:xfrm>
          </p:grpSpPr>
          <p:grpSp>
            <p:nvGrpSpPr>
              <p:cNvPr id="907" name="Grupo 906">
                <a:extLst>
                  <a:ext uri="{FF2B5EF4-FFF2-40B4-BE49-F238E27FC236}">
                    <a16:creationId xmlns:a16="http://schemas.microsoft.com/office/drawing/2014/main" id="{33736A6D-6458-7F5E-B190-0B2A08108980}"/>
                  </a:ext>
                </a:extLst>
              </p:cNvPr>
              <p:cNvGrpSpPr/>
              <p:nvPr/>
            </p:nvGrpSpPr>
            <p:grpSpPr>
              <a:xfrm>
                <a:off x="4111236" y="3962604"/>
                <a:ext cx="3362543" cy="2004840"/>
                <a:chOff x="4692054" y="3062569"/>
                <a:chExt cx="3362543" cy="2004840"/>
              </a:xfrm>
            </p:grpSpPr>
            <p:sp>
              <p:nvSpPr>
                <p:cNvPr id="911" name="CuadroTexto 910">
                  <a:extLst>
                    <a:ext uri="{FF2B5EF4-FFF2-40B4-BE49-F238E27FC236}">
                      <a16:creationId xmlns:a16="http://schemas.microsoft.com/office/drawing/2014/main" id="{F7ABBDFB-2CCF-F78A-C300-38C4F7DAEFE6}"/>
                    </a:ext>
                  </a:extLst>
                </p:cNvPr>
                <p:cNvSpPr txBox="1"/>
                <p:nvPr/>
              </p:nvSpPr>
              <p:spPr>
                <a:xfrm>
                  <a:off x="4881975" y="4568758"/>
                  <a:ext cx="380844" cy="3693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r>
                    <a:rPr lang="en-US" b="1" kern="0" dirty="0">
                      <a:solidFill>
                        <a:srgbClr val="5E5E5E"/>
                      </a:solidFill>
                      <a:latin typeface="Helvetica"/>
                      <a:sym typeface="Helvetica"/>
                    </a:rPr>
                    <a:t>Y</a:t>
                  </a:r>
                  <a:endParaRPr lang="es-CH" sz="2000" b="1" dirty="0"/>
                </a:p>
              </p:txBody>
            </p:sp>
            <p:grpSp>
              <p:nvGrpSpPr>
                <p:cNvPr id="912" name="Grupo 911">
                  <a:extLst>
                    <a:ext uri="{FF2B5EF4-FFF2-40B4-BE49-F238E27FC236}">
                      <a16:creationId xmlns:a16="http://schemas.microsoft.com/office/drawing/2014/main" id="{9FA135F0-A849-FA27-7904-F7D77D1E1531}"/>
                    </a:ext>
                  </a:extLst>
                </p:cNvPr>
                <p:cNvGrpSpPr/>
                <p:nvPr/>
              </p:nvGrpSpPr>
              <p:grpSpPr>
                <a:xfrm>
                  <a:off x="4692054" y="3062569"/>
                  <a:ext cx="3362543" cy="2004840"/>
                  <a:chOff x="6811713" y="2627307"/>
                  <a:chExt cx="3362543" cy="2004840"/>
                </a:xfrm>
              </p:grpSpPr>
              <p:grpSp>
                <p:nvGrpSpPr>
                  <p:cNvPr id="913" name="Grupo 912">
                    <a:extLst>
                      <a:ext uri="{FF2B5EF4-FFF2-40B4-BE49-F238E27FC236}">
                        <a16:creationId xmlns:a16="http://schemas.microsoft.com/office/drawing/2014/main" id="{9DDA9FAB-5A2F-F59A-00FD-F8E62D49501F}"/>
                      </a:ext>
                    </a:extLst>
                  </p:cNvPr>
                  <p:cNvGrpSpPr/>
                  <p:nvPr/>
                </p:nvGrpSpPr>
                <p:grpSpPr>
                  <a:xfrm>
                    <a:off x="6811713" y="2627307"/>
                    <a:ext cx="2008695" cy="2004840"/>
                    <a:chOff x="661078" y="1444070"/>
                    <a:chExt cx="3902360" cy="3969859"/>
                  </a:xfrm>
                  <a:solidFill>
                    <a:schemeClr val="tx2">
                      <a:lumMod val="75000"/>
                      <a:alpha val="50036"/>
                    </a:schemeClr>
                  </a:solidFill>
                </p:grpSpPr>
                <p:sp>
                  <p:nvSpPr>
                    <p:cNvPr id="925" name="Círculo">
                      <a:extLst>
                        <a:ext uri="{FF2B5EF4-FFF2-40B4-BE49-F238E27FC236}">
                          <a16:creationId xmlns:a16="http://schemas.microsoft.com/office/drawing/2014/main" id="{65AFDFCB-44E2-97A5-F232-00A701A61783}"/>
                        </a:ext>
                      </a:extLst>
                    </p:cNvPr>
                    <p:cNvSpPr/>
                    <p:nvPr/>
                  </p:nvSpPr>
                  <p:spPr>
                    <a:xfrm rot="4627773">
                      <a:off x="692463" y="4010019"/>
                      <a:ext cx="1358400" cy="1421169"/>
                    </a:xfrm>
                    <a:prstGeom prst="ellipse">
                      <a:avLst/>
                    </a:prstGeom>
                    <a:grp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  <a:defRPr sz="3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1600" dirty="0"/>
                    </a:p>
                  </p:txBody>
                </p:sp>
                <p:cxnSp>
                  <p:nvCxnSpPr>
                    <p:cNvPr id="926" name="Conector recto de flecha 925">
                      <a:extLst>
                        <a:ext uri="{FF2B5EF4-FFF2-40B4-BE49-F238E27FC236}">
                          <a16:creationId xmlns:a16="http://schemas.microsoft.com/office/drawing/2014/main" id="{3A14B0BB-03C6-8DEB-F986-DE3F76B55C81}"/>
                        </a:ext>
                      </a:extLst>
                    </p:cNvPr>
                    <p:cNvCxnSpPr>
                      <a:cxnSpLocks/>
                      <a:stCxn id="930" idx="5"/>
                    </p:cNvCxnSpPr>
                    <p:nvPr/>
                  </p:nvCxnSpPr>
                  <p:spPr>
                    <a:xfrm flipH="1">
                      <a:off x="1477059" y="2700865"/>
                      <a:ext cx="729568" cy="1339460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2">
                          <a:lumMod val="50000"/>
                          <a:alpha val="50299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7" name="Conector recto de flecha 926">
                      <a:extLst>
                        <a:ext uri="{FF2B5EF4-FFF2-40B4-BE49-F238E27FC236}">
                          <a16:creationId xmlns:a16="http://schemas.microsoft.com/office/drawing/2014/main" id="{7B1BF065-1C8A-7BD4-0F1C-416F72CCDDCE}"/>
                        </a:ext>
                      </a:extLst>
                    </p:cNvPr>
                    <p:cNvCxnSpPr>
                      <a:cxnSpLocks/>
                      <a:endCxn id="929" idx="2"/>
                    </p:cNvCxnSpPr>
                    <p:nvPr/>
                  </p:nvCxnSpPr>
                  <p:spPr>
                    <a:xfrm>
                      <a:off x="2998540" y="2672521"/>
                      <a:ext cx="692733" cy="1400071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2">
                          <a:lumMod val="50000"/>
                          <a:alpha val="50299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28" name="Conector recto de flecha 927">
                      <a:extLst>
                        <a:ext uri="{FF2B5EF4-FFF2-40B4-BE49-F238E27FC236}">
                          <a16:creationId xmlns:a16="http://schemas.microsoft.com/office/drawing/2014/main" id="{BD047BF1-54EB-3BAF-5C4A-2D4B77CA499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 flipH="1">
                      <a:off x="2037032" y="4745815"/>
                      <a:ext cx="1099964" cy="0"/>
                    </a:xfrm>
                    <a:prstGeom prst="straightConnector1">
                      <a:avLst/>
                    </a:prstGeom>
                    <a:grpFill/>
                    <a:ln>
                      <a:solidFill>
                        <a:schemeClr val="tx2">
                          <a:lumMod val="50000"/>
                          <a:alpha val="50299"/>
                        </a:schemeClr>
                      </a:solidFill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29" name="Círculo">
                      <a:extLst>
                        <a:ext uri="{FF2B5EF4-FFF2-40B4-BE49-F238E27FC236}">
                          <a16:creationId xmlns:a16="http://schemas.microsoft.com/office/drawing/2014/main" id="{B6A8E3EF-781D-BA82-943E-412371DBFA84}"/>
                        </a:ext>
                      </a:extLst>
                    </p:cNvPr>
                    <p:cNvSpPr/>
                    <p:nvPr/>
                  </p:nvSpPr>
                  <p:spPr>
                    <a:xfrm rot="4627773">
                      <a:off x="3173654" y="4024144"/>
                      <a:ext cx="1358400" cy="1421169"/>
                    </a:xfrm>
                    <a:prstGeom prst="ellipse">
                      <a:avLst/>
                    </a:prstGeom>
                    <a:grp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  <a:defRPr sz="3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1600" dirty="0"/>
                    </a:p>
                  </p:txBody>
                </p:sp>
                <p:sp>
                  <p:nvSpPr>
                    <p:cNvPr id="930" name="Círculo">
                      <a:extLst>
                        <a:ext uri="{FF2B5EF4-FFF2-40B4-BE49-F238E27FC236}">
                          <a16:creationId xmlns:a16="http://schemas.microsoft.com/office/drawing/2014/main" id="{1C421AC6-5268-7649-FFD4-9354AA6A1D84}"/>
                        </a:ext>
                      </a:extLst>
                    </p:cNvPr>
                    <p:cNvSpPr/>
                    <p:nvPr/>
                  </p:nvSpPr>
                  <p:spPr>
                    <a:xfrm rot="4627773">
                      <a:off x="1907814" y="1412685"/>
                      <a:ext cx="1358400" cy="1421169"/>
                    </a:xfrm>
                    <a:prstGeom prst="ellipse">
                      <a:avLst/>
                    </a:prstGeom>
                    <a:grpFill/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  <a:defRPr sz="3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1600" dirty="0"/>
                    </a:p>
                  </p:txBody>
                </p:sp>
              </p:grpSp>
              <p:sp>
                <p:nvSpPr>
                  <p:cNvPr id="914" name="CuadroTexto 913">
                    <a:extLst>
                      <a:ext uri="{FF2B5EF4-FFF2-40B4-BE49-F238E27FC236}">
                        <a16:creationId xmlns:a16="http://schemas.microsoft.com/office/drawing/2014/main" id="{DA680EBF-CEBC-A1C3-2094-29810DC135AE}"/>
                      </a:ext>
                    </a:extLst>
                  </p:cNvPr>
                  <p:cNvSpPr txBox="1"/>
                  <p:nvPr/>
                </p:nvSpPr>
                <p:spPr>
                  <a:xfrm>
                    <a:off x="7627434" y="2819634"/>
                    <a:ext cx="380844" cy="36933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X</a:t>
                    </a:r>
                    <a:endParaRPr lang="es-CH" sz="2000" b="1" dirty="0"/>
                  </a:p>
                </p:txBody>
              </p:sp>
              <p:sp>
                <p:nvSpPr>
                  <p:cNvPr id="915" name="CuadroTexto 914">
                    <a:extLst>
                      <a:ext uri="{FF2B5EF4-FFF2-40B4-BE49-F238E27FC236}">
                        <a16:creationId xmlns:a16="http://schemas.microsoft.com/office/drawing/2014/main" id="{BBE5B3E1-F025-3E66-5CA3-8EBB1F635572}"/>
                      </a:ext>
                    </a:extLst>
                  </p:cNvPr>
                  <p:cNvSpPr txBox="1"/>
                  <p:nvPr/>
                </p:nvSpPr>
                <p:spPr>
                  <a:xfrm>
                    <a:off x="8323629" y="4079185"/>
                    <a:ext cx="371468" cy="400110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sz="2000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t</a:t>
                    </a:r>
                    <a:endParaRPr lang="es-CH" sz="2000" b="1" dirty="0"/>
                  </a:p>
                </p:txBody>
              </p:sp>
              <p:grpSp>
                <p:nvGrpSpPr>
                  <p:cNvPr id="917" name="Grupo 916">
                    <a:extLst>
                      <a:ext uri="{FF2B5EF4-FFF2-40B4-BE49-F238E27FC236}">
                        <a16:creationId xmlns:a16="http://schemas.microsoft.com/office/drawing/2014/main" id="{FFE990DC-F214-FB4C-F74A-E89B45AFBD52}"/>
                      </a:ext>
                    </a:extLst>
                  </p:cNvPr>
                  <p:cNvGrpSpPr/>
                  <p:nvPr/>
                </p:nvGrpSpPr>
                <p:grpSpPr>
                  <a:xfrm>
                    <a:off x="9475035" y="3580408"/>
                    <a:ext cx="699221" cy="717712"/>
                    <a:chOff x="10487314" y="3060966"/>
                    <a:chExt cx="699221" cy="717712"/>
                  </a:xfrm>
                </p:grpSpPr>
                <p:sp>
                  <p:nvSpPr>
                    <p:cNvPr id="921" name="Círculo">
                      <a:extLst>
                        <a:ext uri="{FF2B5EF4-FFF2-40B4-BE49-F238E27FC236}">
                          <a16:creationId xmlns:a16="http://schemas.microsoft.com/office/drawing/2014/main" id="{9C04C41B-DEC5-7371-82F2-48FB428F5307}"/>
                        </a:ext>
                      </a:extLst>
                    </p:cNvPr>
                    <p:cNvSpPr/>
                    <p:nvPr/>
                  </p:nvSpPr>
                  <p:spPr>
                    <a:xfrm rot="20827773">
                      <a:off x="10487314" y="3060966"/>
                      <a:ext cx="699221" cy="717712"/>
                    </a:xfrm>
                    <a:prstGeom prst="ellipse">
                      <a:avLst/>
                    </a:prstGeom>
                    <a:solidFill>
                      <a:schemeClr val="tx2">
                        <a:lumMod val="75000"/>
                        <a:alpha val="50036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  <a:defRPr sz="3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1600" dirty="0"/>
                    </a:p>
                  </p:txBody>
                </p:sp>
                <p:sp>
                  <p:nvSpPr>
                    <p:cNvPr id="922" name="CuadroTexto 921">
                      <a:extLst>
                        <a:ext uri="{FF2B5EF4-FFF2-40B4-BE49-F238E27FC236}">
                          <a16:creationId xmlns:a16="http://schemas.microsoft.com/office/drawing/2014/main" id="{008DFF19-D0A6-6564-CDEB-49E2AE3A00D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668466" y="3258469"/>
                      <a:ext cx="380844" cy="36933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wrap="square">
                      <a:spAutoFit/>
                    </a:bodyPr>
                    <a:lstStyle/>
                    <a:p>
                      <a:r>
                        <a:rPr lang="en-US" b="1" kern="0" dirty="0">
                          <a:solidFill>
                            <a:srgbClr val="5E5E5E"/>
                          </a:solidFill>
                          <a:latin typeface="Helvetica"/>
                          <a:sym typeface="Helvetica"/>
                        </a:rPr>
                        <a:t>X</a:t>
                      </a:r>
                      <a:endParaRPr lang="es-CH" sz="2000" b="1" dirty="0"/>
                    </a:p>
                  </p:txBody>
                </p:sp>
              </p:grpSp>
              <p:grpSp>
                <p:nvGrpSpPr>
                  <p:cNvPr id="918" name="Grupo 917">
                    <a:extLst>
                      <a:ext uri="{FF2B5EF4-FFF2-40B4-BE49-F238E27FC236}">
                        <a16:creationId xmlns:a16="http://schemas.microsoft.com/office/drawing/2014/main" id="{748319B1-0D9F-05D5-C321-7080D0A77507}"/>
                      </a:ext>
                    </a:extLst>
                  </p:cNvPr>
                  <p:cNvGrpSpPr/>
                  <p:nvPr/>
                </p:nvGrpSpPr>
                <p:grpSpPr>
                  <a:xfrm>
                    <a:off x="8737665" y="2722307"/>
                    <a:ext cx="699221" cy="717712"/>
                    <a:chOff x="10365610" y="1259128"/>
                    <a:chExt cx="699221" cy="717712"/>
                  </a:xfrm>
                </p:grpSpPr>
                <p:sp>
                  <p:nvSpPr>
                    <p:cNvPr id="919" name="Círculo">
                      <a:extLst>
                        <a:ext uri="{FF2B5EF4-FFF2-40B4-BE49-F238E27FC236}">
                          <a16:creationId xmlns:a16="http://schemas.microsoft.com/office/drawing/2014/main" id="{C8D82592-CCBE-F5FB-42EF-D72539FEC7D8}"/>
                        </a:ext>
                      </a:extLst>
                    </p:cNvPr>
                    <p:cNvSpPr/>
                    <p:nvPr/>
                  </p:nvSpPr>
                  <p:spPr>
                    <a:xfrm rot="20827773">
                      <a:off x="10365610" y="1259128"/>
                      <a:ext cx="699221" cy="717712"/>
                    </a:xfrm>
                    <a:prstGeom prst="ellipse">
                      <a:avLst/>
                    </a:prstGeom>
                    <a:solidFill>
                      <a:schemeClr val="tx2">
                        <a:lumMod val="75000"/>
                        <a:alpha val="50036"/>
                      </a:schemeClr>
                    </a:solidFill>
                    <a:ln w="12700" cap="flat">
                      <a:noFill/>
                      <a:miter lim="400000"/>
                    </a:ln>
                    <a:effectLst/>
                  </p:spPr>
                  <p:txBody>
                    <a:bodyPr wrap="square" lIns="0" tIns="0" rIns="0" bIns="0" numCol="1" anchor="ctr">
                      <a:noAutofit/>
                    </a:bodyPr>
                    <a:lstStyle/>
                    <a:p>
                      <a:pPr>
                        <a:lnSpc>
                          <a:spcPct val="100000"/>
                        </a:lnSpc>
                        <a:defRPr sz="3200">
                          <a:solidFill>
                            <a:srgbClr val="FFFFFF"/>
                          </a:solidFill>
                          <a:latin typeface="+mn-lt"/>
                          <a:ea typeface="+mn-ea"/>
                          <a:cs typeface="+mn-cs"/>
                          <a:sym typeface="Helvetica Neue Medium"/>
                        </a:defRPr>
                      </a:pPr>
                      <a:endParaRPr sz="1600" dirty="0"/>
                    </a:p>
                  </p:txBody>
                </p:sp>
                <p:sp>
                  <p:nvSpPr>
                    <p:cNvPr id="920" name="CuadroTexto 919">
                      <a:extLst>
                        <a:ext uri="{FF2B5EF4-FFF2-40B4-BE49-F238E27FC236}">
                          <a16:creationId xmlns:a16="http://schemas.microsoft.com/office/drawing/2014/main" id="{27DEFCFE-12DA-6EA8-A83B-9FD58F3C7AF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546762" y="1456631"/>
                      <a:ext cx="380844" cy="36933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wrap="square">
                      <a:spAutoFit/>
                    </a:bodyPr>
                    <a:lstStyle/>
                    <a:p>
                      <a:r>
                        <a:rPr lang="en-US" b="1" kern="0" dirty="0">
                          <a:solidFill>
                            <a:srgbClr val="5E5E5E"/>
                          </a:solidFill>
                          <a:latin typeface="Helvetica"/>
                          <a:sym typeface="Helvetica"/>
                        </a:rPr>
                        <a:t>X</a:t>
                      </a:r>
                      <a:endParaRPr lang="es-CH" sz="2000" b="1" dirty="0"/>
                    </a:p>
                  </p:txBody>
                </p:sp>
              </p:grpSp>
            </p:grpSp>
          </p:grpSp>
          <p:cxnSp>
            <p:nvCxnSpPr>
              <p:cNvPr id="909" name="Conector recto de flecha 908">
                <a:extLst>
                  <a:ext uri="{FF2B5EF4-FFF2-40B4-BE49-F238E27FC236}">
                    <a16:creationId xmlns:a16="http://schemas.microsoft.com/office/drawing/2014/main" id="{BEF98457-E6D6-F031-BE83-E9EA818A7C01}"/>
                  </a:ext>
                </a:extLst>
              </p:cNvPr>
              <p:cNvCxnSpPr>
                <a:cxnSpLocks/>
                <a:stCxn id="929" idx="0"/>
                <a:endCxn id="921" idx="2"/>
              </p:cNvCxnSpPr>
              <p:nvPr/>
            </p:nvCxnSpPr>
            <p:spPr>
              <a:xfrm flipV="1">
                <a:off x="6110742" y="5352436"/>
                <a:ext cx="672600" cy="190528"/>
              </a:xfrm>
              <a:prstGeom prst="straightConnector1">
                <a:avLst/>
              </a:prstGeom>
              <a:solidFill>
                <a:schemeClr val="tx2">
                  <a:lumMod val="75000"/>
                  <a:alpha val="50036"/>
                </a:schemeClr>
              </a:solidFill>
              <a:ln>
                <a:solidFill>
                  <a:schemeClr val="tx2">
                    <a:lumMod val="50000"/>
                    <a:alpha val="50299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058" name="Grupo 1057">
                <a:extLst>
                  <a:ext uri="{FF2B5EF4-FFF2-40B4-BE49-F238E27FC236}">
                    <a16:creationId xmlns:a16="http://schemas.microsoft.com/office/drawing/2014/main" id="{EA3C503D-1B81-9B86-C6B1-5CBE880C1226}"/>
                  </a:ext>
                </a:extLst>
              </p:cNvPr>
              <p:cNvGrpSpPr/>
              <p:nvPr/>
            </p:nvGrpSpPr>
            <p:grpSpPr>
              <a:xfrm rot="17241397">
                <a:off x="7057377" y="4864533"/>
                <a:ext cx="2008695" cy="1384452"/>
                <a:chOff x="8016225" y="5252994"/>
                <a:chExt cx="2008695" cy="1384452"/>
              </a:xfrm>
            </p:grpSpPr>
            <p:sp>
              <p:nvSpPr>
                <p:cNvPr id="933" name="Círculo">
                  <a:extLst>
                    <a:ext uri="{FF2B5EF4-FFF2-40B4-BE49-F238E27FC236}">
                      <a16:creationId xmlns:a16="http://schemas.microsoft.com/office/drawing/2014/main" id="{DACC0186-F1AB-14EA-39C5-1C609EE29D90}"/>
                    </a:ext>
                  </a:extLst>
                </p:cNvPr>
                <p:cNvSpPr/>
                <p:nvPr/>
              </p:nvSpPr>
              <p:spPr>
                <a:xfrm rot="4627773">
                  <a:off x="8038983" y="5921542"/>
                  <a:ext cx="686013" cy="731530"/>
                </a:xfrm>
                <a:prstGeom prst="ellipse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934" name="Conector recto de flecha 933">
                  <a:extLst>
                    <a:ext uri="{FF2B5EF4-FFF2-40B4-BE49-F238E27FC236}">
                      <a16:creationId xmlns:a16="http://schemas.microsoft.com/office/drawing/2014/main" id="{3AF1DA95-D319-036A-0C1C-564398715D6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436241" y="5267308"/>
                  <a:ext cx="375537" cy="676448"/>
                </a:xfrm>
                <a:prstGeom prst="straightConnector1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5" name="Conector recto de flecha 934">
                  <a:extLst>
                    <a:ext uri="{FF2B5EF4-FFF2-40B4-BE49-F238E27FC236}">
                      <a16:creationId xmlns:a16="http://schemas.microsoft.com/office/drawing/2014/main" id="{997B0817-4C8D-05C8-C1E0-31F1339106A4}"/>
                    </a:ext>
                  </a:extLst>
                </p:cNvPr>
                <p:cNvCxnSpPr>
                  <a:cxnSpLocks/>
                  <a:endCxn id="1056" idx="2"/>
                </p:cNvCxnSpPr>
                <p:nvPr/>
              </p:nvCxnSpPr>
              <p:spPr>
                <a:xfrm>
                  <a:off x="9219406" y="5252994"/>
                  <a:ext cx="356576" cy="707057"/>
                </a:xfrm>
                <a:prstGeom prst="straightConnector1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5" name="Conector recto de flecha 1054">
                  <a:extLst>
                    <a:ext uri="{FF2B5EF4-FFF2-40B4-BE49-F238E27FC236}">
                      <a16:creationId xmlns:a16="http://schemas.microsoft.com/office/drawing/2014/main" id="{1CA3F932-415A-9147-5029-2099E485172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724481" y="6300039"/>
                  <a:ext cx="566194" cy="0"/>
                </a:xfrm>
                <a:prstGeom prst="straightConnector1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56" name="Círculo">
                  <a:extLst>
                    <a:ext uri="{FF2B5EF4-FFF2-40B4-BE49-F238E27FC236}">
                      <a16:creationId xmlns:a16="http://schemas.microsoft.com/office/drawing/2014/main" id="{00CABA5A-4689-D298-E9B9-553F8C5C0C8E}"/>
                    </a:ext>
                  </a:extLst>
                </p:cNvPr>
                <p:cNvSpPr/>
                <p:nvPr/>
              </p:nvSpPr>
              <p:spPr>
                <a:xfrm rot="4627773">
                  <a:off x="9316148" y="5928675"/>
                  <a:ext cx="686013" cy="731530"/>
                </a:xfrm>
                <a:prstGeom prst="ellipse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</p:grpSp>
          <p:sp>
            <p:nvSpPr>
              <p:cNvPr id="1059" name="CuadroTexto 1058">
                <a:extLst>
                  <a:ext uri="{FF2B5EF4-FFF2-40B4-BE49-F238E27FC236}">
                    <a16:creationId xmlns:a16="http://schemas.microsoft.com/office/drawing/2014/main" id="{FAB8D9C8-88C7-BC78-3CBA-89C06756BCDE}"/>
                  </a:ext>
                </a:extLst>
              </p:cNvPr>
              <p:cNvSpPr txBox="1"/>
              <p:nvPr/>
            </p:nvSpPr>
            <p:spPr>
              <a:xfrm>
                <a:off x="8422935" y="4851378"/>
                <a:ext cx="371468" cy="4001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0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t</a:t>
                </a:r>
                <a:endParaRPr lang="es-CH" sz="2000" b="1" dirty="0"/>
              </a:p>
            </p:txBody>
          </p:sp>
          <p:sp>
            <p:nvSpPr>
              <p:cNvPr id="1061" name="CuadroTexto 1060">
                <a:extLst>
                  <a:ext uri="{FF2B5EF4-FFF2-40B4-BE49-F238E27FC236}">
                    <a16:creationId xmlns:a16="http://schemas.microsoft.com/office/drawing/2014/main" id="{932EA449-FD59-913F-8135-424E2100513C}"/>
                  </a:ext>
                </a:extLst>
              </p:cNvPr>
              <p:cNvSpPr txBox="1"/>
              <p:nvPr/>
            </p:nvSpPr>
            <p:spPr>
              <a:xfrm>
                <a:off x="8012543" y="6127626"/>
                <a:ext cx="380844" cy="3693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Y</a:t>
                </a:r>
                <a:endParaRPr lang="es-CH" sz="2000" b="1" dirty="0"/>
              </a:p>
            </p:txBody>
          </p:sp>
        </p:grpSp>
        <p:cxnSp>
          <p:nvCxnSpPr>
            <p:cNvPr id="1065" name="Conector recto de flecha 1064">
              <a:extLst>
                <a:ext uri="{FF2B5EF4-FFF2-40B4-BE49-F238E27FC236}">
                  <a16:creationId xmlns:a16="http://schemas.microsoft.com/office/drawing/2014/main" id="{B9FD4307-EA83-9C89-6302-8386779909E3}"/>
                </a:ext>
              </a:extLst>
            </p:cNvPr>
            <p:cNvCxnSpPr>
              <a:cxnSpLocks/>
              <a:stCxn id="929" idx="1"/>
              <a:endCxn id="919" idx="3"/>
            </p:cNvCxnSpPr>
            <p:nvPr/>
          </p:nvCxnSpPr>
          <p:spPr>
            <a:xfrm flipV="1">
              <a:off x="5507184" y="4706358"/>
              <a:ext cx="250042" cy="611477"/>
            </a:xfrm>
            <a:prstGeom prst="straightConnector1">
              <a:avLst/>
            </a:prstGeom>
            <a:solidFill>
              <a:schemeClr val="tx2">
                <a:lumMod val="75000"/>
                <a:alpha val="50036"/>
              </a:schemeClr>
            </a:solidFill>
            <a:ln>
              <a:solidFill>
                <a:schemeClr val="tx2">
                  <a:lumMod val="50000"/>
                  <a:alpha val="50299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69" name="Vector with all bins of the histogram.…">
            <a:extLst>
              <a:ext uri="{FF2B5EF4-FFF2-40B4-BE49-F238E27FC236}">
                <a16:creationId xmlns:a16="http://schemas.microsoft.com/office/drawing/2014/main" id="{08C26698-82B9-F693-70E6-95FD358E3CBC}"/>
              </a:ext>
            </a:extLst>
          </p:cNvPr>
          <p:cNvSpPr/>
          <p:nvPr/>
        </p:nvSpPr>
        <p:spPr>
          <a:xfrm>
            <a:off x="4975535" y="2475339"/>
            <a:ext cx="3440470" cy="1137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t">
            <a:spAutoFit/>
          </a:bodyPr>
          <a:lstStyle/>
          <a:p>
            <a:pPr marL="240771" marR="0" lvl="0" indent="-240771" algn="l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r>
              <a:rPr lang="en-US" sz="2000" kern="0" dirty="0">
                <a:solidFill>
                  <a:srgbClr val="5E5E5E"/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What if there are new variables to consider for the treatment effect?</a:t>
            </a:r>
          </a:p>
        </p:txBody>
      </p:sp>
      <p:sp>
        <p:nvSpPr>
          <p:cNvPr id="1070" name="Vector with all bins of the histogram.…">
            <a:extLst>
              <a:ext uri="{FF2B5EF4-FFF2-40B4-BE49-F238E27FC236}">
                <a16:creationId xmlns:a16="http://schemas.microsoft.com/office/drawing/2014/main" id="{A5137D94-1D18-49AA-A17E-DF5F8946F223}"/>
              </a:ext>
            </a:extLst>
          </p:cNvPr>
          <p:cNvSpPr/>
          <p:nvPr/>
        </p:nvSpPr>
        <p:spPr>
          <a:xfrm>
            <a:off x="7979705" y="5264262"/>
            <a:ext cx="3714872" cy="768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t">
            <a:spAutoFit/>
          </a:bodyPr>
          <a:lstStyle/>
          <a:p>
            <a:pPr marL="240771" marR="0" lvl="0" indent="-240771" algn="l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r>
              <a:rPr lang="en-US" sz="2000" kern="0" dirty="0">
                <a:solidFill>
                  <a:srgbClr val="5E5E5E"/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What if the treatment also affects other X variables?</a:t>
            </a:r>
          </a:p>
        </p:txBody>
      </p:sp>
      <p:sp>
        <p:nvSpPr>
          <p:cNvPr id="1071" name="Vector with all bins of the histogram.…">
            <a:extLst>
              <a:ext uri="{FF2B5EF4-FFF2-40B4-BE49-F238E27FC236}">
                <a16:creationId xmlns:a16="http://schemas.microsoft.com/office/drawing/2014/main" id="{CE1456FB-1D1C-397D-CB41-048276C054E6}"/>
              </a:ext>
            </a:extLst>
          </p:cNvPr>
          <p:cNvSpPr/>
          <p:nvPr/>
        </p:nvSpPr>
        <p:spPr>
          <a:xfrm>
            <a:off x="1369800" y="4854049"/>
            <a:ext cx="3440470" cy="7683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t">
            <a:spAutoFit/>
          </a:bodyPr>
          <a:lstStyle/>
          <a:p>
            <a:pPr marL="240771" marR="0" lvl="0" indent="-240771" algn="l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r>
              <a:rPr lang="en-US" sz="2000" kern="0" dirty="0">
                <a:solidFill>
                  <a:srgbClr val="5E5E5E"/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What if there are multiple treatments in place to test?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9" grpId="0"/>
      <p:bldP spid="1070" grpId="0"/>
      <p:bldP spid="1070" grpId="1"/>
      <p:bldP spid="107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297A0E-2D35-4D74-83EC-7686040D3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9" name="RL for Data quality monitoring">
            <a:extLst>
              <a:ext uri="{FF2B5EF4-FFF2-40B4-BE49-F238E27FC236}">
                <a16:creationId xmlns:a16="http://schemas.microsoft.com/office/drawing/2014/main" id="{FEBAB28C-D15A-784B-F9C4-ACE596FBEE68}"/>
              </a:ext>
            </a:extLst>
          </p:cNvPr>
          <p:cNvSpPr txBox="1"/>
          <p:nvPr/>
        </p:nvSpPr>
        <p:spPr>
          <a:xfrm>
            <a:off x="519357" y="897732"/>
            <a:ext cx="5580070" cy="8207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sz="5000" dirty="0"/>
              <a:t>Causal discovery</a:t>
            </a:r>
          </a:p>
        </p:txBody>
      </p:sp>
      <p:grpSp>
        <p:nvGrpSpPr>
          <p:cNvPr id="1157" name="Agrupar">
            <a:extLst>
              <a:ext uri="{FF2B5EF4-FFF2-40B4-BE49-F238E27FC236}">
                <a16:creationId xmlns:a16="http://schemas.microsoft.com/office/drawing/2014/main" id="{5F3CC773-794A-8FB4-C5DF-F2B6BEBFE415}"/>
              </a:ext>
            </a:extLst>
          </p:cNvPr>
          <p:cNvGrpSpPr/>
          <p:nvPr/>
        </p:nvGrpSpPr>
        <p:grpSpPr>
          <a:xfrm rot="2915740">
            <a:off x="2790132" y="3065585"/>
            <a:ext cx="5635778" cy="5913927"/>
            <a:chOff x="0" y="0"/>
            <a:chExt cx="11271554" cy="11827853"/>
          </a:xfrm>
        </p:grpSpPr>
        <p:sp>
          <p:nvSpPr>
            <p:cNvPr id="1060" name="Óvalo">
              <a:extLst>
                <a:ext uri="{FF2B5EF4-FFF2-40B4-BE49-F238E27FC236}">
                  <a16:creationId xmlns:a16="http://schemas.microsoft.com/office/drawing/2014/main" id="{2C314564-4295-C437-AB44-AA904BF7F3FE}"/>
                </a:ext>
              </a:extLst>
            </p:cNvPr>
            <p:cNvSpPr/>
            <p:nvPr/>
          </p:nvSpPr>
          <p:spPr>
            <a:xfrm>
              <a:off x="392667" y="2644328"/>
              <a:ext cx="2412288" cy="25423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1" name="Óvalo">
              <a:extLst>
                <a:ext uri="{FF2B5EF4-FFF2-40B4-BE49-F238E27FC236}">
                  <a16:creationId xmlns:a16="http://schemas.microsoft.com/office/drawing/2014/main" id="{F516A25F-BF3C-1787-0B9D-AEEE1B1F28AD}"/>
                </a:ext>
              </a:extLst>
            </p:cNvPr>
            <p:cNvSpPr/>
            <p:nvPr/>
          </p:nvSpPr>
          <p:spPr>
            <a:xfrm>
              <a:off x="4832832" y="786496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2" name="Óvalo">
              <a:extLst>
                <a:ext uri="{FF2B5EF4-FFF2-40B4-BE49-F238E27FC236}">
                  <a16:creationId xmlns:a16="http://schemas.microsoft.com/office/drawing/2014/main" id="{41FE39C7-1305-49AE-E939-A5356888C1F7}"/>
                </a:ext>
              </a:extLst>
            </p:cNvPr>
            <p:cNvSpPr/>
            <p:nvPr/>
          </p:nvSpPr>
          <p:spPr>
            <a:xfrm>
              <a:off x="8789713" y="3726655"/>
              <a:ext cx="2412288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3" name="Óvalo">
              <a:extLst>
                <a:ext uri="{FF2B5EF4-FFF2-40B4-BE49-F238E27FC236}">
                  <a16:creationId xmlns:a16="http://schemas.microsoft.com/office/drawing/2014/main" id="{42FF9A67-F3B1-0108-6D07-4D6DDDABBA23}"/>
                </a:ext>
              </a:extLst>
            </p:cNvPr>
            <p:cNvSpPr/>
            <p:nvPr/>
          </p:nvSpPr>
          <p:spPr>
            <a:xfrm>
              <a:off x="4832832" y="4140486"/>
              <a:ext cx="2412287" cy="2542302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4" name="Óvalo">
              <a:extLst>
                <a:ext uri="{FF2B5EF4-FFF2-40B4-BE49-F238E27FC236}">
                  <a16:creationId xmlns:a16="http://schemas.microsoft.com/office/drawing/2014/main" id="{FF5E7655-D762-334B-6CB6-ACB1D0BBCDE0}"/>
                </a:ext>
              </a:extLst>
            </p:cNvPr>
            <p:cNvSpPr/>
            <p:nvPr/>
          </p:nvSpPr>
          <p:spPr>
            <a:xfrm>
              <a:off x="2911822" y="76399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5" name="Óvalo">
              <a:extLst>
                <a:ext uri="{FF2B5EF4-FFF2-40B4-BE49-F238E27FC236}">
                  <a16:creationId xmlns:a16="http://schemas.microsoft.com/office/drawing/2014/main" id="{DAF9AEED-87E3-152A-392E-88813B1FAACA}"/>
                </a:ext>
              </a:extLst>
            </p:cNvPr>
            <p:cNvSpPr/>
            <p:nvPr/>
          </p:nvSpPr>
          <p:spPr>
            <a:xfrm>
              <a:off x="6898909" y="1718990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6" name="Óvalo">
              <a:extLst>
                <a:ext uri="{FF2B5EF4-FFF2-40B4-BE49-F238E27FC236}">
                  <a16:creationId xmlns:a16="http://schemas.microsoft.com/office/drawing/2014/main" id="{BB05413C-1A28-CEB5-A495-E56ECCDB9B0B}"/>
                </a:ext>
              </a:extLst>
            </p:cNvPr>
            <p:cNvSpPr/>
            <p:nvPr/>
          </p:nvSpPr>
          <p:spPr>
            <a:xfrm>
              <a:off x="5720906" y="-1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7" name="Óvalo">
              <a:extLst>
                <a:ext uri="{FF2B5EF4-FFF2-40B4-BE49-F238E27FC236}">
                  <a16:creationId xmlns:a16="http://schemas.microsoft.com/office/drawing/2014/main" id="{A3F32DB5-5633-0433-35DF-C505937ACEBD}"/>
                </a:ext>
              </a:extLst>
            </p:cNvPr>
            <p:cNvSpPr/>
            <p:nvPr/>
          </p:nvSpPr>
          <p:spPr>
            <a:xfrm>
              <a:off x="1522383" y="884961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8" name="Óvalo">
              <a:extLst>
                <a:ext uri="{FF2B5EF4-FFF2-40B4-BE49-F238E27FC236}">
                  <a16:creationId xmlns:a16="http://schemas.microsoft.com/office/drawing/2014/main" id="{503675A2-A718-F8AB-5F47-32C36EFE345D}"/>
                </a:ext>
              </a:extLst>
            </p:cNvPr>
            <p:cNvSpPr/>
            <p:nvPr/>
          </p:nvSpPr>
          <p:spPr>
            <a:xfrm>
              <a:off x="2639975" y="5698135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69" name="Óvalo">
              <a:extLst>
                <a:ext uri="{FF2B5EF4-FFF2-40B4-BE49-F238E27FC236}">
                  <a16:creationId xmlns:a16="http://schemas.microsoft.com/office/drawing/2014/main" id="{AA615CCA-ABDC-7478-9B64-0EE6754D9381}"/>
                </a:ext>
              </a:extLst>
            </p:cNvPr>
            <p:cNvSpPr/>
            <p:nvPr/>
          </p:nvSpPr>
          <p:spPr>
            <a:xfrm>
              <a:off x="8137322" y="703512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0" name="Óvalo">
              <a:extLst>
                <a:ext uri="{FF2B5EF4-FFF2-40B4-BE49-F238E27FC236}">
                  <a16:creationId xmlns:a16="http://schemas.microsoft.com/office/drawing/2014/main" id="{527D5FB7-3327-1E13-BF21-9E25A79B5082}"/>
                </a:ext>
              </a:extLst>
            </p:cNvPr>
            <p:cNvSpPr/>
            <p:nvPr/>
          </p:nvSpPr>
          <p:spPr>
            <a:xfrm>
              <a:off x="7623833" y="9358948"/>
              <a:ext cx="1510261" cy="159165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1" name="Óvalo">
              <a:extLst>
                <a:ext uri="{FF2B5EF4-FFF2-40B4-BE49-F238E27FC236}">
                  <a16:creationId xmlns:a16="http://schemas.microsoft.com/office/drawing/2014/main" id="{2D2E8DFB-941E-56B3-8B5C-5BF7B4B1D482}"/>
                </a:ext>
              </a:extLst>
            </p:cNvPr>
            <p:cNvSpPr/>
            <p:nvPr/>
          </p:nvSpPr>
          <p:spPr>
            <a:xfrm>
              <a:off x="3201751" y="374353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2" name="Óvalo">
              <a:extLst>
                <a:ext uri="{FF2B5EF4-FFF2-40B4-BE49-F238E27FC236}">
                  <a16:creationId xmlns:a16="http://schemas.microsoft.com/office/drawing/2014/main" id="{43B67038-38B7-A853-CC1A-11101EA93A48}"/>
                </a:ext>
              </a:extLst>
            </p:cNvPr>
            <p:cNvSpPr/>
            <p:nvPr/>
          </p:nvSpPr>
          <p:spPr>
            <a:xfrm>
              <a:off x="1691491" y="135604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3" name="Óvalo">
              <a:extLst>
                <a:ext uri="{FF2B5EF4-FFF2-40B4-BE49-F238E27FC236}">
                  <a16:creationId xmlns:a16="http://schemas.microsoft.com/office/drawing/2014/main" id="{0D8975A6-90ED-4326-15B6-9D3118CBDC53}"/>
                </a:ext>
              </a:extLst>
            </p:cNvPr>
            <p:cNvSpPr/>
            <p:nvPr/>
          </p:nvSpPr>
          <p:spPr>
            <a:xfrm>
              <a:off x="4379754" y="19056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4" name="Óvalo">
              <a:extLst>
                <a:ext uri="{FF2B5EF4-FFF2-40B4-BE49-F238E27FC236}">
                  <a16:creationId xmlns:a16="http://schemas.microsoft.com/office/drawing/2014/main" id="{A29C3F02-E07F-8DB3-5006-A719575CEB90}"/>
                </a:ext>
              </a:extLst>
            </p:cNvPr>
            <p:cNvSpPr/>
            <p:nvPr/>
          </p:nvSpPr>
          <p:spPr>
            <a:xfrm>
              <a:off x="4621395" y="227921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5" name="Óvalo">
              <a:extLst>
                <a:ext uri="{FF2B5EF4-FFF2-40B4-BE49-F238E27FC236}">
                  <a16:creationId xmlns:a16="http://schemas.microsoft.com/office/drawing/2014/main" id="{676F59AE-ADA7-8B1F-8DA1-31D71F637418}"/>
                </a:ext>
              </a:extLst>
            </p:cNvPr>
            <p:cNvSpPr/>
            <p:nvPr/>
          </p:nvSpPr>
          <p:spPr>
            <a:xfrm>
              <a:off x="7611710" y="592053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6" name="Óvalo">
              <a:extLst>
                <a:ext uri="{FF2B5EF4-FFF2-40B4-BE49-F238E27FC236}">
                  <a16:creationId xmlns:a16="http://schemas.microsoft.com/office/drawing/2014/main" id="{8CE6F494-0E48-20B7-DD98-B6F2BFAA703B}"/>
                </a:ext>
              </a:extLst>
            </p:cNvPr>
            <p:cNvSpPr/>
            <p:nvPr/>
          </p:nvSpPr>
          <p:spPr>
            <a:xfrm>
              <a:off x="8517866" y="2756708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7" name="Óvalo">
              <a:extLst>
                <a:ext uri="{FF2B5EF4-FFF2-40B4-BE49-F238E27FC236}">
                  <a16:creationId xmlns:a16="http://schemas.microsoft.com/office/drawing/2014/main" id="{EFCE8FC9-BC72-9AB2-4AA4-3C632F74CAA5}"/>
                </a:ext>
              </a:extLst>
            </p:cNvPr>
            <p:cNvSpPr/>
            <p:nvPr/>
          </p:nvSpPr>
          <p:spPr>
            <a:xfrm>
              <a:off x="7188837" y="4093700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8" name="Óvalo">
              <a:extLst>
                <a:ext uri="{FF2B5EF4-FFF2-40B4-BE49-F238E27FC236}">
                  <a16:creationId xmlns:a16="http://schemas.microsoft.com/office/drawing/2014/main" id="{06877C08-5F86-8625-A116-8F28FAD08BCB}"/>
                </a:ext>
              </a:extLst>
            </p:cNvPr>
            <p:cNvSpPr/>
            <p:nvPr/>
          </p:nvSpPr>
          <p:spPr>
            <a:xfrm>
              <a:off x="6878467" y="6481188"/>
              <a:ext cx="1029338" cy="108481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79" name="Óvalo">
              <a:extLst>
                <a:ext uri="{FF2B5EF4-FFF2-40B4-BE49-F238E27FC236}">
                  <a16:creationId xmlns:a16="http://schemas.microsoft.com/office/drawing/2014/main" id="{67074F2E-2D70-A723-5794-5AB536FB47E3}"/>
                </a:ext>
              </a:extLst>
            </p:cNvPr>
            <p:cNvSpPr/>
            <p:nvPr/>
          </p:nvSpPr>
          <p:spPr>
            <a:xfrm>
              <a:off x="3805855" y="7850013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0" name="Óvalo">
              <a:extLst>
                <a:ext uri="{FF2B5EF4-FFF2-40B4-BE49-F238E27FC236}">
                  <a16:creationId xmlns:a16="http://schemas.microsoft.com/office/drawing/2014/main" id="{DAC38D0A-996A-2081-0C9C-0079A9F2A168}"/>
                </a:ext>
              </a:extLst>
            </p:cNvPr>
            <p:cNvSpPr/>
            <p:nvPr/>
          </p:nvSpPr>
          <p:spPr>
            <a:xfrm>
              <a:off x="2174774" y="7754514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1" name="Óvalo">
              <a:extLst>
                <a:ext uri="{FF2B5EF4-FFF2-40B4-BE49-F238E27FC236}">
                  <a16:creationId xmlns:a16="http://schemas.microsoft.com/office/drawing/2014/main" id="{772E1181-82F4-DFC3-67BA-F78C6FB341D8}"/>
                </a:ext>
              </a:extLst>
            </p:cNvPr>
            <p:cNvSpPr/>
            <p:nvPr/>
          </p:nvSpPr>
          <p:spPr>
            <a:xfrm>
              <a:off x="845745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2" name="Óvalo">
              <a:extLst>
                <a:ext uri="{FF2B5EF4-FFF2-40B4-BE49-F238E27FC236}">
                  <a16:creationId xmlns:a16="http://schemas.microsoft.com/office/drawing/2014/main" id="{59459F59-1E5E-D8AE-DF14-4225AC0A834E}"/>
                </a:ext>
              </a:extLst>
            </p:cNvPr>
            <p:cNvSpPr/>
            <p:nvPr/>
          </p:nvSpPr>
          <p:spPr>
            <a:xfrm>
              <a:off x="1480054" y="5367027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3" name="Óvalo">
              <a:extLst>
                <a:ext uri="{FF2B5EF4-FFF2-40B4-BE49-F238E27FC236}">
                  <a16:creationId xmlns:a16="http://schemas.microsoft.com/office/drawing/2014/main" id="{4AB5F056-71B5-CE48-09C5-6455F553DA03}"/>
                </a:ext>
              </a:extLst>
            </p:cNvPr>
            <p:cNvSpPr/>
            <p:nvPr/>
          </p:nvSpPr>
          <p:spPr>
            <a:xfrm>
              <a:off x="-1" y="5207861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4" name="Óvalo">
              <a:extLst>
                <a:ext uri="{FF2B5EF4-FFF2-40B4-BE49-F238E27FC236}">
                  <a16:creationId xmlns:a16="http://schemas.microsoft.com/office/drawing/2014/main" id="{FBE87031-53D2-D6C4-4A7F-6A06A8625ACD}"/>
                </a:ext>
              </a:extLst>
            </p:cNvPr>
            <p:cNvSpPr/>
            <p:nvPr/>
          </p:nvSpPr>
          <p:spPr>
            <a:xfrm>
              <a:off x="3715239" y="10619499"/>
              <a:ext cx="930404" cy="980549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5" name="Óvalo">
              <a:extLst>
                <a:ext uri="{FF2B5EF4-FFF2-40B4-BE49-F238E27FC236}">
                  <a16:creationId xmlns:a16="http://schemas.microsoft.com/office/drawing/2014/main" id="{522CE9E9-12FA-9FFD-6697-30E342709F51}"/>
                </a:ext>
              </a:extLst>
            </p:cNvPr>
            <p:cNvSpPr/>
            <p:nvPr/>
          </p:nvSpPr>
          <p:spPr>
            <a:xfrm>
              <a:off x="10118742" y="7054184"/>
              <a:ext cx="930404" cy="98055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6" name="Óvalo">
              <a:extLst>
                <a:ext uri="{FF2B5EF4-FFF2-40B4-BE49-F238E27FC236}">
                  <a16:creationId xmlns:a16="http://schemas.microsoft.com/office/drawing/2014/main" id="{BB11FF88-6744-3AA4-B003-D3D248266646}"/>
                </a:ext>
              </a:extLst>
            </p:cNvPr>
            <p:cNvSpPr/>
            <p:nvPr/>
          </p:nvSpPr>
          <p:spPr>
            <a:xfrm>
              <a:off x="3184908" y="287906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7" name="Óvalo">
              <a:extLst>
                <a:ext uri="{FF2B5EF4-FFF2-40B4-BE49-F238E27FC236}">
                  <a16:creationId xmlns:a16="http://schemas.microsoft.com/office/drawing/2014/main" id="{CB76B731-2EFD-1AF6-8E4C-787135FD7A2A}"/>
                </a:ext>
              </a:extLst>
            </p:cNvPr>
            <p:cNvSpPr/>
            <p:nvPr/>
          </p:nvSpPr>
          <p:spPr>
            <a:xfrm>
              <a:off x="4604553" y="357939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8" name="Óvalo">
              <a:extLst>
                <a:ext uri="{FF2B5EF4-FFF2-40B4-BE49-F238E27FC236}">
                  <a16:creationId xmlns:a16="http://schemas.microsoft.com/office/drawing/2014/main" id="{F16B7B83-BE16-A392-BF97-2A7D7AD38BFE}"/>
                </a:ext>
              </a:extLst>
            </p:cNvPr>
            <p:cNvSpPr/>
            <p:nvPr/>
          </p:nvSpPr>
          <p:spPr>
            <a:xfrm>
              <a:off x="4755578" y="154207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89" name="Óvalo">
              <a:extLst>
                <a:ext uri="{FF2B5EF4-FFF2-40B4-BE49-F238E27FC236}">
                  <a16:creationId xmlns:a16="http://schemas.microsoft.com/office/drawing/2014/main" id="{E4FCF785-B8C0-8A51-B95F-A59D1D3EFF3F}"/>
                </a:ext>
              </a:extLst>
            </p:cNvPr>
            <p:cNvSpPr/>
            <p:nvPr/>
          </p:nvSpPr>
          <p:spPr>
            <a:xfrm>
              <a:off x="6084607" y="30382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0" name="Óvalo">
              <a:extLst>
                <a:ext uri="{FF2B5EF4-FFF2-40B4-BE49-F238E27FC236}">
                  <a16:creationId xmlns:a16="http://schemas.microsoft.com/office/drawing/2014/main" id="{E384525D-E92E-B80F-60D1-501CD3BD162F}"/>
                </a:ext>
              </a:extLst>
            </p:cNvPr>
            <p:cNvSpPr/>
            <p:nvPr/>
          </p:nvSpPr>
          <p:spPr>
            <a:xfrm>
              <a:off x="5752350" y="195590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1" name="Óvalo">
              <a:extLst>
                <a:ext uri="{FF2B5EF4-FFF2-40B4-BE49-F238E27FC236}">
                  <a16:creationId xmlns:a16="http://schemas.microsoft.com/office/drawing/2014/main" id="{C35648E2-99AD-A4A5-D141-2D84332E0B1B}"/>
                </a:ext>
              </a:extLst>
            </p:cNvPr>
            <p:cNvSpPr/>
            <p:nvPr/>
          </p:nvSpPr>
          <p:spPr>
            <a:xfrm>
              <a:off x="8833280" y="1828572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2" name="Óvalo">
              <a:extLst>
                <a:ext uri="{FF2B5EF4-FFF2-40B4-BE49-F238E27FC236}">
                  <a16:creationId xmlns:a16="http://schemas.microsoft.com/office/drawing/2014/main" id="{47A8BCF3-A81F-8825-CF37-F142EA37268A}"/>
                </a:ext>
              </a:extLst>
            </p:cNvPr>
            <p:cNvSpPr/>
            <p:nvPr/>
          </p:nvSpPr>
          <p:spPr>
            <a:xfrm>
              <a:off x="9769642" y="2178737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3" name="Óvalo">
              <a:extLst>
                <a:ext uri="{FF2B5EF4-FFF2-40B4-BE49-F238E27FC236}">
                  <a16:creationId xmlns:a16="http://schemas.microsoft.com/office/drawing/2014/main" id="{1698B05A-2C18-596C-2EEB-38BC6F186E36}"/>
                </a:ext>
              </a:extLst>
            </p:cNvPr>
            <p:cNvSpPr/>
            <p:nvPr/>
          </p:nvSpPr>
          <p:spPr>
            <a:xfrm>
              <a:off x="10313335" y="313373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4" name="Óvalo">
              <a:extLst>
                <a:ext uri="{FF2B5EF4-FFF2-40B4-BE49-F238E27FC236}">
                  <a16:creationId xmlns:a16="http://schemas.microsoft.com/office/drawing/2014/main" id="{7FCA46AF-449F-E1E9-5027-F12AACB4D9AA}"/>
                </a:ext>
              </a:extLst>
            </p:cNvPr>
            <p:cNvSpPr/>
            <p:nvPr/>
          </p:nvSpPr>
          <p:spPr>
            <a:xfrm>
              <a:off x="9648821" y="300639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5" name="Óvalo">
              <a:extLst>
                <a:ext uri="{FF2B5EF4-FFF2-40B4-BE49-F238E27FC236}">
                  <a16:creationId xmlns:a16="http://schemas.microsoft.com/office/drawing/2014/main" id="{7709AD65-1D46-588C-B622-882F74DBD6AF}"/>
                </a:ext>
              </a:extLst>
            </p:cNvPr>
            <p:cNvSpPr/>
            <p:nvPr/>
          </p:nvSpPr>
          <p:spPr>
            <a:xfrm>
              <a:off x="8047945" y="5011888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6" name="Óvalo">
              <a:extLst>
                <a:ext uri="{FF2B5EF4-FFF2-40B4-BE49-F238E27FC236}">
                  <a16:creationId xmlns:a16="http://schemas.microsoft.com/office/drawing/2014/main" id="{02163E83-EB16-A6C7-C6CB-6A7A134DFB60}"/>
                </a:ext>
              </a:extLst>
            </p:cNvPr>
            <p:cNvSpPr/>
            <p:nvPr/>
          </p:nvSpPr>
          <p:spPr>
            <a:xfrm>
              <a:off x="8954101" y="615788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7" name="Óvalo">
              <a:extLst>
                <a:ext uri="{FF2B5EF4-FFF2-40B4-BE49-F238E27FC236}">
                  <a16:creationId xmlns:a16="http://schemas.microsoft.com/office/drawing/2014/main" id="{53DF0AF6-1AB2-BA01-0E9E-95EF1B9787BE}"/>
                </a:ext>
              </a:extLst>
            </p:cNvPr>
            <p:cNvSpPr/>
            <p:nvPr/>
          </p:nvSpPr>
          <p:spPr>
            <a:xfrm>
              <a:off x="8138561" y="61897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8" name="Óvalo">
              <a:extLst>
                <a:ext uri="{FF2B5EF4-FFF2-40B4-BE49-F238E27FC236}">
                  <a16:creationId xmlns:a16="http://schemas.microsoft.com/office/drawing/2014/main" id="{88772C80-51D5-42C5-9DC0-EC37A9F0CEF4}"/>
                </a:ext>
              </a:extLst>
            </p:cNvPr>
            <p:cNvSpPr/>
            <p:nvPr/>
          </p:nvSpPr>
          <p:spPr>
            <a:xfrm>
              <a:off x="5238862" y="676271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099" name="Óvalo">
              <a:extLst>
                <a:ext uri="{FF2B5EF4-FFF2-40B4-BE49-F238E27FC236}">
                  <a16:creationId xmlns:a16="http://schemas.microsoft.com/office/drawing/2014/main" id="{A2BD40B3-6BD1-193E-ADC7-17F0B4535068}"/>
                </a:ext>
              </a:extLst>
            </p:cNvPr>
            <p:cNvSpPr/>
            <p:nvPr/>
          </p:nvSpPr>
          <p:spPr>
            <a:xfrm>
              <a:off x="4574347" y="701737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0" name="Óvalo">
              <a:extLst>
                <a:ext uri="{FF2B5EF4-FFF2-40B4-BE49-F238E27FC236}">
                  <a16:creationId xmlns:a16="http://schemas.microsoft.com/office/drawing/2014/main" id="{42D46690-9FB9-67DB-4DE9-A59DB91A2427}"/>
                </a:ext>
              </a:extLst>
            </p:cNvPr>
            <p:cNvSpPr/>
            <p:nvPr/>
          </p:nvSpPr>
          <p:spPr>
            <a:xfrm>
              <a:off x="4513937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1" name="Óvalo">
              <a:extLst>
                <a:ext uri="{FF2B5EF4-FFF2-40B4-BE49-F238E27FC236}">
                  <a16:creationId xmlns:a16="http://schemas.microsoft.com/office/drawing/2014/main" id="{B3C3837B-F959-F99C-B06A-5211EAABCA5C}"/>
                </a:ext>
              </a:extLst>
            </p:cNvPr>
            <p:cNvSpPr/>
            <p:nvPr/>
          </p:nvSpPr>
          <p:spPr>
            <a:xfrm>
              <a:off x="4211885" y="4789056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2" name="Óvalo">
              <a:extLst>
                <a:ext uri="{FF2B5EF4-FFF2-40B4-BE49-F238E27FC236}">
                  <a16:creationId xmlns:a16="http://schemas.microsoft.com/office/drawing/2014/main" id="{FE06E159-9B53-0C1D-EF83-E1EB9146E56C}"/>
                </a:ext>
              </a:extLst>
            </p:cNvPr>
            <p:cNvSpPr/>
            <p:nvPr/>
          </p:nvSpPr>
          <p:spPr>
            <a:xfrm>
              <a:off x="3366139" y="513922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3" name="Óvalo">
              <a:extLst>
                <a:ext uri="{FF2B5EF4-FFF2-40B4-BE49-F238E27FC236}">
                  <a16:creationId xmlns:a16="http://schemas.microsoft.com/office/drawing/2014/main" id="{0ABA9B93-1CCC-F757-327C-004739909743}"/>
                </a:ext>
              </a:extLst>
            </p:cNvPr>
            <p:cNvSpPr/>
            <p:nvPr/>
          </p:nvSpPr>
          <p:spPr>
            <a:xfrm>
              <a:off x="2490188" y="501188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4" name="Óvalo">
              <a:extLst>
                <a:ext uri="{FF2B5EF4-FFF2-40B4-BE49-F238E27FC236}">
                  <a16:creationId xmlns:a16="http://schemas.microsoft.com/office/drawing/2014/main" id="{261D6138-61BD-21B0-7823-9F588ECB0AD1}"/>
                </a:ext>
              </a:extLst>
            </p:cNvPr>
            <p:cNvSpPr/>
            <p:nvPr/>
          </p:nvSpPr>
          <p:spPr>
            <a:xfrm>
              <a:off x="949723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5" name="Óvalo">
              <a:extLst>
                <a:ext uri="{FF2B5EF4-FFF2-40B4-BE49-F238E27FC236}">
                  <a16:creationId xmlns:a16="http://schemas.microsoft.com/office/drawing/2014/main" id="{3916B8D1-0FB4-D4B4-BFE7-DD4FA9F7C966}"/>
                </a:ext>
              </a:extLst>
            </p:cNvPr>
            <p:cNvSpPr/>
            <p:nvPr/>
          </p:nvSpPr>
          <p:spPr>
            <a:xfrm>
              <a:off x="134183" y="698554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6" name="Óvalo">
              <a:extLst>
                <a:ext uri="{FF2B5EF4-FFF2-40B4-BE49-F238E27FC236}">
                  <a16:creationId xmlns:a16="http://schemas.microsoft.com/office/drawing/2014/main" id="{41418DAA-5C31-7A6E-D105-B9BDFDF84E94}"/>
                </a:ext>
              </a:extLst>
            </p:cNvPr>
            <p:cNvSpPr/>
            <p:nvPr/>
          </p:nvSpPr>
          <p:spPr>
            <a:xfrm>
              <a:off x="73772" y="466172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7" name="Óvalo">
              <a:extLst>
                <a:ext uri="{FF2B5EF4-FFF2-40B4-BE49-F238E27FC236}">
                  <a16:creationId xmlns:a16="http://schemas.microsoft.com/office/drawing/2014/main" id="{734A1376-4ECC-13A1-C3F0-694327910C47}"/>
                </a:ext>
              </a:extLst>
            </p:cNvPr>
            <p:cNvSpPr/>
            <p:nvPr/>
          </p:nvSpPr>
          <p:spPr>
            <a:xfrm>
              <a:off x="2037110" y="6985544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8" name="Óvalo">
              <a:extLst>
                <a:ext uri="{FF2B5EF4-FFF2-40B4-BE49-F238E27FC236}">
                  <a16:creationId xmlns:a16="http://schemas.microsoft.com/office/drawing/2014/main" id="{8A66A314-0F38-8488-0D5D-374FA5883EBD}"/>
                </a:ext>
              </a:extLst>
            </p:cNvPr>
            <p:cNvSpPr/>
            <p:nvPr/>
          </p:nvSpPr>
          <p:spPr>
            <a:xfrm>
              <a:off x="1342391" y="8290704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09" name="Óvalo">
              <a:extLst>
                <a:ext uri="{FF2B5EF4-FFF2-40B4-BE49-F238E27FC236}">
                  <a16:creationId xmlns:a16="http://schemas.microsoft.com/office/drawing/2014/main" id="{6D564D61-B394-D38D-0B81-B7B184CF257F}"/>
                </a:ext>
              </a:extLst>
            </p:cNvPr>
            <p:cNvSpPr/>
            <p:nvPr/>
          </p:nvSpPr>
          <p:spPr>
            <a:xfrm>
              <a:off x="526850" y="8163371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0" name="Óvalo">
              <a:extLst>
                <a:ext uri="{FF2B5EF4-FFF2-40B4-BE49-F238E27FC236}">
                  <a16:creationId xmlns:a16="http://schemas.microsoft.com/office/drawing/2014/main" id="{8E8C1D2E-B261-17C4-DB16-96112D2DB35F}"/>
                </a:ext>
              </a:extLst>
            </p:cNvPr>
            <p:cNvSpPr/>
            <p:nvPr/>
          </p:nvSpPr>
          <p:spPr>
            <a:xfrm>
              <a:off x="3940038" y="9054700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1" name="Óvalo">
              <a:extLst>
                <a:ext uri="{FF2B5EF4-FFF2-40B4-BE49-F238E27FC236}">
                  <a16:creationId xmlns:a16="http://schemas.microsoft.com/office/drawing/2014/main" id="{611D5E4B-FBA3-47F5-36DF-AE87A0C45B18}"/>
                </a:ext>
              </a:extLst>
            </p:cNvPr>
            <p:cNvSpPr/>
            <p:nvPr/>
          </p:nvSpPr>
          <p:spPr>
            <a:xfrm>
              <a:off x="3305729" y="8322536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2" name="Óvalo">
              <a:extLst>
                <a:ext uri="{FF2B5EF4-FFF2-40B4-BE49-F238E27FC236}">
                  <a16:creationId xmlns:a16="http://schemas.microsoft.com/office/drawing/2014/main" id="{4A0E176A-4FA3-FBF4-A5C6-155D37BF9A97}"/>
                </a:ext>
              </a:extLst>
            </p:cNvPr>
            <p:cNvSpPr/>
            <p:nvPr/>
          </p:nvSpPr>
          <p:spPr>
            <a:xfrm>
              <a:off x="3154703" y="9086532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3" name="Óvalo">
              <a:extLst>
                <a:ext uri="{FF2B5EF4-FFF2-40B4-BE49-F238E27FC236}">
                  <a16:creationId xmlns:a16="http://schemas.microsoft.com/office/drawing/2014/main" id="{1696E672-447B-FA53-2EFB-D50B7754D47E}"/>
                </a:ext>
              </a:extLst>
            </p:cNvPr>
            <p:cNvSpPr/>
            <p:nvPr/>
          </p:nvSpPr>
          <p:spPr>
            <a:xfrm>
              <a:off x="4423321" y="1020069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4" name="Óvalo">
              <a:extLst>
                <a:ext uri="{FF2B5EF4-FFF2-40B4-BE49-F238E27FC236}">
                  <a16:creationId xmlns:a16="http://schemas.microsoft.com/office/drawing/2014/main" id="{23FE142A-68F7-5EA7-4DC9-2E45CED175FC}"/>
                </a:ext>
              </a:extLst>
            </p:cNvPr>
            <p:cNvSpPr/>
            <p:nvPr/>
          </p:nvSpPr>
          <p:spPr>
            <a:xfrm>
              <a:off x="5782555" y="11410353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5" name="Óvalo">
              <a:extLst>
                <a:ext uri="{FF2B5EF4-FFF2-40B4-BE49-F238E27FC236}">
                  <a16:creationId xmlns:a16="http://schemas.microsoft.com/office/drawing/2014/main" id="{4410B8D2-FB4C-F95F-4577-9998D4F6BE6B}"/>
                </a:ext>
              </a:extLst>
            </p:cNvPr>
            <p:cNvSpPr/>
            <p:nvPr/>
          </p:nvSpPr>
          <p:spPr>
            <a:xfrm>
              <a:off x="6598096" y="1045535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6" name="Óvalo">
              <a:extLst>
                <a:ext uri="{FF2B5EF4-FFF2-40B4-BE49-F238E27FC236}">
                  <a16:creationId xmlns:a16="http://schemas.microsoft.com/office/drawing/2014/main" id="{3F7CCCDF-CBA6-1C3F-9332-168CFFE2AD91}"/>
                </a:ext>
              </a:extLst>
            </p:cNvPr>
            <p:cNvSpPr/>
            <p:nvPr/>
          </p:nvSpPr>
          <p:spPr>
            <a:xfrm>
              <a:off x="5722145" y="1061452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7" name="Óvalo">
              <a:extLst>
                <a:ext uri="{FF2B5EF4-FFF2-40B4-BE49-F238E27FC236}">
                  <a16:creationId xmlns:a16="http://schemas.microsoft.com/office/drawing/2014/main" id="{0C8D6A98-FA18-7E52-C676-589D1CD6D3F6}"/>
                </a:ext>
              </a:extLst>
            </p:cNvPr>
            <p:cNvSpPr/>
            <p:nvPr/>
          </p:nvSpPr>
          <p:spPr>
            <a:xfrm>
              <a:off x="7383431" y="8640868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8" name="Óvalo">
              <a:extLst>
                <a:ext uri="{FF2B5EF4-FFF2-40B4-BE49-F238E27FC236}">
                  <a16:creationId xmlns:a16="http://schemas.microsoft.com/office/drawing/2014/main" id="{AF6C161C-6CF6-E487-DC63-EDCDFC5297B9}"/>
                </a:ext>
              </a:extLst>
            </p:cNvPr>
            <p:cNvSpPr/>
            <p:nvPr/>
          </p:nvSpPr>
          <p:spPr>
            <a:xfrm>
              <a:off x="10041489" y="873636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19" name="Óvalo">
              <a:extLst>
                <a:ext uri="{FF2B5EF4-FFF2-40B4-BE49-F238E27FC236}">
                  <a16:creationId xmlns:a16="http://schemas.microsoft.com/office/drawing/2014/main" id="{A7FAF373-4401-9CB9-FE17-E42DD0CBD3EC}"/>
                </a:ext>
              </a:extLst>
            </p:cNvPr>
            <p:cNvSpPr/>
            <p:nvPr/>
          </p:nvSpPr>
          <p:spPr>
            <a:xfrm>
              <a:off x="9467590" y="692187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0" name="Óvalo">
              <a:extLst>
                <a:ext uri="{FF2B5EF4-FFF2-40B4-BE49-F238E27FC236}">
                  <a16:creationId xmlns:a16="http://schemas.microsoft.com/office/drawing/2014/main" id="{A951B623-6084-6CD9-3A13-D44039199B76}"/>
                </a:ext>
              </a:extLst>
            </p:cNvPr>
            <p:cNvSpPr/>
            <p:nvPr/>
          </p:nvSpPr>
          <p:spPr>
            <a:xfrm>
              <a:off x="10192515" y="625338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1" name="Óvalo">
              <a:extLst>
                <a:ext uri="{FF2B5EF4-FFF2-40B4-BE49-F238E27FC236}">
                  <a16:creationId xmlns:a16="http://schemas.microsoft.com/office/drawing/2014/main" id="{F20378DA-94AF-8627-E0D7-4F9A19C8FACB}"/>
                </a:ext>
              </a:extLst>
            </p:cNvPr>
            <p:cNvSpPr/>
            <p:nvPr/>
          </p:nvSpPr>
          <p:spPr>
            <a:xfrm>
              <a:off x="7292816" y="9373031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2" name="Óvalo">
              <a:extLst>
                <a:ext uri="{FF2B5EF4-FFF2-40B4-BE49-F238E27FC236}">
                  <a16:creationId xmlns:a16="http://schemas.microsoft.com/office/drawing/2014/main" id="{D24DABEF-A1DB-0F88-758E-0D59739F027D}"/>
                </a:ext>
              </a:extLst>
            </p:cNvPr>
            <p:cNvSpPr/>
            <p:nvPr/>
          </p:nvSpPr>
          <p:spPr>
            <a:xfrm>
              <a:off x="6277962" y="7335709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3" name="Óvalo">
              <a:extLst>
                <a:ext uri="{FF2B5EF4-FFF2-40B4-BE49-F238E27FC236}">
                  <a16:creationId xmlns:a16="http://schemas.microsoft.com/office/drawing/2014/main" id="{41838172-ED71-A3EC-C454-CE9E73D3418B}"/>
                </a:ext>
              </a:extLst>
            </p:cNvPr>
            <p:cNvSpPr/>
            <p:nvPr/>
          </p:nvSpPr>
          <p:spPr>
            <a:xfrm>
              <a:off x="6930353" y="7845039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4" name="Óvalo">
              <a:extLst>
                <a:ext uri="{FF2B5EF4-FFF2-40B4-BE49-F238E27FC236}">
                  <a16:creationId xmlns:a16="http://schemas.microsoft.com/office/drawing/2014/main" id="{FE71905F-5865-8B2E-7606-CAC521B8C0F2}"/>
                </a:ext>
              </a:extLst>
            </p:cNvPr>
            <p:cNvSpPr/>
            <p:nvPr/>
          </p:nvSpPr>
          <p:spPr>
            <a:xfrm>
              <a:off x="41212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5" name="Óvalo">
              <a:extLst>
                <a:ext uri="{FF2B5EF4-FFF2-40B4-BE49-F238E27FC236}">
                  <a16:creationId xmlns:a16="http://schemas.microsoft.com/office/drawing/2014/main" id="{AD764408-4DD4-7B16-0630-FDFBA93C980E}"/>
                </a:ext>
              </a:extLst>
            </p:cNvPr>
            <p:cNvSpPr/>
            <p:nvPr/>
          </p:nvSpPr>
          <p:spPr>
            <a:xfrm>
              <a:off x="3064087" y="1055085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6" name="Óvalo">
              <a:extLst>
                <a:ext uri="{FF2B5EF4-FFF2-40B4-BE49-F238E27FC236}">
                  <a16:creationId xmlns:a16="http://schemas.microsoft.com/office/drawing/2014/main" id="{987C9DF9-D735-756E-7DAC-39915F06659C}"/>
                </a:ext>
              </a:extLst>
            </p:cNvPr>
            <p:cNvSpPr/>
            <p:nvPr/>
          </p:nvSpPr>
          <p:spPr>
            <a:xfrm>
              <a:off x="4985819" y="1090102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7" name="Óvalo">
              <a:extLst>
                <a:ext uri="{FF2B5EF4-FFF2-40B4-BE49-F238E27FC236}">
                  <a16:creationId xmlns:a16="http://schemas.microsoft.com/office/drawing/2014/main" id="{DA31AA65-FAD4-9639-9251-B89498557877}"/>
                </a:ext>
              </a:extLst>
            </p:cNvPr>
            <p:cNvSpPr/>
            <p:nvPr/>
          </p:nvSpPr>
          <p:spPr>
            <a:xfrm>
              <a:off x="6573760" y="3413640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8" name="Óvalo">
              <a:extLst>
                <a:ext uri="{FF2B5EF4-FFF2-40B4-BE49-F238E27FC236}">
                  <a16:creationId xmlns:a16="http://schemas.microsoft.com/office/drawing/2014/main" id="{14978813-06EB-C6DB-6BA3-DD6E4B7A9A50}"/>
                </a:ext>
              </a:extLst>
            </p:cNvPr>
            <p:cNvSpPr/>
            <p:nvPr/>
          </p:nvSpPr>
          <p:spPr>
            <a:xfrm>
              <a:off x="6241503" y="175831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29" name="Óvalo">
              <a:extLst>
                <a:ext uri="{FF2B5EF4-FFF2-40B4-BE49-F238E27FC236}">
                  <a16:creationId xmlns:a16="http://schemas.microsoft.com/office/drawing/2014/main" id="{13A15A7C-008D-B3B8-ABF2-4C7C65D75925}"/>
                </a:ext>
              </a:extLst>
            </p:cNvPr>
            <p:cNvSpPr/>
            <p:nvPr/>
          </p:nvSpPr>
          <p:spPr>
            <a:xfrm>
              <a:off x="5305142" y="341364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0" name="Óvalo">
              <a:extLst>
                <a:ext uri="{FF2B5EF4-FFF2-40B4-BE49-F238E27FC236}">
                  <a16:creationId xmlns:a16="http://schemas.microsoft.com/office/drawing/2014/main" id="{8604C576-E1C2-EDBA-0B37-4FD401EF8F9B}"/>
                </a:ext>
              </a:extLst>
            </p:cNvPr>
            <p:cNvSpPr/>
            <p:nvPr/>
          </p:nvSpPr>
          <p:spPr>
            <a:xfrm>
              <a:off x="2526264" y="2363145"/>
              <a:ext cx="589887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1" name="Óvalo">
              <a:extLst>
                <a:ext uri="{FF2B5EF4-FFF2-40B4-BE49-F238E27FC236}">
                  <a16:creationId xmlns:a16="http://schemas.microsoft.com/office/drawing/2014/main" id="{E15F3096-6113-AF61-314A-9303E4F47896}"/>
                </a:ext>
              </a:extLst>
            </p:cNvPr>
            <p:cNvSpPr/>
            <p:nvPr/>
          </p:nvSpPr>
          <p:spPr>
            <a:xfrm>
              <a:off x="3825087" y="25223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2" name="Óvalo">
              <a:extLst>
                <a:ext uri="{FF2B5EF4-FFF2-40B4-BE49-F238E27FC236}">
                  <a16:creationId xmlns:a16="http://schemas.microsoft.com/office/drawing/2014/main" id="{F246700F-C048-8FF2-8EDE-7DEAC1DCE4ED}"/>
                </a:ext>
              </a:extLst>
            </p:cNvPr>
            <p:cNvSpPr/>
            <p:nvPr/>
          </p:nvSpPr>
          <p:spPr>
            <a:xfrm>
              <a:off x="3945908" y="529179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3" name="Óvalo">
              <a:extLst>
                <a:ext uri="{FF2B5EF4-FFF2-40B4-BE49-F238E27FC236}">
                  <a16:creationId xmlns:a16="http://schemas.microsoft.com/office/drawing/2014/main" id="{8DF3FC13-FC18-2E94-FEE3-E7DDA84D414E}"/>
                </a:ext>
              </a:extLst>
            </p:cNvPr>
            <p:cNvSpPr/>
            <p:nvPr/>
          </p:nvSpPr>
          <p:spPr>
            <a:xfrm>
              <a:off x="3945908" y="7042620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4" name="Óvalo">
              <a:extLst>
                <a:ext uri="{FF2B5EF4-FFF2-40B4-BE49-F238E27FC236}">
                  <a16:creationId xmlns:a16="http://schemas.microsoft.com/office/drawing/2014/main" id="{233C25AD-3176-5569-9A2D-482007DADE25}"/>
                </a:ext>
              </a:extLst>
            </p:cNvPr>
            <p:cNvSpPr/>
            <p:nvPr/>
          </p:nvSpPr>
          <p:spPr>
            <a:xfrm>
              <a:off x="9171408" y="882527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5" name="Óvalo">
              <a:extLst>
                <a:ext uri="{FF2B5EF4-FFF2-40B4-BE49-F238E27FC236}">
                  <a16:creationId xmlns:a16="http://schemas.microsoft.com/office/drawing/2014/main" id="{0B1C355A-E129-086A-F148-4982DA5D910A}"/>
                </a:ext>
              </a:extLst>
            </p:cNvPr>
            <p:cNvSpPr/>
            <p:nvPr/>
          </p:nvSpPr>
          <p:spPr>
            <a:xfrm>
              <a:off x="7208070" y="1086259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6" name="Óvalo">
              <a:extLst>
                <a:ext uri="{FF2B5EF4-FFF2-40B4-BE49-F238E27FC236}">
                  <a16:creationId xmlns:a16="http://schemas.microsoft.com/office/drawing/2014/main" id="{7F43AF3B-C0CC-DCE8-FADD-3C7CAAB47D47}"/>
                </a:ext>
              </a:extLst>
            </p:cNvPr>
            <p:cNvSpPr/>
            <p:nvPr/>
          </p:nvSpPr>
          <p:spPr>
            <a:xfrm>
              <a:off x="3160573" y="9748439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7" name="Óvalo">
              <a:extLst>
                <a:ext uri="{FF2B5EF4-FFF2-40B4-BE49-F238E27FC236}">
                  <a16:creationId xmlns:a16="http://schemas.microsoft.com/office/drawing/2014/main" id="{2992268A-FAFE-985B-1F37-B32862F35C6D}"/>
                </a:ext>
              </a:extLst>
            </p:cNvPr>
            <p:cNvSpPr/>
            <p:nvPr/>
          </p:nvSpPr>
          <p:spPr>
            <a:xfrm>
              <a:off x="895183" y="8697945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8" name="Óvalo">
              <a:extLst>
                <a:ext uri="{FF2B5EF4-FFF2-40B4-BE49-F238E27FC236}">
                  <a16:creationId xmlns:a16="http://schemas.microsoft.com/office/drawing/2014/main" id="{CBFC0510-D51D-5AF9-A289-CB96BFA60A53}"/>
                </a:ext>
              </a:extLst>
            </p:cNvPr>
            <p:cNvSpPr/>
            <p:nvPr/>
          </p:nvSpPr>
          <p:spPr>
            <a:xfrm>
              <a:off x="9654691" y="790211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39" name="Óvalo">
              <a:extLst>
                <a:ext uri="{FF2B5EF4-FFF2-40B4-BE49-F238E27FC236}">
                  <a16:creationId xmlns:a16="http://schemas.microsoft.com/office/drawing/2014/main" id="{5BBC956C-E4FF-42DE-8C2F-542B73D67E9E}"/>
                </a:ext>
              </a:extLst>
            </p:cNvPr>
            <p:cNvSpPr/>
            <p:nvPr/>
          </p:nvSpPr>
          <p:spPr>
            <a:xfrm>
              <a:off x="7359095" y="5578295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0" name="Óvalo">
              <a:extLst>
                <a:ext uri="{FF2B5EF4-FFF2-40B4-BE49-F238E27FC236}">
                  <a16:creationId xmlns:a16="http://schemas.microsoft.com/office/drawing/2014/main" id="{56A262FD-C9E6-C2AF-AC61-F40474F70A6E}"/>
                </a:ext>
              </a:extLst>
            </p:cNvPr>
            <p:cNvSpPr/>
            <p:nvPr/>
          </p:nvSpPr>
          <p:spPr>
            <a:xfrm>
              <a:off x="8265252" y="3891137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1" name="Óvalo">
              <a:extLst>
                <a:ext uri="{FF2B5EF4-FFF2-40B4-BE49-F238E27FC236}">
                  <a16:creationId xmlns:a16="http://schemas.microsoft.com/office/drawing/2014/main" id="{33538729-3203-9A2F-C55D-3748BC9C0CC4}"/>
                </a:ext>
              </a:extLst>
            </p:cNvPr>
            <p:cNvSpPr/>
            <p:nvPr/>
          </p:nvSpPr>
          <p:spPr>
            <a:xfrm>
              <a:off x="7661147" y="3349973"/>
              <a:ext cx="589888" cy="62168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2" name="Óvalo">
              <a:extLst>
                <a:ext uri="{FF2B5EF4-FFF2-40B4-BE49-F238E27FC236}">
                  <a16:creationId xmlns:a16="http://schemas.microsoft.com/office/drawing/2014/main" id="{DB839D81-BF40-F476-2C68-B94B01EE3C08}"/>
                </a:ext>
              </a:extLst>
            </p:cNvPr>
            <p:cNvSpPr/>
            <p:nvPr/>
          </p:nvSpPr>
          <p:spPr>
            <a:xfrm>
              <a:off x="10681668" y="5992126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3" name="Óvalo">
              <a:extLst>
                <a:ext uri="{FF2B5EF4-FFF2-40B4-BE49-F238E27FC236}">
                  <a16:creationId xmlns:a16="http://schemas.microsoft.com/office/drawing/2014/main" id="{123AE8F6-4B55-989A-F0F4-A453BA60B3E8}"/>
                </a:ext>
              </a:extLst>
            </p:cNvPr>
            <p:cNvSpPr/>
            <p:nvPr/>
          </p:nvSpPr>
          <p:spPr>
            <a:xfrm>
              <a:off x="7449711" y="7870282"/>
              <a:ext cx="589888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4" name="Óvalo">
              <a:extLst>
                <a:ext uri="{FF2B5EF4-FFF2-40B4-BE49-F238E27FC236}">
                  <a16:creationId xmlns:a16="http://schemas.microsoft.com/office/drawing/2014/main" id="{B5B5E0F9-D281-0E43-91ED-4B3B9F42BC72}"/>
                </a:ext>
              </a:extLst>
            </p:cNvPr>
            <p:cNvSpPr/>
            <p:nvPr/>
          </p:nvSpPr>
          <p:spPr>
            <a:xfrm>
              <a:off x="8265252" y="8666111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5" name="Óvalo">
              <a:extLst>
                <a:ext uri="{FF2B5EF4-FFF2-40B4-BE49-F238E27FC236}">
                  <a16:creationId xmlns:a16="http://schemas.microsoft.com/office/drawing/2014/main" id="{5F426009-8709-D386-EF62-E08BBB427073}"/>
                </a:ext>
              </a:extLst>
            </p:cNvPr>
            <p:cNvSpPr/>
            <p:nvPr/>
          </p:nvSpPr>
          <p:spPr>
            <a:xfrm>
              <a:off x="5033295" y="7265452"/>
              <a:ext cx="589887" cy="62168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6" name="Óvalo">
              <a:extLst>
                <a:ext uri="{FF2B5EF4-FFF2-40B4-BE49-F238E27FC236}">
                  <a16:creationId xmlns:a16="http://schemas.microsoft.com/office/drawing/2014/main" id="{FB57EDAF-35B8-23EF-6E8F-91ABCCC4EF59}"/>
                </a:ext>
              </a:extLst>
            </p:cNvPr>
            <p:cNvSpPr/>
            <p:nvPr/>
          </p:nvSpPr>
          <p:spPr>
            <a:xfrm>
              <a:off x="5945704" y="6805255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7" name="Óvalo">
              <a:extLst>
                <a:ext uri="{FF2B5EF4-FFF2-40B4-BE49-F238E27FC236}">
                  <a16:creationId xmlns:a16="http://schemas.microsoft.com/office/drawing/2014/main" id="{2E915812-8292-A8B5-ED18-FF31741D7066}"/>
                </a:ext>
              </a:extLst>
            </p:cNvPr>
            <p:cNvSpPr/>
            <p:nvPr/>
          </p:nvSpPr>
          <p:spPr>
            <a:xfrm>
              <a:off x="3335934" y="7526708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8" name="Óvalo">
              <a:extLst>
                <a:ext uri="{FF2B5EF4-FFF2-40B4-BE49-F238E27FC236}">
                  <a16:creationId xmlns:a16="http://schemas.microsoft.com/office/drawing/2014/main" id="{D9C574E4-1003-8F92-8AA5-894584311991}"/>
                </a:ext>
              </a:extLst>
            </p:cNvPr>
            <p:cNvSpPr/>
            <p:nvPr/>
          </p:nvSpPr>
          <p:spPr>
            <a:xfrm>
              <a:off x="1644443" y="653988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49" name="Óvalo">
              <a:extLst>
                <a:ext uri="{FF2B5EF4-FFF2-40B4-BE49-F238E27FC236}">
                  <a16:creationId xmlns:a16="http://schemas.microsoft.com/office/drawing/2014/main" id="{66F2D4C7-72EF-126C-4E04-A8F790385C45}"/>
                </a:ext>
              </a:extLst>
            </p:cNvPr>
            <p:cNvSpPr/>
            <p:nvPr/>
          </p:nvSpPr>
          <p:spPr>
            <a:xfrm>
              <a:off x="2882856" y="3420230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0" name="Óvalo">
              <a:extLst>
                <a:ext uri="{FF2B5EF4-FFF2-40B4-BE49-F238E27FC236}">
                  <a16:creationId xmlns:a16="http://schemas.microsoft.com/office/drawing/2014/main" id="{2A0A17BB-1618-4FDD-43A0-62CF9CB6EB30}"/>
                </a:ext>
              </a:extLst>
            </p:cNvPr>
            <p:cNvSpPr/>
            <p:nvPr/>
          </p:nvSpPr>
          <p:spPr>
            <a:xfrm>
              <a:off x="4000448" y="3356564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1" name="Óvalo">
              <a:extLst>
                <a:ext uri="{FF2B5EF4-FFF2-40B4-BE49-F238E27FC236}">
                  <a16:creationId xmlns:a16="http://schemas.microsoft.com/office/drawing/2014/main" id="{90ABAA70-3218-0294-9A94-836D432E7B56}"/>
                </a:ext>
              </a:extLst>
            </p:cNvPr>
            <p:cNvSpPr/>
            <p:nvPr/>
          </p:nvSpPr>
          <p:spPr>
            <a:xfrm>
              <a:off x="5299272" y="1446574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2" name="Óvalo">
              <a:extLst>
                <a:ext uri="{FF2B5EF4-FFF2-40B4-BE49-F238E27FC236}">
                  <a16:creationId xmlns:a16="http://schemas.microsoft.com/office/drawing/2014/main" id="{BD457654-BB55-65B3-C36C-87222508CC6E}"/>
                </a:ext>
              </a:extLst>
            </p:cNvPr>
            <p:cNvSpPr/>
            <p:nvPr/>
          </p:nvSpPr>
          <p:spPr>
            <a:xfrm>
              <a:off x="5389888" y="45915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3" name="Óvalo">
              <a:extLst>
                <a:ext uri="{FF2B5EF4-FFF2-40B4-BE49-F238E27FC236}">
                  <a16:creationId xmlns:a16="http://schemas.microsoft.com/office/drawing/2014/main" id="{6116221B-DC4A-9A6B-4716-4AA760D19FDA}"/>
                </a:ext>
              </a:extLst>
            </p:cNvPr>
            <p:cNvSpPr/>
            <p:nvPr/>
          </p:nvSpPr>
          <p:spPr>
            <a:xfrm>
              <a:off x="3607781" y="268747"/>
              <a:ext cx="396149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4" name="Óvalo">
              <a:extLst>
                <a:ext uri="{FF2B5EF4-FFF2-40B4-BE49-F238E27FC236}">
                  <a16:creationId xmlns:a16="http://schemas.microsoft.com/office/drawing/2014/main" id="{7A3F2BDC-A474-5F24-F096-DA9CC3D67F77}"/>
                </a:ext>
              </a:extLst>
            </p:cNvPr>
            <p:cNvSpPr/>
            <p:nvPr/>
          </p:nvSpPr>
          <p:spPr>
            <a:xfrm>
              <a:off x="8863486" y="1223742"/>
              <a:ext cx="396149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5" name="Óvalo">
              <a:extLst>
                <a:ext uri="{FF2B5EF4-FFF2-40B4-BE49-F238E27FC236}">
                  <a16:creationId xmlns:a16="http://schemas.microsoft.com/office/drawing/2014/main" id="{A1AC3F36-1604-0B18-4152-BF192595C749}"/>
                </a:ext>
              </a:extLst>
            </p:cNvPr>
            <p:cNvSpPr/>
            <p:nvPr/>
          </p:nvSpPr>
          <p:spPr>
            <a:xfrm>
              <a:off x="9346769" y="9691363"/>
              <a:ext cx="396150" cy="4175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6" name="Óvalo">
              <a:extLst>
                <a:ext uri="{FF2B5EF4-FFF2-40B4-BE49-F238E27FC236}">
                  <a16:creationId xmlns:a16="http://schemas.microsoft.com/office/drawing/2014/main" id="{C419C4E6-72F9-5335-92B8-D2F4406F3730}"/>
                </a:ext>
              </a:extLst>
            </p:cNvPr>
            <p:cNvSpPr/>
            <p:nvPr/>
          </p:nvSpPr>
          <p:spPr>
            <a:xfrm>
              <a:off x="8047945" y="6762712"/>
              <a:ext cx="396150" cy="417501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1255" name="Agrupar">
            <a:extLst>
              <a:ext uri="{FF2B5EF4-FFF2-40B4-BE49-F238E27FC236}">
                <a16:creationId xmlns:a16="http://schemas.microsoft.com/office/drawing/2014/main" id="{FDAD09AF-9B69-D24D-0581-3D29827CE838}"/>
              </a:ext>
            </a:extLst>
          </p:cNvPr>
          <p:cNvGrpSpPr/>
          <p:nvPr/>
        </p:nvGrpSpPr>
        <p:grpSpPr>
          <a:xfrm rot="2915740">
            <a:off x="7901716" y="-633701"/>
            <a:ext cx="4739209" cy="4718782"/>
            <a:chOff x="0" y="0"/>
            <a:chExt cx="9478416" cy="9437563"/>
          </a:xfrm>
        </p:grpSpPr>
        <p:sp>
          <p:nvSpPr>
            <p:cNvPr id="1158" name="Círculo">
              <a:extLst>
                <a:ext uri="{FF2B5EF4-FFF2-40B4-BE49-F238E27FC236}">
                  <a16:creationId xmlns:a16="http://schemas.microsoft.com/office/drawing/2014/main" id="{3AD1A7E4-C24B-7DB2-C0F7-55DA6BC677CA}"/>
                </a:ext>
              </a:extLst>
            </p:cNvPr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59" name="Círculo">
              <a:extLst>
                <a:ext uri="{FF2B5EF4-FFF2-40B4-BE49-F238E27FC236}">
                  <a16:creationId xmlns:a16="http://schemas.microsoft.com/office/drawing/2014/main" id="{B33CEF9C-945B-A04E-5CE4-F432BEA1135C}"/>
                </a:ext>
              </a:extLst>
            </p:cNvPr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0" name="Círculo">
              <a:extLst>
                <a:ext uri="{FF2B5EF4-FFF2-40B4-BE49-F238E27FC236}">
                  <a16:creationId xmlns:a16="http://schemas.microsoft.com/office/drawing/2014/main" id="{06B19AC1-DF18-C140-13AD-F1EB34F87072}"/>
                </a:ext>
              </a:extLst>
            </p:cNvPr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1" name="Círculo">
              <a:extLst>
                <a:ext uri="{FF2B5EF4-FFF2-40B4-BE49-F238E27FC236}">
                  <a16:creationId xmlns:a16="http://schemas.microsoft.com/office/drawing/2014/main" id="{E4BB0140-E0DD-A71E-BAF1-730C5568A9FC}"/>
                </a:ext>
              </a:extLst>
            </p:cNvPr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2" name="Círculo">
              <a:extLst>
                <a:ext uri="{FF2B5EF4-FFF2-40B4-BE49-F238E27FC236}">
                  <a16:creationId xmlns:a16="http://schemas.microsoft.com/office/drawing/2014/main" id="{1AAEA649-1D84-FE77-5D3E-9D1DFCBF477A}"/>
                </a:ext>
              </a:extLst>
            </p:cNvPr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3" name="Círculo">
              <a:extLst>
                <a:ext uri="{FF2B5EF4-FFF2-40B4-BE49-F238E27FC236}">
                  <a16:creationId xmlns:a16="http://schemas.microsoft.com/office/drawing/2014/main" id="{73EC5314-281C-91AB-91E0-95117E088EAE}"/>
                </a:ext>
              </a:extLst>
            </p:cNvPr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4" name="Círculo">
              <a:extLst>
                <a:ext uri="{FF2B5EF4-FFF2-40B4-BE49-F238E27FC236}">
                  <a16:creationId xmlns:a16="http://schemas.microsoft.com/office/drawing/2014/main" id="{D496A442-F633-A9A2-B99B-5A5D5FB3FB38}"/>
                </a:ext>
              </a:extLst>
            </p:cNvPr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5" name="Círculo">
              <a:extLst>
                <a:ext uri="{FF2B5EF4-FFF2-40B4-BE49-F238E27FC236}">
                  <a16:creationId xmlns:a16="http://schemas.microsoft.com/office/drawing/2014/main" id="{DFA85F46-C948-78C8-3519-61E2C17A34A5}"/>
                </a:ext>
              </a:extLst>
            </p:cNvPr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6" name="Círculo">
              <a:extLst>
                <a:ext uri="{FF2B5EF4-FFF2-40B4-BE49-F238E27FC236}">
                  <a16:creationId xmlns:a16="http://schemas.microsoft.com/office/drawing/2014/main" id="{E274190F-E5BA-CFBE-9FAD-6136D76C8E3F}"/>
                </a:ext>
              </a:extLst>
            </p:cNvPr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7" name="Círculo">
              <a:extLst>
                <a:ext uri="{FF2B5EF4-FFF2-40B4-BE49-F238E27FC236}">
                  <a16:creationId xmlns:a16="http://schemas.microsoft.com/office/drawing/2014/main" id="{35B22DF3-E7C2-589C-5BF6-9096AAAC1DEA}"/>
                </a:ext>
              </a:extLst>
            </p:cNvPr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8" name="Círculo">
              <a:extLst>
                <a:ext uri="{FF2B5EF4-FFF2-40B4-BE49-F238E27FC236}">
                  <a16:creationId xmlns:a16="http://schemas.microsoft.com/office/drawing/2014/main" id="{C839203D-79F2-B574-CCC1-835C682A75D5}"/>
                </a:ext>
              </a:extLst>
            </p:cNvPr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69" name="Círculo">
              <a:extLst>
                <a:ext uri="{FF2B5EF4-FFF2-40B4-BE49-F238E27FC236}">
                  <a16:creationId xmlns:a16="http://schemas.microsoft.com/office/drawing/2014/main" id="{88785E38-92DB-0CF8-4006-42F5D7F81A4E}"/>
                </a:ext>
              </a:extLst>
            </p:cNvPr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0" name="Círculo">
              <a:extLst>
                <a:ext uri="{FF2B5EF4-FFF2-40B4-BE49-F238E27FC236}">
                  <a16:creationId xmlns:a16="http://schemas.microsoft.com/office/drawing/2014/main" id="{BE0F0DDC-8C96-4285-8875-B3155BA3586B}"/>
                </a:ext>
              </a:extLst>
            </p:cNvPr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1" name="Círculo">
              <a:extLst>
                <a:ext uri="{FF2B5EF4-FFF2-40B4-BE49-F238E27FC236}">
                  <a16:creationId xmlns:a16="http://schemas.microsoft.com/office/drawing/2014/main" id="{5256A36D-8D83-CFA0-569E-DB93F9BFD508}"/>
                </a:ext>
              </a:extLst>
            </p:cNvPr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2" name="Círculo">
              <a:extLst>
                <a:ext uri="{FF2B5EF4-FFF2-40B4-BE49-F238E27FC236}">
                  <a16:creationId xmlns:a16="http://schemas.microsoft.com/office/drawing/2014/main" id="{F63F020F-B018-A863-381A-6536F4802B4C}"/>
                </a:ext>
              </a:extLst>
            </p:cNvPr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3" name="Círculo">
              <a:extLst>
                <a:ext uri="{FF2B5EF4-FFF2-40B4-BE49-F238E27FC236}">
                  <a16:creationId xmlns:a16="http://schemas.microsoft.com/office/drawing/2014/main" id="{602D4E30-5018-2D9F-43AD-065ECF595392}"/>
                </a:ext>
              </a:extLst>
            </p:cNvPr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4" name="Círculo">
              <a:extLst>
                <a:ext uri="{FF2B5EF4-FFF2-40B4-BE49-F238E27FC236}">
                  <a16:creationId xmlns:a16="http://schemas.microsoft.com/office/drawing/2014/main" id="{35CC8775-5C43-608A-C6C4-DB6B5DD7EBD0}"/>
                </a:ext>
              </a:extLst>
            </p:cNvPr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5" name="Círculo">
              <a:extLst>
                <a:ext uri="{FF2B5EF4-FFF2-40B4-BE49-F238E27FC236}">
                  <a16:creationId xmlns:a16="http://schemas.microsoft.com/office/drawing/2014/main" id="{E7744042-B37E-939C-3A0C-F0E5E01AD0AA}"/>
                </a:ext>
              </a:extLst>
            </p:cNvPr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6" name="Círculo">
              <a:extLst>
                <a:ext uri="{FF2B5EF4-FFF2-40B4-BE49-F238E27FC236}">
                  <a16:creationId xmlns:a16="http://schemas.microsoft.com/office/drawing/2014/main" id="{BDBC510E-1D24-9E56-6A3A-9C1F59457E3D}"/>
                </a:ext>
              </a:extLst>
            </p:cNvPr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7" name="Círculo">
              <a:extLst>
                <a:ext uri="{FF2B5EF4-FFF2-40B4-BE49-F238E27FC236}">
                  <a16:creationId xmlns:a16="http://schemas.microsoft.com/office/drawing/2014/main" id="{94A8B605-93B0-4035-5049-9AE1F2B290D2}"/>
                </a:ext>
              </a:extLst>
            </p:cNvPr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8" name="Círculo">
              <a:extLst>
                <a:ext uri="{FF2B5EF4-FFF2-40B4-BE49-F238E27FC236}">
                  <a16:creationId xmlns:a16="http://schemas.microsoft.com/office/drawing/2014/main" id="{002F9233-E5F9-E558-8B01-D7BA9CE6CAB5}"/>
                </a:ext>
              </a:extLst>
            </p:cNvPr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79" name="Círculo">
              <a:extLst>
                <a:ext uri="{FF2B5EF4-FFF2-40B4-BE49-F238E27FC236}">
                  <a16:creationId xmlns:a16="http://schemas.microsoft.com/office/drawing/2014/main" id="{DFE81FEC-11D2-4F8D-B199-5B057AC23D5B}"/>
                </a:ext>
              </a:extLst>
            </p:cNvPr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0" name="Círculo">
              <a:extLst>
                <a:ext uri="{FF2B5EF4-FFF2-40B4-BE49-F238E27FC236}">
                  <a16:creationId xmlns:a16="http://schemas.microsoft.com/office/drawing/2014/main" id="{7015AECD-B7F7-BB89-E550-E498251C5B4A}"/>
                </a:ext>
              </a:extLst>
            </p:cNvPr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1" name="Círculo">
              <a:extLst>
                <a:ext uri="{FF2B5EF4-FFF2-40B4-BE49-F238E27FC236}">
                  <a16:creationId xmlns:a16="http://schemas.microsoft.com/office/drawing/2014/main" id="{EFB2343E-3D84-A539-5FC0-BDEA877E361D}"/>
                </a:ext>
              </a:extLst>
            </p:cNvPr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2" name="Círculo">
              <a:extLst>
                <a:ext uri="{FF2B5EF4-FFF2-40B4-BE49-F238E27FC236}">
                  <a16:creationId xmlns:a16="http://schemas.microsoft.com/office/drawing/2014/main" id="{6BDFF350-AB5C-846C-A5A9-2079D6839672}"/>
                </a:ext>
              </a:extLst>
            </p:cNvPr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3" name="Círculo">
              <a:extLst>
                <a:ext uri="{FF2B5EF4-FFF2-40B4-BE49-F238E27FC236}">
                  <a16:creationId xmlns:a16="http://schemas.microsoft.com/office/drawing/2014/main" id="{C6B18AE0-3FEC-9A04-43ED-01BA659EE274}"/>
                </a:ext>
              </a:extLst>
            </p:cNvPr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4" name="Círculo">
              <a:extLst>
                <a:ext uri="{FF2B5EF4-FFF2-40B4-BE49-F238E27FC236}">
                  <a16:creationId xmlns:a16="http://schemas.microsoft.com/office/drawing/2014/main" id="{F43975A5-956A-F212-25A2-39BB92DB11FA}"/>
                </a:ext>
              </a:extLst>
            </p:cNvPr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5" name="Círculo">
              <a:extLst>
                <a:ext uri="{FF2B5EF4-FFF2-40B4-BE49-F238E27FC236}">
                  <a16:creationId xmlns:a16="http://schemas.microsoft.com/office/drawing/2014/main" id="{41AB3FA7-825C-4ECA-83BB-A2B96C52AC08}"/>
                </a:ext>
              </a:extLst>
            </p:cNvPr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6" name="Círculo">
              <a:extLst>
                <a:ext uri="{FF2B5EF4-FFF2-40B4-BE49-F238E27FC236}">
                  <a16:creationId xmlns:a16="http://schemas.microsoft.com/office/drawing/2014/main" id="{D5C341A1-75DE-FC9A-B744-7931E565D5C3}"/>
                </a:ext>
              </a:extLst>
            </p:cNvPr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7" name="Círculo">
              <a:extLst>
                <a:ext uri="{FF2B5EF4-FFF2-40B4-BE49-F238E27FC236}">
                  <a16:creationId xmlns:a16="http://schemas.microsoft.com/office/drawing/2014/main" id="{976158A1-91DF-5070-F12A-E9CF7262B678}"/>
                </a:ext>
              </a:extLst>
            </p:cNvPr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8" name="Círculo">
              <a:extLst>
                <a:ext uri="{FF2B5EF4-FFF2-40B4-BE49-F238E27FC236}">
                  <a16:creationId xmlns:a16="http://schemas.microsoft.com/office/drawing/2014/main" id="{E886C102-48E6-471D-9377-DE8BA6944430}"/>
                </a:ext>
              </a:extLst>
            </p:cNvPr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89" name="Círculo">
              <a:extLst>
                <a:ext uri="{FF2B5EF4-FFF2-40B4-BE49-F238E27FC236}">
                  <a16:creationId xmlns:a16="http://schemas.microsoft.com/office/drawing/2014/main" id="{A3F6A03E-EC20-CF61-846C-32EB308F8DC6}"/>
                </a:ext>
              </a:extLst>
            </p:cNvPr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0" name="Círculo">
              <a:extLst>
                <a:ext uri="{FF2B5EF4-FFF2-40B4-BE49-F238E27FC236}">
                  <a16:creationId xmlns:a16="http://schemas.microsoft.com/office/drawing/2014/main" id="{F9A38431-390D-8E78-BCD9-87B54605DF2F}"/>
                </a:ext>
              </a:extLst>
            </p:cNvPr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1" name="Círculo">
              <a:extLst>
                <a:ext uri="{FF2B5EF4-FFF2-40B4-BE49-F238E27FC236}">
                  <a16:creationId xmlns:a16="http://schemas.microsoft.com/office/drawing/2014/main" id="{C0FAC22B-130C-091C-1C8D-05EA069EDC11}"/>
                </a:ext>
              </a:extLst>
            </p:cNvPr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2" name="Círculo">
              <a:extLst>
                <a:ext uri="{FF2B5EF4-FFF2-40B4-BE49-F238E27FC236}">
                  <a16:creationId xmlns:a16="http://schemas.microsoft.com/office/drawing/2014/main" id="{EF9A2247-EC59-A486-EBA4-DC61447908BC}"/>
                </a:ext>
              </a:extLst>
            </p:cNvPr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3" name="Círculo">
              <a:extLst>
                <a:ext uri="{FF2B5EF4-FFF2-40B4-BE49-F238E27FC236}">
                  <a16:creationId xmlns:a16="http://schemas.microsoft.com/office/drawing/2014/main" id="{E1E41FDD-741B-ABBF-F190-8B7BDA258B65}"/>
                </a:ext>
              </a:extLst>
            </p:cNvPr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4" name="Círculo">
              <a:extLst>
                <a:ext uri="{FF2B5EF4-FFF2-40B4-BE49-F238E27FC236}">
                  <a16:creationId xmlns:a16="http://schemas.microsoft.com/office/drawing/2014/main" id="{BBE6B822-CE9B-98E6-F720-A68521DB5950}"/>
                </a:ext>
              </a:extLst>
            </p:cNvPr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5" name="Círculo">
              <a:extLst>
                <a:ext uri="{FF2B5EF4-FFF2-40B4-BE49-F238E27FC236}">
                  <a16:creationId xmlns:a16="http://schemas.microsoft.com/office/drawing/2014/main" id="{03D15FC8-FE8A-CA89-9F4E-37C5059EFD68}"/>
                </a:ext>
              </a:extLst>
            </p:cNvPr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6" name="Círculo">
              <a:extLst>
                <a:ext uri="{FF2B5EF4-FFF2-40B4-BE49-F238E27FC236}">
                  <a16:creationId xmlns:a16="http://schemas.microsoft.com/office/drawing/2014/main" id="{1B5811E3-191C-A05E-51A8-CB14C9674C46}"/>
                </a:ext>
              </a:extLst>
            </p:cNvPr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7" name="Círculo">
              <a:extLst>
                <a:ext uri="{FF2B5EF4-FFF2-40B4-BE49-F238E27FC236}">
                  <a16:creationId xmlns:a16="http://schemas.microsoft.com/office/drawing/2014/main" id="{D7A5A351-5E2A-FAD9-0ABC-219659C6AD04}"/>
                </a:ext>
              </a:extLst>
            </p:cNvPr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8" name="Círculo">
              <a:extLst>
                <a:ext uri="{FF2B5EF4-FFF2-40B4-BE49-F238E27FC236}">
                  <a16:creationId xmlns:a16="http://schemas.microsoft.com/office/drawing/2014/main" id="{ADE27308-53A6-3E6D-3F5A-187B7ABE10AA}"/>
                </a:ext>
              </a:extLst>
            </p:cNvPr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199" name="Círculo">
              <a:extLst>
                <a:ext uri="{FF2B5EF4-FFF2-40B4-BE49-F238E27FC236}">
                  <a16:creationId xmlns:a16="http://schemas.microsoft.com/office/drawing/2014/main" id="{36682A14-6199-25AC-5D55-68829EDFF513}"/>
                </a:ext>
              </a:extLst>
            </p:cNvPr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0" name="Círculo">
              <a:extLst>
                <a:ext uri="{FF2B5EF4-FFF2-40B4-BE49-F238E27FC236}">
                  <a16:creationId xmlns:a16="http://schemas.microsoft.com/office/drawing/2014/main" id="{5AC726DC-B27C-B33F-8B8E-210F001133F5}"/>
                </a:ext>
              </a:extLst>
            </p:cNvPr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1" name="Círculo">
              <a:extLst>
                <a:ext uri="{FF2B5EF4-FFF2-40B4-BE49-F238E27FC236}">
                  <a16:creationId xmlns:a16="http://schemas.microsoft.com/office/drawing/2014/main" id="{47CD8008-BE1B-B322-D68A-C33CF2D800E7}"/>
                </a:ext>
              </a:extLst>
            </p:cNvPr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2" name="Círculo">
              <a:extLst>
                <a:ext uri="{FF2B5EF4-FFF2-40B4-BE49-F238E27FC236}">
                  <a16:creationId xmlns:a16="http://schemas.microsoft.com/office/drawing/2014/main" id="{ACBC0A9C-58B1-2E71-E826-F8B7D7ADA5FA}"/>
                </a:ext>
              </a:extLst>
            </p:cNvPr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3" name="Círculo">
              <a:extLst>
                <a:ext uri="{FF2B5EF4-FFF2-40B4-BE49-F238E27FC236}">
                  <a16:creationId xmlns:a16="http://schemas.microsoft.com/office/drawing/2014/main" id="{AC29B59A-7A02-4AAB-31BD-E5E7A77A58B3}"/>
                </a:ext>
              </a:extLst>
            </p:cNvPr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4" name="Círculo">
              <a:extLst>
                <a:ext uri="{FF2B5EF4-FFF2-40B4-BE49-F238E27FC236}">
                  <a16:creationId xmlns:a16="http://schemas.microsoft.com/office/drawing/2014/main" id="{2BBDE3DF-B4A4-2458-8B4C-AE874CBA153A}"/>
                </a:ext>
              </a:extLst>
            </p:cNvPr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5" name="Círculo">
              <a:extLst>
                <a:ext uri="{FF2B5EF4-FFF2-40B4-BE49-F238E27FC236}">
                  <a16:creationId xmlns:a16="http://schemas.microsoft.com/office/drawing/2014/main" id="{5623C605-32AA-381F-54EA-F82696AB9C02}"/>
                </a:ext>
              </a:extLst>
            </p:cNvPr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6" name="Círculo">
              <a:extLst>
                <a:ext uri="{FF2B5EF4-FFF2-40B4-BE49-F238E27FC236}">
                  <a16:creationId xmlns:a16="http://schemas.microsoft.com/office/drawing/2014/main" id="{67015F2B-6C25-44C9-90D2-A8948973D708}"/>
                </a:ext>
              </a:extLst>
            </p:cNvPr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7" name="Círculo">
              <a:extLst>
                <a:ext uri="{FF2B5EF4-FFF2-40B4-BE49-F238E27FC236}">
                  <a16:creationId xmlns:a16="http://schemas.microsoft.com/office/drawing/2014/main" id="{DAEA1AC1-4010-3E34-D794-E0BC24B97DE8}"/>
                </a:ext>
              </a:extLst>
            </p:cNvPr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8" name="Círculo">
              <a:extLst>
                <a:ext uri="{FF2B5EF4-FFF2-40B4-BE49-F238E27FC236}">
                  <a16:creationId xmlns:a16="http://schemas.microsoft.com/office/drawing/2014/main" id="{8B212C67-9D06-AC05-620F-0179690F5749}"/>
                </a:ext>
              </a:extLst>
            </p:cNvPr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09" name="Círculo">
              <a:extLst>
                <a:ext uri="{FF2B5EF4-FFF2-40B4-BE49-F238E27FC236}">
                  <a16:creationId xmlns:a16="http://schemas.microsoft.com/office/drawing/2014/main" id="{B663820E-765A-E345-5AB6-EF44A014374A}"/>
                </a:ext>
              </a:extLst>
            </p:cNvPr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0" name="Círculo">
              <a:extLst>
                <a:ext uri="{FF2B5EF4-FFF2-40B4-BE49-F238E27FC236}">
                  <a16:creationId xmlns:a16="http://schemas.microsoft.com/office/drawing/2014/main" id="{A71B0E34-691D-6F25-366F-7D2C9D2912B9}"/>
                </a:ext>
              </a:extLst>
            </p:cNvPr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1" name="Círculo">
              <a:extLst>
                <a:ext uri="{FF2B5EF4-FFF2-40B4-BE49-F238E27FC236}">
                  <a16:creationId xmlns:a16="http://schemas.microsoft.com/office/drawing/2014/main" id="{0D691A2C-98A9-0A47-EA7E-D2DC0087611E}"/>
                </a:ext>
              </a:extLst>
            </p:cNvPr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2" name="Círculo">
              <a:extLst>
                <a:ext uri="{FF2B5EF4-FFF2-40B4-BE49-F238E27FC236}">
                  <a16:creationId xmlns:a16="http://schemas.microsoft.com/office/drawing/2014/main" id="{25D0B3D1-057A-C264-5723-F4BFE4A113D7}"/>
                </a:ext>
              </a:extLst>
            </p:cNvPr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3" name="Círculo">
              <a:extLst>
                <a:ext uri="{FF2B5EF4-FFF2-40B4-BE49-F238E27FC236}">
                  <a16:creationId xmlns:a16="http://schemas.microsoft.com/office/drawing/2014/main" id="{48C09345-6D1E-3EDF-4C3B-7B0080164603}"/>
                </a:ext>
              </a:extLst>
            </p:cNvPr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4" name="Círculo">
              <a:extLst>
                <a:ext uri="{FF2B5EF4-FFF2-40B4-BE49-F238E27FC236}">
                  <a16:creationId xmlns:a16="http://schemas.microsoft.com/office/drawing/2014/main" id="{9027E4C4-D3AD-F5A7-7C56-8853A9BC2192}"/>
                </a:ext>
              </a:extLst>
            </p:cNvPr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5" name="Círculo">
              <a:extLst>
                <a:ext uri="{FF2B5EF4-FFF2-40B4-BE49-F238E27FC236}">
                  <a16:creationId xmlns:a16="http://schemas.microsoft.com/office/drawing/2014/main" id="{FDB6B421-83DE-A322-837F-D9C6176B1C96}"/>
                </a:ext>
              </a:extLst>
            </p:cNvPr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6" name="Círculo">
              <a:extLst>
                <a:ext uri="{FF2B5EF4-FFF2-40B4-BE49-F238E27FC236}">
                  <a16:creationId xmlns:a16="http://schemas.microsoft.com/office/drawing/2014/main" id="{A0FB8AD9-AF60-331D-3EAB-05428EE84651}"/>
                </a:ext>
              </a:extLst>
            </p:cNvPr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7" name="Círculo">
              <a:extLst>
                <a:ext uri="{FF2B5EF4-FFF2-40B4-BE49-F238E27FC236}">
                  <a16:creationId xmlns:a16="http://schemas.microsoft.com/office/drawing/2014/main" id="{139A2149-4703-64F3-02FC-E70E0CF15D44}"/>
                </a:ext>
              </a:extLst>
            </p:cNvPr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8" name="Círculo">
              <a:extLst>
                <a:ext uri="{FF2B5EF4-FFF2-40B4-BE49-F238E27FC236}">
                  <a16:creationId xmlns:a16="http://schemas.microsoft.com/office/drawing/2014/main" id="{C1E7BC6F-0308-3523-090E-7F23E89F81E5}"/>
                </a:ext>
              </a:extLst>
            </p:cNvPr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19" name="Círculo">
              <a:extLst>
                <a:ext uri="{FF2B5EF4-FFF2-40B4-BE49-F238E27FC236}">
                  <a16:creationId xmlns:a16="http://schemas.microsoft.com/office/drawing/2014/main" id="{4DFBC709-6B19-657D-37FA-719999F59D60}"/>
                </a:ext>
              </a:extLst>
            </p:cNvPr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0" name="Círculo">
              <a:extLst>
                <a:ext uri="{FF2B5EF4-FFF2-40B4-BE49-F238E27FC236}">
                  <a16:creationId xmlns:a16="http://schemas.microsoft.com/office/drawing/2014/main" id="{373D48AE-2D9B-D320-3DD4-C47971119670}"/>
                </a:ext>
              </a:extLst>
            </p:cNvPr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1" name="Círculo">
              <a:extLst>
                <a:ext uri="{FF2B5EF4-FFF2-40B4-BE49-F238E27FC236}">
                  <a16:creationId xmlns:a16="http://schemas.microsoft.com/office/drawing/2014/main" id="{B6D00EB0-7D32-B8A6-6241-7AEAEE6BABA4}"/>
                </a:ext>
              </a:extLst>
            </p:cNvPr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2" name="Círculo">
              <a:extLst>
                <a:ext uri="{FF2B5EF4-FFF2-40B4-BE49-F238E27FC236}">
                  <a16:creationId xmlns:a16="http://schemas.microsoft.com/office/drawing/2014/main" id="{CAE67018-CACA-1A89-3E47-46C61D95BE70}"/>
                </a:ext>
              </a:extLst>
            </p:cNvPr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3" name="Círculo">
              <a:extLst>
                <a:ext uri="{FF2B5EF4-FFF2-40B4-BE49-F238E27FC236}">
                  <a16:creationId xmlns:a16="http://schemas.microsoft.com/office/drawing/2014/main" id="{179DDAA2-A96B-5A98-6BE3-D3FFEFD7E8E4}"/>
                </a:ext>
              </a:extLst>
            </p:cNvPr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4" name="Círculo">
              <a:extLst>
                <a:ext uri="{FF2B5EF4-FFF2-40B4-BE49-F238E27FC236}">
                  <a16:creationId xmlns:a16="http://schemas.microsoft.com/office/drawing/2014/main" id="{7A05AB30-8CD7-8416-E5EC-A9921043E331}"/>
                </a:ext>
              </a:extLst>
            </p:cNvPr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5" name="Círculo">
              <a:extLst>
                <a:ext uri="{FF2B5EF4-FFF2-40B4-BE49-F238E27FC236}">
                  <a16:creationId xmlns:a16="http://schemas.microsoft.com/office/drawing/2014/main" id="{0B65F130-A869-D175-F8AB-574F99724753}"/>
                </a:ext>
              </a:extLst>
            </p:cNvPr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6" name="Círculo">
              <a:extLst>
                <a:ext uri="{FF2B5EF4-FFF2-40B4-BE49-F238E27FC236}">
                  <a16:creationId xmlns:a16="http://schemas.microsoft.com/office/drawing/2014/main" id="{DEAA17E4-DF30-A50B-C009-DE60FDCB52CB}"/>
                </a:ext>
              </a:extLst>
            </p:cNvPr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7" name="Círculo">
              <a:extLst>
                <a:ext uri="{FF2B5EF4-FFF2-40B4-BE49-F238E27FC236}">
                  <a16:creationId xmlns:a16="http://schemas.microsoft.com/office/drawing/2014/main" id="{5415848B-51BE-6A65-6E3F-EDEEA04369F1}"/>
                </a:ext>
              </a:extLst>
            </p:cNvPr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8" name="Círculo">
              <a:extLst>
                <a:ext uri="{FF2B5EF4-FFF2-40B4-BE49-F238E27FC236}">
                  <a16:creationId xmlns:a16="http://schemas.microsoft.com/office/drawing/2014/main" id="{BFD080DD-CA97-685B-CD48-87F064F359F2}"/>
                </a:ext>
              </a:extLst>
            </p:cNvPr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29" name="Círculo">
              <a:extLst>
                <a:ext uri="{FF2B5EF4-FFF2-40B4-BE49-F238E27FC236}">
                  <a16:creationId xmlns:a16="http://schemas.microsoft.com/office/drawing/2014/main" id="{E6795977-09DF-36D2-F47D-75E053618BB1}"/>
                </a:ext>
              </a:extLst>
            </p:cNvPr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0" name="Círculo">
              <a:extLst>
                <a:ext uri="{FF2B5EF4-FFF2-40B4-BE49-F238E27FC236}">
                  <a16:creationId xmlns:a16="http://schemas.microsoft.com/office/drawing/2014/main" id="{0ED52421-9B2D-6DFF-7106-D0087042D36A}"/>
                </a:ext>
              </a:extLst>
            </p:cNvPr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1" name="Círculo">
              <a:extLst>
                <a:ext uri="{FF2B5EF4-FFF2-40B4-BE49-F238E27FC236}">
                  <a16:creationId xmlns:a16="http://schemas.microsoft.com/office/drawing/2014/main" id="{17769FD6-AE23-EF56-B278-5A48FC3564C0}"/>
                </a:ext>
              </a:extLst>
            </p:cNvPr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2" name="Círculo">
              <a:extLst>
                <a:ext uri="{FF2B5EF4-FFF2-40B4-BE49-F238E27FC236}">
                  <a16:creationId xmlns:a16="http://schemas.microsoft.com/office/drawing/2014/main" id="{0A8AAC35-3FE1-95D7-76F3-6F2C4EB9423D}"/>
                </a:ext>
              </a:extLst>
            </p:cNvPr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3" name="Círculo">
              <a:extLst>
                <a:ext uri="{FF2B5EF4-FFF2-40B4-BE49-F238E27FC236}">
                  <a16:creationId xmlns:a16="http://schemas.microsoft.com/office/drawing/2014/main" id="{FD63A234-E9BF-6FB7-FFF6-C134038C9A7E}"/>
                </a:ext>
              </a:extLst>
            </p:cNvPr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4" name="Círculo">
              <a:extLst>
                <a:ext uri="{FF2B5EF4-FFF2-40B4-BE49-F238E27FC236}">
                  <a16:creationId xmlns:a16="http://schemas.microsoft.com/office/drawing/2014/main" id="{48CAC0C7-A95A-C4EF-E2EA-A07548AD3CE1}"/>
                </a:ext>
              </a:extLst>
            </p:cNvPr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5" name="Círculo">
              <a:extLst>
                <a:ext uri="{FF2B5EF4-FFF2-40B4-BE49-F238E27FC236}">
                  <a16:creationId xmlns:a16="http://schemas.microsoft.com/office/drawing/2014/main" id="{F4EB3EBA-DB46-CF7A-73D0-0208C7DBB8CD}"/>
                </a:ext>
              </a:extLst>
            </p:cNvPr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6" name="Círculo">
              <a:extLst>
                <a:ext uri="{FF2B5EF4-FFF2-40B4-BE49-F238E27FC236}">
                  <a16:creationId xmlns:a16="http://schemas.microsoft.com/office/drawing/2014/main" id="{F51DA7A1-982B-5C79-17E3-C1BECDE07AA1}"/>
                </a:ext>
              </a:extLst>
            </p:cNvPr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7" name="Círculo">
              <a:extLst>
                <a:ext uri="{FF2B5EF4-FFF2-40B4-BE49-F238E27FC236}">
                  <a16:creationId xmlns:a16="http://schemas.microsoft.com/office/drawing/2014/main" id="{01B8619E-BDC3-EBD8-6FF5-CC6D74C271A5}"/>
                </a:ext>
              </a:extLst>
            </p:cNvPr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8" name="Círculo">
              <a:extLst>
                <a:ext uri="{FF2B5EF4-FFF2-40B4-BE49-F238E27FC236}">
                  <a16:creationId xmlns:a16="http://schemas.microsoft.com/office/drawing/2014/main" id="{C007BCD4-07C9-9752-366C-E7EB2AA2F783}"/>
                </a:ext>
              </a:extLst>
            </p:cNvPr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39" name="Círculo">
              <a:extLst>
                <a:ext uri="{FF2B5EF4-FFF2-40B4-BE49-F238E27FC236}">
                  <a16:creationId xmlns:a16="http://schemas.microsoft.com/office/drawing/2014/main" id="{4E3978F5-5D67-CC85-E774-B7B5B7191D80}"/>
                </a:ext>
              </a:extLst>
            </p:cNvPr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0" name="Círculo">
              <a:extLst>
                <a:ext uri="{FF2B5EF4-FFF2-40B4-BE49-F238E27FC236}">
                  <a16:creationId xmlns:a16="http://schemas.microsoft.com/office/drawing/2014/main" id="{C6B94F49-D310-6373-E691-0B68D2AB3055}"/>
                </a:ext>
              </a:extLst>
            </p:cNvPr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1" name="Círculo">
              <a:extLst>
                <a:ext uri="{FF2B5EF4-FFF2-40B4-BE49-F238E27FC236}">
                  <a16:creationId xmlns:a16="http://schemas.microsoft.com/office/drawing/2014/main" id="{92BF1484-CEFD-1739-5386-107F327E5FCE}"/>
                </a:ext>
              </a:extLst>
            </p:cNvPr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2" name="Círculo">
              <a:extLst>
                <a:ext uri="{FF2B5EF4-FFF2-40B4-BE49-F238E27FC236}">
                  <a16:creationId xmlns:a16="http://schemas.microsoft.com/office/drawing/2014/main" id="{D1DFB7F1-2069-0A80-02E7-DD49C1DA9BDB}"/>
                </a:ext>
              </a:extLst>
            </p:cNvPr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3" name="Círculo">
              <a:extLst>
                <a:ext uri="{FF2B5EF4-FFF2-40B4-BE49-F238E27FC236}">
                  <a16:creationId xmlns:a16="http://schemas.microsoft.com/office/drawing/2014/main" id="{CE845C0A-6F17-4FAF-EC07-421B2BE81013}"/>
                </a:ext>
              </a:extLst>
            </p:cNvPr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4" name="Círculo">
              <a:extLst>
                <a:ext uri="{FF2B5EF4-FFF2-40B4-BE49-F238E27FC236}">
                  <a16:creationId xmlns:a16="http://schemas.microsoft.com/office/drawing/2014/main" id="{142FFAA2-7499-C369-B052-2165DFC580A0}"/>
                </a:ext>
              </a:extLst>
            </p:cNvPr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5" name="Círculo">
              <a:extLst>
                <a:ext uri="{FF2B5EF4-FFF2-40B4-BE49-F238E27FC236}">
                  <a16:creationId xmlns:a16="http://schemas.microsoft.com/office/drawing/2014/main" id="{D318E699-BC9C-7B51-5124-13B867EB6ECE}"/>
                </a:ext>
              </a:extLst>
            </p:cNvPr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6" name="Círculo">
              <a:extLst>
                <a:ext uri="{FF2B5EF4-FFF2-40B4-BE49-F238E27FC236}">
                  <a16:creationId xmlns:a16="http://schemas.microsoft.com/office/drawing/2014/main" id="{26497A27-57E2-315B-407C-4B70D5838A57}"/>
                </a:ext>
              </a:extLst>
            </p:cNvPr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7" name="Círculo">
              <a:extLst>
                <a:ext uri="{FF2B5EF4-FFF2-40B4-BE49-F238E27FC236}">
                  <a16:creationId xmlns:a16="http://schemas.microsoft.com/office/drawing/2014/main" id="{B6C03166-9881-5AA7-29C8-23AB7581A656}"/>
                </a:ext>
              </a:extLst>
            </p:cNvPr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8" name="Círculo">
              <a:extLst>
                <a:ext uri="{FF2B5EF4-FFF2-40B4-BE49-F238E27FC236}">
                  <a16:creationId xmlns:a16="http://schemas.microsoft.com/office/drawing/2014/main" id="{AD4DBA3D-BE73-357B-0AAD-399CE8D61BD4}"/>
                </a:ext>
              </a:extLst>
            </p:cNvPr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49" name="Círculo">
              <a:extLst>
                <a:ext uri="{FF2B5EF4-FFF2-40B4-BE49-F238E27FC236}">
                  <a16:creationId xmlns:a16="http://schemas.microsoft.com/office/drawing/2014/main" id="{F1D6AA03-C386-9F31-01D3-6C195AA34F0D}"/>
                </a:ext>
              </a:extLst>
            </p:cNvPr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50" name="Círculo">
              <a:extLst>
                <a:ext uri="{FF2B5EF4-FFF2-40B4-BE49-F238E27FC236}">
                  <a16:creationId xmlns:a16="http://schemas.microsoft.com/office/drawing/2014/main" id="{AD6A53ED-3CE8-B773-3047-1A0604614EE3}"/>
                </a:ext>
              </a:extLst>
            </p:cNvPr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51" name="Círculo">
              <a:extLst>
                <a:ext uri="{FF2B5EF4-FFF2-40B4-BE49-F238E27FC236}">
                  <a16:creationId xmlns:a16="http://schemas.microsoft.com/office/drawing/2014/main" id="{EE86562C-8AA1-E58A-DB17-F7B25A20FFA5}"/>
                </a:ext>
              </a:extLst>
            </p:cNvPr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52" name="Círculo">
              <a:extLst>
                <a:ext uri="{FF2B5EF4-FFF2-40B4-BE49-F238E27FC236}">
                  <a16:creationId xmlns:a16="http://schemas.microsoft.com/office/drawing/2014/main" id="{13BF58C3-55AE-8F4B-D592-E15EEBE34999}"/>
                </a:ext>
              </a:extLst>
            </p:cNvPr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53" name="Círculo">
              <a:extLst>
                <a:ext uri="{FF2B5EF4-FFF2-40B4-BE49-F238E27FC236}">
                  <a16:creationId xmlns:a16="http://schemas.microsoft.com/office/drawing/2014/main" id="{5315C3A5-7BF3-6D4D-D8CA-54763F080BBD}"/>
                </a:ext>
              </a:extLst>
            </p:cNvPr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54" name="Círculo">
              <a:extLst>
                <a:ext uri="{FF2B5EF4-FFF2-40B4-BE49-F238E27FC236}">
                  <a16:creationId xmlns:a16="http://schemas.microsoft.com/office/drawing/2014/main" id="{FB05F8F4-F656-4B27-F1FF-1E50EA065FBF}"/>
                </a:ext>
              </a:extLst>
            </p:cNvPr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4A3A4">
                <a:alpha val="2226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sp>
        <p:nvSpPr>
          <p:cNvPr id="1256" name="Número de diapositiva">
            <a:extLst>
              <a:ext uri="{FF2B5EF4-FFF2-40B4-BE49-F238E27FC236}">
                <a16:creationId xmlns:a16="http://schemas.microsoft.com/office/drawing/2014/main" id="{3E7BDF65-D6A3-E0C5-4E4C-70E8767FF795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6021883" y="6540500"/>
            <a:ext cx="272510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11</a:t>
            </a:fld>
            <a:endParaRPr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AB67F0E-7622-C6E3-1B1E-38DD4BEB31BD}"/>
              </a:ext>
            </a:extLst>
          </p:cNvPr>
          <p:cNvGrpSpPr/>
          <p:nvPr/>
        </p:nvGrpSpPr>
        <p:grpSpPr>
          <a:xfrm>
            <a:off x="4764908" y="3855712"/>
            <a:ext cx="2584043" cy="3014538"/>
            <a:chOff x="4722634" y="3856635"/>
            <a:chExt cx="2584043" cy="3014538"/>
          </a:xfrm>
        </p:grpSpPr>
        <p:grpSp>
          <p:nvGrpSpPr>
            <p:cNvPr id="3" name="Grupo 2">
              <a:extLst>
                <a:ext uri="{FF2B5EF4-FFF2-40B4-BE49-F238E27FC236}">
                  <a16:creationId xmlns:a16="http://schemas.microsoft.com/office/drawing/2014/main" id="{B63523D7-41D3-C01D-5519-027134CEC3A0}"/>
                </a:ext>
              </a:extLst>
            </p:cNvPr>
            <p:cNvGrpSpPr/>
            <p:nvPr/>
          </p:nvGrpSpPr>
          <p:grpSpPr>
            <a:xfrm>
              <a:off x="4722634" y="3931266"/>
              <a:ext cx="2584043" cy="2939907"/>
              <a:chOff x="4722634" y="3931266"/>
              <a:chExt cx="2584043" cy="2939907"/>
            </a:xfrm>
          </p:grpSpPr>
          <p:grpSp>
            <p:nvGrpSpPr>
              <p:cNvPr id="5" name="Agrupar">
                <a:extLst>
                  <a:ext uri="{FF2B5EF4-FFF2-40B4-BE49-F238E27FC236}">
                    <a16:creationId xmlns:a16="http://schemas.microsoft.com/office/drawing/2014/main" id="{6110148F-144A-2826-12E9-8EF35A7B1E3A}"/>
                  </a:ext>
                </a:extLst>
              </p:cNvPr>
              <p:cNvGrpSpPr/>
              <p:nvPr/>
            </p:nvGrpSpPr>
            <p:grpSpPr>
              <a:xfrm flipH="1">
                <a:off x="4722634" y="4534335"/>
                <a:ext cx="2584043" cy="2336838"/>
                <a:chOff x="745465" y="0"/>
                <a:chExt cx="5168083" cy="4673674"/>
              </a:xfrm>
            </p:grpSpPr>
            <p:sp>
              <p:nvSpPr>
                <p:cNvPr id="7" name="Robot">
                  <a:extLst>
                    <a:ext uri="{FF2B5EF4-FFF2-40B4-BE49-F238E27FC236}">
                      <a16:creationId xmlns:a16="http://schemas.microsoft.com/office/drawing/2014/main" id="{37BD570E-7C9C-127C-3AE3-C153C4B8DA87}"/>
                    </a:ext>
                  </a:extLst>
                </p:cNvPr>
                <p:cNvSpPr/>
                <p:nvPr/>
              </p:nvSpPr>
              <p:spPr>
                <a:xfrm>
                  <a:off x="2807027" y="0"/>
                  <a:ext cx="3106522" cy="464222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47" h="21600" extrusionOk="0">
                      <a:moveTo>
                        <a:pt x="7636" y="0"/>
                      </a:moveTo>
                      <a:cubicBezTo>
                        <a:pt x="7308" y="0"/>
                        <a:pt x="7042" y="178"/>
                        <a:pt x="7042" y="398"/>
                      </a:cubicBezTo>
                      <a:lnTo>
                        <a:pt x="7042" y="1269"/>
                      </a:lnTo>
                      <a:cubicBezTo>
                        <a:pt x="7042" y="1360"/>
                        <a:pt x="6932" y="1434"/>
                        <a:pt x="6796" y="1434"/>
                      </a:cubicBezTo>
                      <a:lnTo>
                        <a:pt x="6444" y="1434"/>
                      </a:lnTo>
                      <a:cubicBezTo>
                        <a:pt x="6308" y="1434"/>
                        <a:pt x="6197" y="1509"/>
                        <a:pt x="6197" y="1600"/>
                      </a:cubicBezTo>
                      <a:lnTo>
                        <a:pt x="6197" y="2450"/>
                      </a:lnTo>
                      <a:cubicBezTo>
                        <a:pt x="6197" y="2541"/>
                        <a:pt x="6308" y="2614"/>
                        <a:pt x="6444" y="2614"/>
                      </a:cubicBezTo>
                      <a:lnTo>
                        <a:pt x="6796" y="2614"/>
                      </a:lnTo>
                      <a:cubicBezTo>
                        <a:pt x="6932" y="2614"/>
                        <a:pt x="7042" y="2688"/>
                        <a:pt x="7042" y="2779"/>
                      </a:cubicBezTo>
                      <a:lnTo>
                        <a:pt x="7042" y="4048"/>
                      </a:lnTo>
                      <a:lnTo>
                        <a:pt x="4708" y="4048"/>
                      </a:lnTo>
                      <a:cubicBezTo>
                        <a:pt x="4373" y="4048"/>
                        <a:pt x="4102" y="4230"/>
                        <a:pt x="4102" y="4455"/>
                      </a:cubicBezTo>
                      <a:lnTo>
                        <a:pt x="4102" y="5592"/>
                      </a:lnTo>
                      <a:lnTo>
                        <a:pt x="3470" y="5592"/>
                      </a:lnTo>
                      <a:lnTo>
                        <a:pt x="3470" y="5197"/>
                      </a:lnTo>
                      <a:cubicBezTo>
                        <a:pt x="3470" y="5006"/>
                        <a:pt x="3238" y="4850"/>
                        <a:pt x="2952" y="4850"/>
                      </a:cubicBezTo>
                      <a:lnTo>
                        <a:pt x="575" y="4850"/>
                      </a:lnTo>
                      <a:cubicBezTo>
                        <a:pt x="289" y="4850"/>
                        <a:pt x="57" y="5006"/>
                        <a:pt x="57" y="5197"/>
                      </a:cubicBezTo>
                      <a:lnTo>
                        <a:pt x="57" y="9364"/>
                      </a:lnTo>
                      <a:cubicBezTo>
                        <a:pt x="57" y="9530"/>
                        <a:pt x="233" y="9669"/>
                        <a:pt x="464" y="9703"/>
                      </a:cubicBezTo>
                      <a:lnTo>
                        <a:pt x="464" y="10395"/>
                      </a:lnTo>
                      <a:cubicBezTo>
                        <a:pt x="233" y="10429"/>
                        <a:pt x="57" y="10568"/>
                        <a:pt x="57" y="10734"/>
                      </a:cubicBezTo>
                      <a:lnTo>
                        <a:pt x="57" y="13326"/>
                      </a:lnTo>
                      <a:cubicBezTo>
                        <a:pt x="57" y="13518"/>
                        <a:pt x="290" y="13672"/>
                        <a:pt x="575" y="13672"/>
                      </a:cubicBezTo>
                      <a:lnTo>
                        <a:pt x="771" y="13672"/>
                      </a:lnTo>
                      <a:lnTo>
                        <a:pt x="117" y="14205"/>
                      </a:lnTo>
                      <a:cubicBezTo>
                        <a:pt x="10" y="14293"/>
                        <a:pt x="-27" y="14412"/>
                        <a:pt x="19" y="14521"/>
                      </a:cubicBezTo>
                      <a:lnTo>
                        <a:pt x="480" y="15614"/>
                      </a:lnTo>
                      <a:cubicBezTo>
                        <a:pt x="506" y="15676"/>
                        <a:pt x="590" y="15719"/>
                        <a:pt x="686" y="15719"/>
                      </a:cubicBezTo>
                      <a:lnTo>
                        <a:pt x="1020" y="15719"/>
                      </a:lnTo>
                      <a:cubicBezTo>
                        <a:pt x="1138" y="15719"/>
                        <a:pt x="1234" y="15655"/>
                        <a:pt x="1234" y="15576"/>
                      </a:cubicBezTo>
                      <a:lnTo>
                        <a:pt x="1234" y="14788"/>
                      </a:lnTo>
                      <a:cubicBezTo>
                        <a:pt x="1234" y="14591"/>
                        <a:pt x="1472" y="14431"/>
                        <a:pt x="1765" y="14431"/>
                      </a:cubicBezTo>
                      <a:cubicBezTo>
                        <a:pt x="2058" y="14431"/>
                        <a:pt x="2293" y="14591"/>
                        <a:pt x="2293" y="14788"/>
                      </a:cubicBezTo>
                      <a:lnTo>
                        <a:pt x="2293" y="15576"/>
                      </a:lnTo>
                      <a:cubicBezTo>
                        <a:pt x="2293" y="15655"/>
                        <a:pt x="2389" y="15719"/>
                        <a:pt x="2507" y="15719"/>
                      </a:cubicBezTo>
                      <a:lnTo>
                        <a:pt x="2842" y="15719"/>
                      </a:lnTo>
                      <a:cubicBezTo>
                        <a:pt x="2937" y="15719"/>
                        <a:pt x="3022" y="15676"/>
                        <a:pt x="3048" y="15614"/>
                      </a:cubicBezTo>
                      <a:lnTo>
                        <a:pt x="3508" y="14521"/>
                      </a:lnTo>
                      <a:cubicBezTo>
                        <a:pt x="3554" y="14412"/>
                        <a:pt x="3518" y="14293"/>
                        <a:pt x="3410" y="14205"/>
                      </a:cubicBezTo>
                      <a:lnTo>
                        <a:pt x="2756" y="13672"/>
                      </a:lnTo>
                      <a:lnTo>
                        <a:pt x="2952" y="13672"/>
                      </a:lnTo>
                      <a:cubicBezTo>
                        <a:pt x="3238" y="13672"/>
                        <a:pt x="3470" y="13518"/>
                        <a:pt x="3470" y="13326"/>
                      </a:cubicBezTo>
                      <a:lnTo>
                        <a:pt x="3470" y="10734"/>
                      </a:lnTo>
                      <a:cubicBezTo>
                        <a:pt x="3470" y="10568"/>
                        <a:pt x="3297" y="10429"/>
                        <a:pt x="3065" y="10395"/>
                      </a:cubicBezTo>
                      <a:lnTo>
                        <a:pt x="3065" y="9703"/>
                      </a:lnTo>
                      <a:cubicBezTo>
                        <a:pt x="3297" y="9669"/>
                        <a:pt x="3470" y="9530"/>
                        <a:pt x="3470" y="9364"/>
                      </a:cubicBezTo>
                      <a:lnTo>
                        <a:pt x="3470" y="7843"/>
                      </a:lnTo>
                      <a:lnTo>
                        <a:pt x="4102" y="7843"/>
                      </a:lnTo>
                      <a:lnTo>
                        <a:pt x="4102" y="13265"/>
                      </a:lnTo>
                      <a:cubicBezTo>
                        <a:pt x="4102" y="13490"/>
                        <a:pt x="4373" y="13672"/>
                        <a:pt x="4708" y="13672"/>
                      </a:cubicBezTo>
                      <a:lnTo>
                        <a:pt x="5367" y="13672"/>
                      </a:lnTo>
                      <a:lnTo>
                        <a:pt x="5367" y="19636"/>
                      </a:lnTo>
                      <a:cubicBezTo>
                        <a:pt x="5367" y="19764"/>
                        <a:pt x="5302" y="19890"/>
                        <a:pt x="5186" y="19992"/>
                      </a:cubicBezTo>
                      <a:lnTo>
                        <a:pt x="4326" y="20751"/>
                      </a:lnTo>
                      <a:cubicBezTo>
                        <a:pt x="4210" y="20853"/>
                        <a:pt x="4145" y="20979"/>
                        <a:pt x="4145" y="21107"/>
                      </a:cubicBezTo>
                      <a:lnTo>
                        <a:pt x="4145" y="21327"/>
                      </a:lnTo>
                      <a:cubicBezTo>
                        <a:pt x="4145" y="21477"/>
                        <a:pt x="4328" y="21600"/>
                        <a:pt x="4552" y="21600"/>
                      </a:cubicBezTo>
                      <a:lnTo>
                        <a:pt x="9040" y="21600"/>
                      </a:lnTo>
                      <a:cubicBezTo>
                        <a:pt x="9264" y="21600"/>
                        <a:pt x="9447" y="21477"/>
                        <a:pt x="9447" y="21327"/>
                      </a:cubicBezTo>
                      <a:lnTo>
                        <a:pt x="9447" y="13672"/>
                      </a:lnTo>
                      <a:lnTo>
                        <a:pt x="12099" y="13672"/>
                      </a:lnTo>
                      <a:lnTo>
                        <a:pt x="12099" y="21327"/>
                      </a:lnTo>
                      <a:cubicBezTo>
                        <a:pt x="12099" y="21477"/>
                        <a:pt x="12282" y="21600"/>
                        <a:pt x="12506" y="21600"/>
                      </a:cubicBezTo>
                      <a:lnTo>
                        <a:pt x="16994" y="21600"/>
                      </a:lnTo>
                      <a:cubicBezTo>
                        <a:pt x="17218" y="21600"/>
                        <a:pt x="17399" y="21477"/>
                        <a:pt x="17399" y="21327"/>
                      </a:cubicBezTo>
                      <a:lnTo>
                        <a:pt x="17399" y="21107"/>
                      </a:lnTo>
                      <a:cubicBezTo>
                        <a:pt x="17399" y="20979"/>
                        <a:pt x="17336" y="20853"/>
                        <a:pt x="17220" y="20751"/>
                      </a:cubicBezTo>
                      <a:lnTo>
                        <a:pt x="16357" y="19992"/>
                      </a:lnTo>
                      <a:cubicBezTo>
                        <a:pt x="16241" y="19890"/>
                        <a:pt x="16179" y="19764"/>
                        <a:pt x="16179" y="19636"/>
                      </a:cubicBezTo>
                      <a:lnTo>
                        <a:pt x="16179" y="13672"/>
                      </a:lnTo>
                      <a:lnTo>
                        <a:pt x="16838" y="13672"/>
                      </a:lnTo>
                      <a:cubicBezTo>
                        <a:pt x="17173" y="13672"/>
                        <a:pt x="17444" y="13490"/>
                        <a:pt x="17444" y="13265"/>
                      </a:cubicBezTo>
                      <a:lnTo>
                        <a:pt x="17444" y="7843"/>
                      </a:lnTo>
                      <a:lnTo>
                        <a:pt x="18075" y="7843"/>
                      </a:lnTo>
                      <a:lnTo>
                        <a:pt x="18075" y="9364"/>
                      </a:lnTo>
                      <a:cubicBezTo>
                        <a:pt x="18075" y="9530"/>
                        <a:pt x="18249" y="9669"/>
                        <a:pt x="18480" y="9703"/>
                      </a:cubicBezTo>
                      <a:lnTo>
                        <a:pt x="18480" y="10395"/>
                      </a:lnTo>
                      <a:cubicBezTo>
                        <a:pt x="18249" y="10429"/>
                        <a:pt x="18075" y="10568"/>
                        <a:pt x="18075" y="10734"/>
                      </a:cubicBezTo>
                      <a:lnTo>
                        <a:pt x="18075" y="13326"/>
                      </a:lnTo>
                      <a:cubicBezTo>
                        <a:pt x="18075" y="13518"/>
                        <a:pt x="18308" y="13672"/>
                        <a:pt x="18594" y="13672"/>
                      </a:cubicBezTo>
                      <a:lnTo>
                        <a:pt x="18790" y="13672"/>
                      </a:lnTo>
                      <a:lnTo>
                        <a:pt x="18136" y="14205"/>
                      </a:lnTo>
                      <a:cubicBezTo>
                        <a:pt x="18028" y="14293"/>
                        <a:pt x="17991" y="14412"/>
                        <a:pt x="18038" y="14521"/>
                      </a:cubicBezTo>
                      <a:lnTo>
                        <a:pt x="18498" y="15614"/>
                      </a:lnTo>
                      <a:cubicBezTo>
                        <a:pt x="18524" y="15676"/>
                        <a:pt x="18609" y="15719"/>
                        <a:pt x="18704" y="15719"/>
                      </a:cubicBezTo>
                      <a:lnTo>
                        <a:pt x="19039" y="15719"/>
                      </a:lnTo>
                      <a:cubicBezTo>
                        <a:pt x="19157" y="15719"/>
                        <a:pt x="19250" y="15655"/>
                        <a:pt x="19250" y="15576"/>
                      </a:cubicBezTo>
                      <a:lnTo>
                        <a:pt x="19250" y="14788"/>
                      </a:lnTo>
                      <a:cubicBezTo>
                        <a:pt x="19250" y="14591"/>
                        <a:pt x="19488" y="14431"/>
                        <a:pt x="19781" y="14431"/>
                      </a:cubicBezTo>
                      <a:cubicBezTo>
                        <a:pt x="20074" y="14431"/>
                        <a:pt x="20312" y="14591"/>
                        <a:pt x="20312" y="14788"/>
                      </a:cubicBezTo>
                      <a:lnTo>
                        <a:pt x="20312" y="15576"/>
                      </a:lnTo>
                      <a:cubicBezTo>
                        <a:pt x="20312" y="15655"/>
                        <a:pt x="20408" y="15719"/>
                        <a:pt x="20525" y="15719"/>
                      </a:cubicBezTo>
                      <a:lnTo>
                        <a:pt x="20860" y="15719"/>
                      </a:lnTo>
                      <a:cubicBezTo>
                        <a:pt x="20955" y="15719"/>
                        <a:pt x="21038" y="15676"/>
                        <a:pt x="21064" y="15614"/>
                      </a:cubicBezTo>
                      <a:lnTo>
                        <a:pt x="21527" y="14521"/>
                      </a:lnTo>
                      <a:cubicBezTo>
                        <a:pt x="21573" y="14412"/>
                        <a:pt x="21536" y="14293"/>
                        <a:pt x="21429" y="14205"/>
                      </a:cubicBezTo>
                      <a:lnTo>
                        <a:pt x="20775" y="13672"/>
                      </a:lnTo>
                      <a:lnTo>
                        <a:pt x="20971" y="13672"/>
                      </a:lnTo>
                      <a:cubicBezTo>
                        <a:pt x="21256" y="13672"/>
                        <a:pt x="21489" y="13518"/>
                        <a:pt x="21489" y="13326"/>
                      </a:cubicBezTo>
                      <a:lnTo>
                        <a:pt x="21489" y="10734"/>
                      </a:lnTo>
                      <a:cubicBezTo>
                        <a:pt x="21489" y="10568"/>
                        <a:pt x="21313" y="10429"/>
                        <a:pt x="21081" y="10395"/>
                      </a:cubicBezTo>
                      <a:lnTo>
                        <a:pt x="21081" y="9703"/>
                      </a:lnTo>
                      <a:cubicBezTo>
                        <a:pt x="21313" y="9669"/>
                        <a:pt x="21489" y="9530"/>
                        <a:pt x="21489" y="9364"/>
                      </a:cubicBezTo>
                      <a:lnTo>
                        <a:pt x="21489" y="5197"/>
                      </a:lnTo>
                      <a:cubicBezTo>
                        <a:pt x="21489" y="5006"/>
                        <a:pt x="21256" y="4850"/>
                        <a:pt x="20971" y="4850"/>
                      </a:cubicBezTo>
                      <a:lnTo>
                        <a:pt x="18594" y="4850"/>
                      </a:lnTo>
                      <a:cubicBezTo>
                        <a:pt x="18308" y="4850"/>
                        <a:pt x="18075" y="5006"/>
                        <a:pt x="18075" y="5197"/>
                      </a:cubicBezTo>
                      <a:lnTo>
                        <a:pt x="18075" y="5592"/>
                      </a:lnTo>
                      <a:lnTo>
                        <a:pt x="17444" y="5592"/>
                      </a:lnTo>
                      <a:lnTo>
                        <a:pt x="17444" y="4455"/>
                      </a:lnTo>
                      <a:cubicBezTo>
                        <a:pt x="17444" y="4230"/>
                        <a:pt x="17173" y="4048"/>
                        <a:pt x="16838" y="4048"/>
                      </a:cubicBezTo>
                      <a:lnTo>
                        <a:pt x="14503" y="4048"/>
                      </a:lnTo>
                      <a:lnTo>
                        <a:pt x="14503" y="2779"/>
                      </a:lnTo>
                      <a:cubicBezTo>
                        <a:pt x="14503" y="2688"/>
                        <a:pt x="14614" y="2614"/>
                        <a:pt x="14750" y="2614"/>
                      </a:cubicBezTo>
                      <a:lnTo>
                        <a:pt x="15102" y="2614"/>
                      </a:lnTo>
                      <a:cubicBezTo>
                        <a:pt x="15238" y="2614"/>
                        <a:pt x="15349" y="2541"/>
                        <a:pt x="15349" y="2450"/>
                      </a:cubicBezTo>
                      <a:lnTo>
                        <a:pt x="15349" y="1600"/>
                      </a:lnTo>
                      <a:cubicBezTo>
                        <a:pt x="15349" y="1509"/>
                        <a:pt x="15238" y="1434"/>
                        <a:pt x="15102" y="1434"/>
                      </a:cubicBezTo>
                      <a:lnTo>
                        <a:pt x="14750" y="1434"/>
                      </a:lnTo>
                      <a:cubicBezTo>
                        <a:pt x="14614" y="1434"/>
                        <a:pt x="14503" y="1360"/>
                        <a:pt x="14503" y="1269"/>
                      </a:cubicBezTo>
                      <a:lnTo>
                        <a:pt x="14503" y="398"/>
                      </a:lnTo>
                      <a:cubicBezTo>
                        <a:pt x="14503" y="178"/>
                        <a:pt x="14238" y="0"/>
                        <a:pt x="13910" y="0"/>
                      </a:cubicBezTo>
                      <a:lnTo>
                        <a:pt x="7636" y="0"/>
                      </a:lnTo>
                      <a:close/>
                      <a:moveTo>
                        <a:pt x="9228" y="1434"/>
                      </a:moveTo>
                      <a:cubicBezTo>
                        <a:pt x="9713" y="1434"/>
                        <a:pt x="10106" y="1700"/>
                        <a:pt x="10106" y="2025"/>
                      </a:cubicBezTo>
                      <a:cubicBezTo>
                        <a:pt x="10106" y="2350"/>
                        <a:pt x="9713" y="2614"/>
                        <a:pt x="9228" y="2614"/>
                      </a:cubicBezTo>
                      <a:cubicBezTo>
                        <a:pt x="8743" y="2614"/>
                        <a:pt x="8351" y="2350"/>
                        <a:pt x="8351" y="2025"/>
                      </a:cubicBezTo>
                      <a:cubicBezTo>
                        <a:pt x="8351" y="1700"/>
                        <a:pt x="8743" y="1434"/>
                        <a:pt x="9228" y="1434"/>
                      </a:cubicBezTo>
                      <a:close/>
                      <a:moveTo>
                        <a:pt x="12317" y="1434"/>
                      </a:moveTo>
                      <a:cubicBezTo>
                        <a:pt x="12802" y="1434"/>
                        <a:pt x="13195" y="1700"/>
                        <a:pt x="13195" y="2025"/>
                      </a:cubicBezTo>
                      <a:cubicBezTo>
                        <a:pt x="13195" y="2350"/>
                        <a:pt x="12802" y="2614"/>
                        <a:pt x="12317" y="2614"/>
                      </a:cubicBezTo>
                      <a:cubicBezTo>
                        <a:pt x="11832" y="2614"/>
                        <a:pt x="11440" y="2350"/>
                        <a:pt x="11440" y="2025"/>
                      </a:cubicBezTo>
                      <a:cubicBezTo>
                        <a:pt x="11440" y="1700"/>
                        <a:pt x="11832" y="1434"/>
                        <a:pt x="12317" y="1434"/>
                      </a:cubicBezTo>
                      <a:close/>
                      <a:moveTo>
                        <a:pt x="8091" y="5474"/>
                      </a:moveTo>
                      <a:lnTo>
                        <a:pt x="13454" y="5474"/>
                      </a:lnTo>
                      <a:lnTo>
                        <a:pt x="13454" y="7795"/>
                      </a:lnTo>
                      <a:lnTo>
                        <a:pt x="8091" y="7795"/>
                      </a:lnTo>
                      <a:lnTo>
                        <a:pt x="8091" y="5474"/>
                      </a:lnTo>
                      <a:close/>
                      <a:moveTo>
                        <a:pt x="8688" y="8716"/>
                      </a:moveTo>
                      <a:cubicBezTo>
                        <a:pt x="9016" y="8716"/>
                        <a:pt x="9281" y="8895"/>
                        <a:pt x="9281" y="9116"/>
                      </a:cubicBezTo>
                      <a:cubicBezTo>
                        <a:pt x="9281" y="9336"/>
                        <a:pt x="9016" y="9514"/>
                        <a:pt x="8688" y="9514"/>
                      </a:cubicBezTo>
                      <a:cubicBezTo>
                        <a:pt x="8359" y="9514"/>
                        <a:pt x="8091" y="9336"/>
                        <a:pt x="8091" y="9116"/>
                      </a:cubicBezTo>
                      <a:cubicBezTo>
                        <a:pt x="8091" y="8895"/>
                        <a:pt x="8359" y="8716"/>
                        <a:pt x="8688" y="8716"/>
                      </a:cubicBezTo>
                      <a:close/>
                      <a:moveTo>
                        <a:pt x="10773" y="8716"/>
                      </a:moveTo>
                      <a:cubicBezTo>
                        <a:pt x="11102" y="8716"/>
                        <a:pt x="11369" y="8895"/>
                        <a:pt x="11369" y="9116"/>
                      </a:cubicBezTo>
                      <a:cubicBezTo>
                        <a:pt x="11369" y="9336"/>
                        <a:pt x="11102" y="9514"/>
                        <a:pt x="10773" y="9514"/>
                      </a:cubicBezTo>
                      <a:cubicBezTo>
                        <a:pt x="10444" y="9514"/>
                        <a:pt x="10177" y="9336"/>
                        <a:pt x="10177" y="9116"/>
                      </a:cubicBezTo>
                      <a:cubicBezTo>
                        <a:pt x="10177" y="8895"/>
                        <a:pt x="10444" y="8716"/>
                        <a:pt x="10773" y="8716"/>
                      </a:cubicBezTo>
                      <a:close/>
                      <a:moveTo>
                        <a:pt x="12858" y="8716"/>
                      </a:moveTo>
                      <a:cubicBezTo>
                        <a:pt x="13187" y="8716"/>
                        <a:pt x="13454" y="8895"/>
                        <a:pt x="13454" y="9116"/>
                      </a:cubicBezTo>
                      <a:cubicBezTo>
                        <a:pt x="13454" y="9336"/>
                        <a:pt x="13187" y="9514"/>
                        <a:pt x="12858" y="9514"/>
                      </a:cubicBezTo>
                      <a:cubicBezTo>
                        <a:pt x="12530" y="9514"/>
                        <a:pt x="12265" y="9336"/>
                        <a:pt x="12265" y="9116"/>
                      </a:cubicBezTo>
                      <a:cubicBezTo>
                        <a:pt x="12265" y="8895"/>
                        <a:pt x="12530" y="8716"/>
                        <a:pt x="12858" y="8716"/>
                      </a:cubicBezTo>
                      <a:close/>
                      <a:moveTo>
                        <a:pt x="10773" y="10277"/>
                      </a:moveTo>
                      <a:cubicBezTo>
                        <a:pt x="11801" y="10277"/>
                        <a:pt x="12768" y="10545"/>
                        <a:pt x="13495" y="11033"/>
                      </a:cubicBezTo>
                      <a:lnTo>
                        <a:pt x="11917" y="12093"/>
                      </a:lnTo>
                      <a:cubicBezTo>
                        <a:pt x="11612" y="11888"/>
                        <a:pt x="11205" y="11774"/>
                        <a:pt x="10773" y="11774"/>
                      </a:cubicBezTo>
                      <a:cubicBezTo>
                        <a:pt x="10341" y="11774"/>
                        <a:pt x="9934" y="11888"/>
                        <a:pt x="9628" y="12093"/>
                      </a:cubicBezTo>
                      <a:lnTo>
                        <a:pt x="8051" y="11033"/>
                      </a:lnTo>
                      <a:cubicBezTo>
                        <a:pt x="8778" y="10545"/>
                        <a:pt x="9745" y="10277"/>
                        <a:pt x="10773" y="1027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457200">
                    <a:defRPr sz="1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pPr>
                  <a:endParaRPr sz="700"/>
                </a:p>
              </p:txBody>
            </p:sp>
            <p:pic>
              <p:nvPicPr>
                <p:cNvPr id="8" name="Imagen" descr="Imagen">
                  <a:extLst>
                    <a:ext uri="{FF2B5EF4-FFF2-40B4-BE49-F238E27FC236}">
                      <a16:creationId xmlns:a16="http://schemas.microsoft.com/office/drawing/2014/main" id="{F74A1A25-23E2-3AE8-FE99-A626B122F82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rcRect l="17685" t="4792" r="17396" b="12222"/>
                <a:stretch>
                  <a:fillRect/>
                </a:stretch>
              </p:blipFill>
              <p:spPr>
                <a:xfrm>
                  <a:off x="745465" y="895991"/>
                  <a:ext cx="2736320" cy="3777684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530" h="21421" extrusionOk="0">
                      <a:moveTo>
                        <a:pt x="14482" y="12"/>
                      </a:moveTo>
                      <a:cubicBezTo>
                        <a:pt x="12986" y="-97"/>
                        <a:pt x="11462" y="547"/>
                        <a:pt x="10981" y="1668"/>
                      </a:cubicBezTo>
                      <a:cubicBezTo>
                        <a:pt x="10825" y="2032"/>
                        <a:pt x="10807" y="2679"/>
                        <a:pt x="10941" y="3041"/>
                      </a:cubicBezTo>
                      <a:cubicBezTo>
                        <a:pt x="11216" y="3784"/>
                        <a:pt x="12001" y="4409"/>
                        <a:pt x="12977" y="4663"/>
                      </a:cubicBezTo>
                      <a:cubicBezTo>
                        <a:pt x="13184" y="4718"/>
                        <a:pt x="13363" y="4783"/>
                        <a:pt x="13377" y="4810"/>
                      </a:cubicBezTo>
                      <a:cubicBezTo>
                        <a:pt x="13393" y="4840"/>
                        <a:pt x="13010" y="4867"/>
                        <a:pt x="12343" y="4882"/>
                      </a:cubicBezTo>
                      <a:cubicBezTo>
                        <a:pt x="11759" y="4895"/>
                        <a:pt x="11236" y="4926"/>
                        <a:pt x="11181" y="4951"/>
                      </a:cubicBezTo>
                      <a:cubicBezTo>
                        <a:pt x="11127" y="4977"/>
                        <a:pt x="10473" y="5407"/>
                        <a:pt x="9729" y="5908"/>
                      </a:cubicBezTo>
                      <a:cubicBezTo>
                        <a:pt x="8986" y="6409"/>
                        <a:pt x="8359" y="6813"/>
                        <a:pt x="8337" y="6808"/>
                      </a:cubicBezTo>
                      <a:cubicBezTo>
                        <a:pt x="8314" y="6803"/>
                        <a:pt x="7551" y="6498"/>
                        <a:pt x="6641" y="6128"/>
                      </a:cubicBezTo>
                      <a:cubicBezTo>
                        <a:pt x="5137" y="5518"/>
                        <a:pt x="4956" y="5456"/>
                        <a:pt x="4661" y="5456"/>
                      </a:cubicBezTo>
                      <a:cubicBezTo>
                        <a:pt x="4256" y="5456"/>
                        <a:pt x="3929" y="5564"/>
                        <a:pt x="3709" y="5773"/>
                      </a:cubicBezTo>
                      <a:cubicBezTo>
                        <a:pt x="3410" y="6055"/>
                        <a:pt x="3415" y="6573"/>
                        <a:pt x="3721" y="6835"/>
                      </a:cubicBezTo>
                      <a:cubicBezTo>
                        <a:pt x="3914" y="7000"/>
                        <a:pt x="7937" y="8644"/>
                        <a:pt x="8318" y="8714"/>
                      </a:cubicBezTo>
                      <a:cubicBezTo>
                        <a:pt x="8781" y="8799"/>
                        <a:pt x="9060" y="8703"/>
                        <a:pt x="9820" y="8203"/>
                      </a:cubicBezTo>
                      <a:cubicBezTo>
                        <a:pt x="10194" y="7957"/>
                        <a:pt x="10522" y="7769"/>
                        <a:pt x="10544" y="7785"/>
                      </a:cubicBezTo>
                      <a:cubicBezTo>
                        <a:pt x="10567" y="7801"/>
                        <a:pt x="10586" y="10675"/>
                        <a:pt x="10588" y="14174"/>
                      </a:cubicBezTo>
                      <a:cubicBezTo>
                        <a:pt x="10590" y="19363"/>
                        <a:pt x="10606" y="20569"/>
                        <a:pt x="10679" y="20716"/>
                      </a:cubicBezTo>
                      <a:cubicBezTo>
                        <a:pt x="10812" y="20984"/>
                        <a:pt x="11074" y="21205"/>
                        <a:pt x="11394" y="21317"/>
                      </a:cubicBezTo>
                      <a:cubicBezTo>
                        <a:pt x="11583" y="21383"/>
                        <a:pt x="11815" y="21416"/>
                        <a:pt x="12081" y="21418"/>
                      </a:cubicBezTo>
                      <a:cubicBezTo>
                        <a:pt x="12636" y="21421"/>
                        <a:pt x="13124" y="21215"/>
                        <a:pt x="13367" y="20873"/>
                      </a:cubicBezTo>
                      <a:lnTo>
                        <a:pt x="13536" y="20635"/>
                      </a:lnTo>
                      <a:lnTo>
                        <a:pt x="13570" y="17216"/>
                      </a:lnTo>
                      <a:lnTo>
                        <a:pt x="13601" y="13796"/>
                      </a:lnTo>
                      <a:lnTo>
                        <a:pt x="14267" y="13796"/>
                      </a:lnTo>
                      <a:lnTo>
                        <a:pt x="14929" y="13796"/>
                      </a:lnTo>
                      <a:lnTo>
                        <a:pt x="14963" y="17261"/>
                      </a:lnTo>
                      <a:cubicBezTo>
                        <a:pt x="14999" y="21070"/>
                        <a:pt x="14973" y="20849"/>
                        <a:pt x="15403" y="21143"/>
                      </a:cubicBezTo>
                      <a:cubicBezTo>
                        <a:pt x="15810" y="21422"/>
                        <a:pt x="16527" y="21503"/>
                        <a:pt x="17055" y="21330"/>
                      </a:cubicBezTo>
                      <a:cubicBezTo>
                        <a:pt x="17375" y="21225"/>
                        <a:pt x="17724" y="20938"/>
                        <a:pt x="17814" y="20704"/>
                      </a:cubicBezTo>
                      <a:cubicBezTo>
                        <a:pt x="17853" y="20604"/>
                        <a:pt x="17879" y="19267"/>
                        <a:pt x="17880" y="17345"/>
                      </a:cubicBezTo>
                      <a:lnTo>
                        <a:pt x="17880" y="14156"/>
                      </a:lnTo>
                      <a:lnTo>
                        <a:pt x="17742" y="14156"/>
                      </a:lnTo>
                      <a:cubicBezTo>
                        <a:pt x="17667" y="14156"/>
                        <a:pt x="17540" y="14130"/>
                        <a:pt x="17461" y="14099"/>
                      </a:cubicBezTo>
                      <a:cubicBezTo>
                        <a:pt x="17265" y="14024"/>
                        <a:pt x="12503" y="10737"/>
                        <a:pt x="12359" y="10578"/>
                      </a:cubicBezTo>
                      <a:cubicBezTo>
                        <a:pt x="12194" y="10396"/>
                        <a:pt x="12216" y="10218"/>
                        <a:pt x="12424" y="10035"/>
                      </a:cubicBezTo>
                      <a:cubicBezTo>
                        <a:pt x="12650" y="9836"/>
                        <a:pt x="15410" y="7702"/>
                        <a:pt x="15797" y="7427"/>
                      </a:cubicBezTo>
                      <a:cubicBezTo>
                        <a:pt x="16040" y="7254"/>
                        <a:pt x="16123" y="7224"/>
                        <a:pt x="16356" y="7224"/>
                      </a:cubicBezTo>
                      <a:cubicBezTo>
                        <a:pt x="16640" y="7224"/>
                        <a:pt x="16662" y="7237"/>
                        <a:pt x="17901" y="8084"/>
                      </a:cubicBezTo>
                      <a:lnTo>
                        <a:pt x="18086" y="8210"/>
                      </a:lnTo>
                      <a:lnTo>
                        <a:pt x="16724" y="9781"/>
                      </a:lnTo>
                      <a:cubicBezTo>
                        <a:pt x="15938" y="10687"/>
                        <a:pt x="15344" y="11423"/>
                        <a:pt x="15319" y="11520"/>
                      </a:cubicBezTo>
                      <a:cubicBezTo>
                        <a:pt x="15260" y="11749"/>
                        <a:pt x="15395" y="12094"/>
                        <a:pt x="15613" y="12261"/>
                      </a:cubicBezTo>
                      <a:cubicBezTo>
                        <a:pt x="15980" y="12544"/>
                        <a:pt x="16519" y="12606"/>
                        <a:pt x="17021" y="12423"/>
                      </a:cubicBezTo>
                      <a:cubicBezTo>
                        <a:pt x="17297" y="12322"/>
                        <a:pt x="17415" y="12197"/>
                        <a:pt x="18979" y="10398"/>
                      </a:cubicBezTo>
                      <a:cubicBezTo>
                        <a:pt x="19895" y="9343"/>
                        <a:pt x="20679" y="8409"/>
                        <a:pt x="20721" y="8323"/>
                      </a:cubicBezTo>
                      <a:cubicBezTo>
                        <a:pt x="20834" y="8090"/>
                        <a:pt x="20818" y="7933"/>
                        <a:pt x="20650" y="7697"/>
                      </a:cubicBezTo>
                      <a:cubicBezTo>
                        <a:pt x="20509" y="7500"/>
                        <a:pt x="18402" y="5498"/>
                        <a:pt x="18020" y="5199"/>
                      </a:cubicBezTo>
                      <a:cubicBezTo>
                        <a:pt x="17680" y="4932"/>
                        <a:pt x="17555" y="4912"/>
                        <a:pt x="16156" y="4884"/>
                      </a:cubicBezTo>
                      <a:cubicBezTo>
                        <a:pt x="15335" y="4867"/>
                        <a:pt x="14872" y="4840"/>
                        <a:pt x="14888" y="4810"/>
                      </a:cubicBezTo>
                      <a:cubicBezTo>
                        <a:pt x="14902" y="4783"/>
                        <a:pt x="15082" y="4717"/>
                        <a:pt x="15288" y="4663"/>
                      </a:cubicBezTo>
                      <a:cubicBezTo>
                        <a:pt x="16591" y="4323"/>
                        <a:pt x="17417" y="3443"/>
                        <a:pt x="17417" y="2393"/>
                      </a:cubicBezTo>
                      <a:cubicBezTo>
                        <a:pt x="17417" y="1532"/>
                        <a:pt x="16907" y="843"/>
                        <a:pt x="15928" y="381"/>
                      </a:cubicBezTo>
                      <a:cubicBezTo>
                        <a:pt x="15474" y="167"/>
                        <a:pt x="14981" y="48"/>
                        <a:pt x="14482" y="12"/>
                      </a:cubicBezTo>
                      <a:close/>
                      <a:moveTo>
                        <a:pt x="114" y="2726"/>
                      </a:moveTo>
                      <a:cubicBezTo>
                        <a:pt x="66" y="2710"/>
                        <a:pt x="39" y="2714"/>
                        <a:pt x="18" y="2730"/>
                      </a:cubicBezTo>
                      <a:cubicBezTo>
                        <a:pt x="-69" y="2794"/>
                        <a:pt x="116" y="2973"/>
                        <a:pt x="1616" y="4288"/>
                      </a:cubicBezTo>
                      <a:lnTo>
                        <a:pt x="3312" y="5775"/>
                      </a:lnTo>
                      <a:lnTo>
                        <a:pt x="3521" y="5579"/>
                      </a:lnTo>
                      <a:lnTo>
                        <a:pt x="3730" y="5384"/>
                      </a:lnTo>
                      <a:lnTo>
                        <a:pt x="3343" y="5073"/>
                      </a:lnTo>
                      <a:cubicBezTo>
                        <a:pt x="3131" y="4902"/>
                        <a:pt x="2317" y="4288"/>
                        <a:pt x="1535" y="3709"/>
                      </a:cubicBezTo>
                      <a:cubicBezTo>
                        <a:pt x="591" y="3011"/>
                        <a:pt x="259" y="2774"/>
                        <a:pt x="114" y="2726"/>
                      </a:cubicBezTo>
                      <a:close/>
                      <a:moveTo>
                        <a:pt x="16337" y="7463"/>
                      </a:moveTo>
                      <a:cubicBezTo>
                        <a:pt x="16214" y="7463"/>
                        <a:pt x="15788" y="7763"/>
                        <a:pt x="14460" y="8784"/>
                      </a:cubicBezTo>
                      <a:cubicBezTo>
                        <a:pt x="13515" y="9511"/>
                        <a:pt x="12700" y="10156"/>
                        <a:pt x="12652" y="10220"/>
                      </a:cubicBezTo>
                      <a:cubicBezTo>
                        <a:pt x="12605" y="10283"/>
                        <a:pt x="12585" y="10373"/>
                        <a:pt x="12605" y="10420"/>
                      </a:cubicBezTo>
                      <a:cubicBezTo>
                        <a:pt x="12626" y="10467"/>
                        <a:pt x="13177" y="10875"/>
                        <a:pt x="13833" y="11327"/>
                      </a:cubicBezTo>
                      <a:cubicBezTo>
                        <a:pt x="14488" y="11779"/>
                        <a:pt x="15042" y="12148"/>
                        <a:pt x="15060" y="12148"/>
                      </a:cubicBezTo>
                      <a:cubicBezTo>
                        <a:pt x="15078" y="12148"/>
                        <a:pt x="15061" y="12092"/>
                        <a:pt x="15025" y="12025"/>
                      </a:cubicBezTo>
                      <a:cubicBezTo>
                        <a:pt x="14924" y="11832"/>
                        <a:pt x="14954" y="11473"/>
                        <a:pt x="15088" y="11264"/>
                      </a:cubicBezTo>
                      <a:cubicBezTo>
                        <a:pt x="15155" y="11159"/>
                        <a:pt x="15750" y="10450"/>
                        <a:pt x="16412" y="9689"/>
                      </a:cubicBezTo>
                      <a:cubicBezTo>
                        <a:pt x="17073" y="8928"/>
                        <a:pt x="17614" y="8280"/>
                        <a:pt x="17614" y="8253"/>
                      </a:cubicBezTo>
                      <a:cubicBezTo>
                        <a:pt x="17614" y="8225"/>
                        <a:pt x="17362" y="8038"/>
                        <a:pt x="17055" y="7834"/>
                      </a:cubicBezTo>
                      <a:cubicBezTo>
                        <a:pt x="16681" y="7586"/>
                        <a:pt x="16444" y="7463"/>
                        <a:pt x="16337" y="7463"/>
                      </a:cubicBezTo>
                      <a:close/>
                      <a:moveTo>
                        <a:pt x="19881" y="9828"/>
                      </a:moveTo>
                      <a:cubicBezTo>
                        <a:pt x="19861" y="9843"/>
                        <a:pt x="19335" y="10441"/>
                        <a:pt x="18713" y="11156"/>
                      </a:cubicBezTo>
                      <a:cubicBezTo>
                        <a:pt x="17424" y="12638"/>
                        <a:pt x="17312" y="12722"/>
                        <a:pt x="16624" y="12758"/>
                      </a:cubicBezTo>
                      <a:cubicBezTo>
                        <a:pt x="16407" y="12770"/>
                        <a:pt x="16130" y="12755"/>
                        <a:pt x="16009" y="12724"/>
                      </a:cubicBezTo>
                      <a:lnTo>
                        <a:pt x="15791" y="12670"/>
                      </a:lnTo>
                      <a:lnTo>
                        <a:pt x="16025" y="12832"/>
                      </a:lnTo>
                      <a:cubicBezTo>
                        <a:pt x="16152" y="12922"/>
                        <a:pt x="16559" y="13203"/>
                        <a:pt x="16930" y="13456"/>
                      </a:cubicBezTo>
                      <a:cubicBezTo>
                        <a:pt x="17347" y="13740"/>
                        <a:pt x="17662" y="13915"/>
                        <a:pt x="17748" y="13915"/>
                      </a:cubicBezTo>
                      <a:cubicBezTo>
                        <a:pt x="17924" y="13915"/>
                        <a:pt x="18099" y="13791"/>
                        <a:pt x="19997" y="12326"/>
                      </a:cubicBezTo>
                      <a:cubicBezTo>
                        <a:pt x="21050" y="11514"/>
                        <a:pt x="21529" y="11111"/>
                        <a:pt x="21530" y="11037"/>
                      </a:cubicBezTo>
                      <a:cubicBezTo>
                        <a:pt x="21531" y="10961"/>
                        <a:pt x="21291" y="10762"/>
                        <a:pt x="20724" y="10366"/>
                      </a:cubicBezTo>
                      <a:cubicBezTo>
                        <a:pt x="20281" y="10056"/>
                        <a:pt x="19902" y="9813"/>
                        <a:pt x="19881" y="9828"/>
                      </a:cubicBezTo>
                      <a:close/>
                    </a:path>
                  </a:pathLst>
                </a:cu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6" name="?">
                <a:extLst>
                  <a:ext uri="{FF2B5EF4-FFF2-40B4-BE49-F238E27FC236}">
                    <a16:creationId xmlns:a16="http://schemas.microsoft.com/office/drawing/2014/main" id="{480E3319-CB64-44D3-F54B-252C4B6040F1}"/>
                  </a:ext>
                </a:extLst>
              </p:cNvPr>
              <p:cNvSpPr txBox="1"/>
              <p:nvPr/>
            </p:nvSpPr>
            <p:spPr>
              <a:xfrm>
                <a:off x="5463545" y="3931266"/>
                <a:ext cx="317395" cy="66684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>
                <a:lvl1pPr>
                  <a:defRPr sz="8000" b="1">
                    <a:solidFill>
                      <a:srgbClr val="929292"/>
                    </a:solidFill>
                  </a:defRPr>
                </a:lvl1pPr>
              </a:lstStyle>
              <a:p>
                <a:r>
                  <a:rPr sz="4000"/>
                  <a:t>?</a:t>
                </a:r>
              </a:p>
            </p:txBody>
          </p:sp>
        </p:grpSp>
        <p:sp>
          <p:nvSpPr>
            <p:cNvPr id="4" name="?">
              <a:extLst>
                <a:ext uri="{FF2B5EF4-FFF2-40B4-BE49-F238E27FC236}">
                  <a16:creationId xmlns:a16="http://schemas.microsoft.com/office/drawing/2014/main" id="{01AD43FB-D0DB-0ABD-DE08-C419F7E5D10B}"/>
                </a:ext>
              </a:extLst>
            </p:cNvPr>
            <p:cNvSpPr txBox="1"/>
            <p:nvPr/>
          </p:nvSpPr>
          <p:spPr>
            <a:xfrm>
              <a:off x="5205099" y="3856635"/>
              <a:ext cx="317395" cy="666849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25400" tIns="25400" rIns="25400" bIns="25400" anchor="ctr">
              <a:spAutoFit/>
            </a:bodyPr>
            <a:lstStyle>
              <a:lvl1pPr>
                <a:defRPr sz="8000" b="1">
                  <a:solidFill>
                    <a:srgbClr val="5E5E5E"/>
                  </a:solidFill>
                </a:defRPr>
              </a:lvl1pPr>
            </a:lstStyle>
            <a:p>
              <a:r>
                <a:rPr sz="4000"/>
                <a:t>?</a:t>
              </a:r>
            </a:p>
          </p:txBody>
        </p: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B1F883FD-0F76-A5AA-6659-6367B10FFCD4}"/>
              </a:ext>
            </a:extLst>
          </p:cNvPr>
          <p:cNvGrpSpPr/>
          <p:nvPr/>
        </p:nvGrpSpPr>
        <p:grpSpPr>
          <a:xfrm rot="1589910">
            <a:off x="8266410" y="544675"/>
            <a:ext cx="2853870" cy="6336785"/>
            <a:chOff x="7656130" y="308602"/>
            <a:chExt cx="2853870" cy="6336785"/>
          </a:xfrm>
        </p:grpSpPr>
        <p:cxnSp>
          <p:nvCxnSpPr>
            <p:cNvPr id="10" name="Conector recto de flecha 9">
              <a:extLst>
                <a:ext uri="{FF2B5EF4-FFF2-40B4-BE49-F238E27FC236}">
                  <a16:creationId xmlns:a16="http://schemas.microsoft.com/office/drawing/2014/main" id="{1DA5C037-6BE1-41A4-97E9-0503FDB45FFE}"/>
                </a:ext>
              </a:extLst>
            </p:cNvPr>
            <p:cNvCxnSpPr>
              <a:cxnSpLocks/>
              <a:stCxn id="16" idx="1"/>
              <a:endCxn id="21" idx="6"/>
            </p:cNvCxnSpPr>
            <p:nvPr/>
          </p:nvCxnSpPr>
          <p:spPr>
            <a:xfrm rot="20272262" flipH="1" flipV="1">
              <a:off x="9497100" y="3131722"/>
              <a:ext cx="83215" cy="149835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de flecha 10">
              <a:extLst>
                <a:ext uri="{FF2B5EF4-FFF2-40B4-BE49-F238E27FC236}">
                  <a16:creationId xmlns:a16="http://schemas.microsoft.com/office/drawing/2014/main" id="{22BCF103-B336-F521-4441-ED907768C1C4}"/>
                </a:ext>
              </a:extLst>
            </p:cNvPr>
            <p:cNvCxnSpPr>
              <a:cxnSpLocks/>
              <a:stCxn id="21" idx="4"/>
              <a:endCxn id="17" idx="1"/>
            </p:cNvCxnSpPr>
            <p:nvPr/>
          </p:nvCxnSpPr>
          <p:spPr>
            <a:xfrm flipH="1">
              <a:off x="8163262" y="3202581"/>
              <a:ext cx="337501" cy="48363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upo 11">
              <a:extLst>
                <a:ext uri="{FF2B5EF4-FFF2-40B4-BE49-F238E27FC236}">
                  <a16:creationId xmlns:a16="http://schemas.microsoft.com/office/drawing/2014/main" id="{EB90819B-11AE-3728-88FE-89B79D1C9CB3}"/>
                </a:ext>
              </a:extLst>
            </p:cNvPr>
            <p:cNvGrpSpPr/>
            <p:nvPr/>
          </p:nvGrpSpPr>
          <p:grpSpPr>
            <a:xfrm>
              <a:off x="7656130" y="308602"/>
              <a:ext cx="2853870" cy="6336785"/>
              <a:chOff x="7656130" y="308602"/>
              <a:chExt cx="2853870" cy="6336785"/>
            </a:xfrm>
          </p:grpSpPr>
          <p:grpSp>
            <p:nvGrpSpPr>
              <p:cNvPr id="13" name="Grupo 12">
                <a:extLst>
                  <a:ext uri="{FF2B5EF4-FFF2-40B4-BE49-F238E27FC236}">
                    <a16:creationId xmlns:a16="http://schemas.microsoft.com/office/drawing/2014/main" id="{4E8BE38D-2E0B-62D7-0116-41566FB3A41D}"/>
                  </a:ext>
                </a:extLst>
              </p:cNvPr>
              <p:cNvGrpSpPr/>
              <p:nvPr/>
            </p:nvGrpSpPr>
            <p:grpSpPr>
              <a:xfrm>
                <a:off x="7799538" y="308602"/>
                <a:ext cx="2710462" cy="3042515"/>
                <a:chOff x="7075454" y="3506235"/>
                <a:chExt cx="2710462" cy="3042515"/>
              </a:xfrm>
            </p:grpSpPr>
            <p:sp>
              <p:nvSpPr>
                <p:cNvPr id="21" name="Círculo">
                  <a:extLst>
                    <a:ext uri="{FF2B5EF4-FFF2-40B4-BE49-F238E27FC236}">
                      <a16:creationId xmlns:a16="http://schemas.microsoft.com/office/drawing/2014/main" id="{6C995A61-10CA-943E-FC4F-F5CBB0B5D5C7}"/>
                    </a:ext>
                  </a:extLst>
                </p:cNvPr>
                <p:cNvSpPr/>
                <p:nvPr/>
              </p:nvSpPr>
              <p:spPr>
                <a:xfrm rot="2700000">
                  <a:off x="7628143" y="5534486"/>
                  <a:ext cx="1014264" cy="1014264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sp>
              <p:nvSpPr>
                <p:cNvPr id="22" name="Círculo">
                  <a:extLst>
                    <a:ext uri="{FF2B5EF4-FFF2-40B4-BE49-F238E27FC236}">
                      <a16:creationId xmlns:a16="http://schemas.microsoft.com/office/drawing/2014/main" id="{56783FEA-4AE5-7F7F-F22B-E3F8676F1C3E}"/>
                    </a:ext>
                  </a:extLst>
                </p:cNvPr>
                <p:cNvSpPr/>
                <p:nvPr/>
              </p:nvSpPr>
              <p:spPr>
                <a:xfrm rot="2700000">
                  <a:off x="8771652" y="4379238"/>
                  <a:ext cx="1014264" cy="1014264"/>
                </a:xfrm>
                <a:prstGeom prst="ellipse">
                  <a:avLst/>
                </a:pr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/>
                </a:p>
              </p:txBody>
            </p:sp>
            <p:sp>
              <p:nvSpPr>
                <p:cNvPr id="23" name="Círculo">
                  <a:extLst>
                    <a:ext uri="{FF2B5EF4-FFF2-40B4-BE49-F238E27FC236}">
                      <a16:creationId xmlns:a16="http://schemas.microsoft.com/office/drawing/2014/main" id="{0D0B6E6F-0E92-FD8C-A47A-AE41E0E9DBBA}"/>
                    </a:ext>
                  </a:extLst>
                </p:cNvPr>
                <p:cNvSpPr/>
                <p:nvPr/>
              </p:nvSpPr>
              <p:spPr>
                <a:xfrm rot="2700000">
                  <a:off x="7075454" y="3506235"/>
                  <a:ext cx="1014264" cy="1014264"/>
                </a:xfrm>
                <a:prstGeom prst="ellipse">
                  <a:avLst/>
                </a:pr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24" name="Conector recto de flecha 23">
                  <a:extLst>
                    <a:ext uri="{FF2B5EF4-FFF2-40B4-BE49-F238E27FC236}">
                      <a16:creationId xmlns:a16="http://schemas.microsoft.com/office/drawing/2014/main" id="{AC1E9CA9-A097-1965-9BA2-28A0EF869092}"/>
                    </a:ext>
                  </a:extLst>
                </p:cNvPr>
                <p:cNvCxnSpPr>
                  <a:cxnSpLocks/>
                  <a:stCxn id="23" idx="5"/>
                  <a:endCxn id="21" idx="2"/>
                </p:cNvCxnSpPr>
                <p:nvPr/>
              </p:nvCxnSpPr>
              <p:spPr>
                <a:xfrm>
                  <a:off x="7582586" y="4520498"/>
                  <a:ext cx="194093" cy="116252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Conector recto de flecha 24">
                  <a:extLst>
                    <a:ext uri="{FF2B5EF4-FFF2-40B4-BE49-F238E27FC236}">
                      <a16:creationId xmlns:a16="http://schemas.microsoft.com/office/drawing/2014/main" id="{DDE7ABA8-1B1F-BDD2-4279-B62E8D604E26}"/>
                    </a:ext>
                  </a:extLst>
                </p:cNvPr>
                <p:cNvCxnSpPr>
                  <a:cxnSpLocks/>
                  <a:stCxn id="23" idx="7"/>
                  <a:endCxn id="22" idx="2"/>
                </p:cNvCxnSpPr>
                <p:nvPr/>
              </p:nvCxnSpPr>
              <p:spPr>
                <a:xfrm>
                  <a:off x="8089717" y="4013367"/>
                  <a:ext cx="830471" cy="5144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Conector recto de flecha 25">
                  <a:extLst>
                    <a:ext uri="{FF2B5EF4-FFF2-40B4-BE49-F238E27FC236}">
                      <a16:creationId xmlns:a16="http://schemas.microsoft.com/office/drawing/2014/main" id="{61B8797D-1E0A-ABE3-E4E4-4EB024DE705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583083" y="5344085"/>
                  <a:ext cx="433889" cy="47362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upo 13">
                <a:extLst>
                  <a:ext uri="{FF2B5EF4-FFF2-40B4-BE49-F238E27FC236}">
                    <a16:creationId xmlns:a16="http://schemas.microsoft.com/office/drawing/2014/main" id="{1EBC4ACC-0987-451E-D29E-C6BB0A489CE6}"/>
                  </a:ext>
                </a:extLst>
              </p:cNvPr>
              <p:cNvGrpSpPr/>
              <p:nvPr/>
            </p:nvGrpSpPr>
            <p:grpSpPr>
              <a:xfrm>
                <a:off x="7656130" y="3686214"/>
                <a:ext cx="2710462" cy="2959173"/>
                <a:chOff x="7075454" y="3506235"/>
                <a:chExt cx="2710462" cy="2959173"/>
              </a:xfrm>
            </p:grpSpPr>
            <p:sp>
              <p:nvSpPr>
                <p:cNvPr id="15" name="Círculo">
                  <a:extLst>
                    <a:ext uri="{FF2B5EF4-FFF2-40B4-BE49-F238E27FC236}">
                      <a16:creationId xmlns:a16="http://schemas.microsoft.com/office/drawing/2014/main" id="{EA522D14-9EE3-E6D8-4D55-4FF7CDA11A96}"/>
                    </a:ext>
                  </a:extLst>
                </p:cNvPr>
                <p:cNvSpPr/>
                <p:nvPr/>
              </p:nvSpPr>
              <p:spPr>
                <a:xfrm rot="2700000">
                  <a:off x="7339857" y="5451144"/>
                  <a:ext cx="1014264" cy="1014264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sp>
              <p:nvSpPr>
                <p:cNvPr id="16" name="Círculo">
                  <a:extLst>
                    <a:ext uri="{FF2B5EF4-FFF2-40B4-BE49-F238E27FC236}">
                      <a16:creationId xmlns:a16="http://schemas.microsoft.com/office/drawing/2014/main" id="{4F8B14CA-242C-FAC6-9FEA-3701C7CAAAFE}"/>
                    </a:ext>
                  </a:extLst>
                </p:cNvPr>
                <p:cNvSpPr/>
                <p:nvPr/>
              </p:nvSpPr>
              <p:spPr>
                <a:xfrm rot="2700000">
                  <a:off x="8771652" y="4379238"/>
                  <a:ext cx="1014264" cy="1014264"/>
                </a:xfrm>
                <a:prstGeom prst="ellipse">
                  <a:avLst/>
                </a:pr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/>
                </a:p>
              </p:txBody>
            </p:sp>
            <p:sp>
              <p:nvSpPr>
                <p:cNvPr id="17" name="Círculo">
                  <a:extLst>
                    <a:ext uri="{FF2B5EF4-FFF2-40B4-BE49-F238E27FC236}">
                      <a16:creationId xmlns:a16="http://schemas.microsoft.com/office/drawing/2014/main" id="{B7C568C9-C656-7B65-0043-FEB9475EE959}"/>
                    </a:ext>
                  </a:extLst>
                </p:cNvPr>
                <p:cNvSpPr/>
                <p:nvPr/>
              </p:nvSpPr>
              <p:spPr>
                <a:xfrm rot="2700000">
                  <a:off x="7075454" y="3506235"/>
                  <a:ext cx="1014264" cy="1014264"/>
                </a:xfrm>
                <a:prstGeom prst="ellipse">
                  <a:avLst/>
                </a:pr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dirty="0"/>
                </a:p>
              </p:txBody>
            </p:sp>
            <p:cxnSp>
              <p:nvCxnSpPr>
                <p:cNvPr id="18" name="Conector recto de flecha 17">
                  <a:extLst>
                    <a:ext uri="{FF2B5EF4-FFF2-40B4-BE49-F238E27FC236}">
                      <a16:creationId xmlns:a16="http://schemas.microsoft.com/office/drawing/2014/main" id="{59A6B73A-0E99-E6EC-7BE2-4AAAC5DEC515}"/>
                    </a:ext>
                  </a:extLst>
                </p:cNvPr>
                <p:cNvCxnSpPr>
                  <a:cxnSpLocks/>
                  <a:stCxn id="17" idx="5"/>
                </p:cNvCxnSpPr>
                <p:nvPr/>
              </p:nvCxnSpPr>
              <p:spPr>
                <a:xfrm>
                  <a:off x="7582586" y="4520498"/>
                  <a:ext cx="95504" cy="994414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Conector recto de flecha 18">
                  <a:extLst>
                    <a:ext uri="{FF2B5EF4-FFF2-40B4-BE49-F238E27FC236}">
                      <a16:creationId xmlns:a16="http://schemas.microsoft.com/office/drawing/2014/main" id="{D85BA88E-42C2-C5C6-FCFA-5A607284AC02}"/>
                    </a:ext>
                  </a:extLst>
                </p:cNvPr>
                <p:cNvCxnSpPr>
                  <a:cxnSpLocks/>
                  <a:stCxn id="17" idx="7"/>
                  <a:endCxn id="16" idx="2"/>
                </p:cNvCxnSpPr>
                <p:nvPr/>
              </p:nvCxnSpPr>
              <p:spPr>
                <a:xfrm>
                  <a:off x="8089717" y="4013367"/>
                  <a:ext cx="830471" cy="514407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Conector recto de flecha 19">
                  <a:extLst>
                    <a:ext uri="{FF2B5EF4-FFF2-40B4-BE49-F238E27FC236}">
                      <a16:creationId xmlns:a16="http://schemas.microsoft.com/office/drawing/2014/main" id="{622C19A9-596B-F903-90BB-51606A42985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299779" y="5344085"/>
                  <a:ext cx="717193" cy="415288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  <p:extLst>
      <p:ext uri="{BB962C8B-B14F-4D97-AF65-F5344CB8AC3E}">
        <p14:creationId xmlns:p14="http://schemas.microsoft.com/office/powerpoint/2010/main" val="3944875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4E181D-30DC-304E-C9FE-87E78B3A4C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" name="Agrupar">
            <a:extLst>
              <a:ext uri="{FF2B5EF4-FFF2-40B4-BE49-F238E27FC236}">
                <a16:creationId xmlns:a16="http://schemas.microsoft.com/office/drawing/2014/main" id="{D7885F91-BB2A-5419-02CF-CA859065D967}"/>
              </a:ext>
            </a:extLst>
          </p:cNvPr>
          <p:cNvSpPr/>
          <p:nvPr/>
        </p:nvSpPr>
        <p:spPr>
          <a:xfrm>
            <a:off x="415477" y="534255"/>
            <a:ext cx="8115410" cy="664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Causal Discovery pipeline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932" name="Número de diapositiva">
            <a:extLst>
              <a:ext uri="{FF2B5EF4-FFF2-40B4-BE49-F238E27FC236}">
                <a16:creationId xmlns:a16="http://schemas.microsoft.com/office/drawing/2014/main" id="{CAC26915-A9E8-9A89-2EF2-ABC99017665F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12</a:t>
            </a:fld>
            <a:endParaRPr kern="0"/>
          </a:p>
        </p:txBody>
      </p:sp>
      <p:grpSp>
        <p:nvGrpSpPr>
          <p:cNvPr id="30" name="Grupo 29">
            <a:extLst>
              <a:ext uri="{FF2B5EF4-FFF2-40B4-BE49-F238E27FC236}">
                <a16:creationId xmlns:a16="http://schemas.microsoft.com/office/drawing/2014/main" id="{21922B18-BD96-892F-76D1-A2712E6D34C3}"/>
              </a:ext>
            </a:extLst>
          </p:cNvPr>
          <p:cNvGrpSpPr/>
          <p:nvPr/>
        </p:nvGrpSpPr>
        <p:grpSpPr>
          <a:xfrm>
            <a:off x="229656" y="1842058"/>
            <a:ext cx="5389568" cy="4594189"/>
            <a:chOff x="326631" y="1828801"/>
            <a:chExt cx="5389568" cy="4594189"/>
          </a:xfrm>
        </p:grpSpPr>
        <p:grpSp>
          <p:nvGrpSpPr>
            <p:cNvPr id="11" name="Grupo 10">
              <a:extLst>
                <a:ext uri="{FF2B5EF4-FFF2-40B4-BE49-F238E27FC236}">
                  <a16:creationId xmlns:a16="http://schemas.microsoft.com/office/drawing/2014/main" id="{575D7A04-422F-A46D-B643-8B433C74E1CF}"/>
                </a:ext>
              </a:extLst>
            </p:cNvPr>
            <p:cNvGrpSpPr/>
            <p:nvPr/>
          </p:nvGrpSpPr>
          <p:grpSpPr>
            <a:xfrm>
              <a:off x="1067733" y="2548627"/>
              <a:ext cx="2031026" cy="3874363"/>
              <a:chOff x="733628" y="2639628"/>
              <a:chExt cx="2031026" cy="3874363"/>
            </a:xfrm>
            <a:solidFill>
              <a:srgbClr val="0070C0"/>
            </a:solidFill>
          </p:grpSpPr>
          <p:pic>
            <p:nvPicPr>
              <p:cNvPr id="5" name="Gráfico 4" descr="Documento contorno">
                <a:extLst>
                  <a:ext uri="{FF2B5EF4-FFF2-40B4-BE49-F238E27FC236}">
                    <a16:creationId xmlns:a16="http://schemas.microsoft.com/office/drawing/2014/main" id="{9F214723-9300-CDD1-D6C4-F2744C266C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263589" y="2639628"/>
                <a:ext cx="1392314" cy="1392314"/>
              </a:xfrm>
              <a:prstGeom prst="rect">
                <a:avLst/>
              </a:prstGeom>
            </p:spPr>
          </p:pic>
          <p:pic>
            <p:nvPicPr>
              <p:cNvPr id="6" name="Gráfico 5" descr="Documento contorno">
                <a:extLst>
                  <a:ext uri="{FF2B5EF4-FFF2-40B4-BE49-F238E27FC236}">
                    <a16:creationId xmlns:a16="http://schemas.microsoft.com/office/drawing/2014/main" id="{51D6AE07-6B10-3299-D6BA-744C1E2F58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04303" y="3532574"/>
                <a:ext cx="1392314" cy="1392314"/>
              </a:xfrm>
              <a:prstGeom prst="rect">
                <a:avLst/>
              </a:prstGeom>
            </p:spPr>
          </p:pic>
          <p:pic>
            <p:nvPicPr>
              <p:cNvPr id="7" name="Gráfico 6" descr="Documento contorno">
                <a:extLst>
                  <a:ext uri="{FF2B5EF4-FFF2-40B4-BE49-F238E27FC236}">
                    <a16:creationId xmlns:a16="http://schemas.microsoft.com/office/drawing/2014/main" id="{4906271A-2824-C2BF-1436-CCE16A1842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1372340" y="4274599"/>
                <a:ext cx="1392314" cy="1392314"/>
              </a:xfrm>
              <a:prstGeom prst="rect">
                <a:avLst/>
              </a:prstGeom>
            </p:spPr>
          </p:pic>
          <p:pic>
            <p:nvPicPr>
              <p:cNvPr id="8" name="Gráfico 7" descr="Documento contorno">
                <a:extLst>
                  <a:ext uri="{FF2B5EF4-FFF2-40B4-BE49-F238E27FC236}">
                    <a16:creationId xmlns:a16="http://schemas.microsoft.com/office/drawing/2014/main" id="{1A1882AB-0636-3534-BAFB-7EC2317506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733628" y="5121677"/>
                <a:ext cx="1392314" cy="1392314"/>
              </a:xfrm>
              <a:prstGeom prst="rect">
                <a:avLst/>
              </a:prstGeom>
            </p:spPr>
          </p:pic>
        </p:grpSp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177D3E98-2A07-E5E3-C025-48A8B01083D2}"/>
                </a:ext>
              </a:extLst>
            </p:cNvPr>
            <p:cNvGrpSpPr/>
            <p:nvPr/>
          </p:nvGrpSpPr>
          <p:grpSpPr>
            <a:xfrm>
              <a:off x="326631" y="1828801"/>
              <a:ext cx="5389568" cy="910646"/>
              <a:chOff x="561248" y="2198540"/>
              <a:chExt cx="4982653" cy="778841"/>
            </a:xfrm>
          </p:grpSpPr>
          <p:grpSp>
            <p:nvGrpSpPr>
              <p:cNvPr id="14" name="Google Shape;2510;p80">
                <a:extLst>
                  <a:ext uri="{FF2B5EF4-FFF2-40B4-BE49-F238E27FC236}">
                    <a16:creationId xmlns:a16="http://schemas.microsoft.com/office/drawing/2014/main" id="{BA512551-6C1B-32B6-8431-FD16D926DCF7}"/>
                  </a:ext>
                </a:extLst>
              </p:cNvPr>
              <p:cNvGrpSpPr/>
              <p:nvPr/>
            </p:nvGrpSpPr>
            <p:grpSpPr>
              <a:xfrm>
                <a:off x="561248" y="2198540"/>
                <a:ext cx="641881" cy="778841"/>
                <a:chOff x="784" y="79212"/>
                <a:chExt cx="1779311" cy="3284931"/>
              </a:xfrm>
              <a:solidFill>
                <a:srgbClr val="BEE4D7"/>
              </a:solidFill>
            </p:grpSpPr>
            <p:sp>
              <p:nvSpPr>
                <p:cNvPr id="16" name="Google Shape;2511;p80">
                  <a:extLst>
                    <a:ext uri="{FF2B5EF4-FFF2-40B4-BE49-F238E27FC236}">
                      <a16:creationId xmlns:a16="http://schemas.microsoft.com/office/drawing/2014/main" id="{95410F29-650B-B8A3-B092-725E8E98E05F}"/>
                    </a:ext>
                  </a:extLst>
                </p:cNvPr>
                <p:cNvSpPr/>
                <p:nvPr/>
              </p:nvSpPr>
              <p:spPr>
                <a:xfrm>
                  <a:off x="784" y="79212"/>
                  <a:ext cx="1779311" cy="32849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08" h="21600" extrusionOk="0">
                      <a:moveTo>
                        <a:pt x="3689" y="0"/>
                      </a:moveTo>
                      <a:cubicBezTo>
                        <a:pt x="2925" y="0"/>
                        <a:pt x="2161" y="176"/>
                        <a:pt x="1577" y="534"/>
                      </a:cubicBezTo>
                      <a:lnTo>
                        <a:pt x="0" y="1501"/>
                      </a:lnTo>
                      <a:lnTo>
                        <a:pt x="13064" y="9500"/>
                      </a:lnTo>
                      <a:cubicBezTo>
                        <a:pt x="14222" y="10221"/>
                        <a:pt x="14222" y="11374"/>
                        <a:pt x="13064" y="12095"/>
                      </a:cubicBezTo>
                      <a:lnTo>
                        <a:pt x="0" y="20104"/>
                      </a:lnTo>
                      <a:lnTo>
                        <a:pt x="1577" y="21071"/>
                      </a:lnTo>
                      <a:cubicBezTo>
                        <a:pt x="2161" y="21424"/>
                        <a:pt x="2925" y="21600"/>
                        <a:pt x="3689" y="21600"/>
                      </a:cubicBezTo>
                      <a:cubicBezTo>
                        <a:pt x="4453" y="21600"/>
                        <a:pt x="5217" y="21424"/>
                        <a:pt x="5801" y="21071"/>
                      </a:cubicBezTo>
                      <a:lnTo>
                        <a:pt x="20433" y="12095"/>
                      </a:lnTo>
                      <a:cubicBezTo>
                        <a:pt x="21600" y="11384"/>
                        <a:pt x="21600" y="10221"/>
                        <a:pt x="20433" y="9510"/>
                      </a:cubicBezTo>
                      <a:lnTo>
                        <a:pt x="5801" y="534"/>
                      </a:lnTo>
                      <a:cubicBezTo>
                        <a:pt x="5217" y="176"/>
                        <a:pt x="4453" y="0"/>
                        <a:pt x="3689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000000"/>
                      </a:solidFill>
                    </a:defRPr>
                  </a:pPr>
                  <a:endParaRPr sz="600" kern="0" dirty="0">
                    <a:solidFill>
                      <a:srgbClr val="000000"/>
                    </a:solidFill>
                    <a:latin typeface="Helvetica"/>
                    <a:sym typeface="Helvetica"/>
                  </a:endParaRPr>
                </a:p>
              </p:txBody>
            </p:sp>
            <p:sp>
              <p:nvSpPr>
                <p:cNvPr id="17" name="Google Shape;2512;p80">
                  <a:extLst>
                    <a:ext uri="{FF2B5EF4-FFF2-40B4-BE49-F238E27FC236}">
                      <a16:creationId xmlns:a16="http://schemas.microsoft.com/office/drawing/2014/main" id="{4D37774E-7C99-5047-34F4-408B1D129031}"/>
                    </a:ext>
                  </a:extLst>
                </p:cNvPr>
                <p:cNvSpPr/>
                <p:nvPr/>
              </p:nvSpPr>
              <p:spPr>
                <a:xfrm>
                  <a:off x="245541" y="1163974"/>
                  <a:ext cx="518493" cy="1061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31" h="21600" extrusionOk="0">
                      <a:moveTo>
                        <a:pt x="4731" y="0"/>
                      </a:moveTo>
                      <a:cubicBezTo>
                        <a:pt x="2325" y="0"/>
                        <a:pt x="0" y="1075"/>
                        <a:pt x="0" y="2696"/>
                      </a:cubicBezTo>
                      <a:lnTo>
                        <a:pt x="0" y="18919"/>
                      </a:lnTo>
                      <a:cubicBezTo>
                        <a:pt x="0" y="20540"/>
                        <a:pt x="2325" y="21600"/>
                        <a:pt x="4731" y="21600"/>
                      </a:cubicBezTo>
                      <a:cubicBezTo>
                        <a:pt x="5866" y="21600"/>
                        <a:pt x="7056" y="21366"/>
                        <a:pt x="8002" y="20805"/>
                      </a:cubicBezTo>
                      <a:lnTo>
                        <a:pt x="16923" y="15678"/>
                      </a:lnTo>
                      <a:cubicBezTo>
                        <a:pt x="21600" y="12997"/>
                        <a:pt x="21600" y="8634"/>
                        <a:pt x="16923" y="5938"/>
                      </a:cubicBezTo>
                      <a:lnTo>
                        <a:pt x="8002" y="795"/>
                      </a:lnTo>
                      <a:cubicBezTo>
                        <a:pt x="7056" y="249"/>
                        <a:pt x="5866" y="0"/>
                        <a:pt x="4731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A8D9C8"/>
                      </a:solidFill>
                    </a:defRPr>
                  </a:pPr>
                  <a:endParaRPr sz="600" kern="0">
                    <a:solidFill>
                      <a:srgbClr val="A8D9C8"/>
                    </a:solidFill>
                    <a:latin typeface="Helvetica"/>
                    <a:sym typeface="Helvetica"/>
                  </a:endParaRPr>
                </a:p>
              </p:txBody>
            </p:sp>
          </p:grpSp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BE4F7586-FEE6-C674-C39F-33CCC9C9652D}"/>
                  </a:ext>
                </a:extLst>
              </p:cNvPr>
              <p:cNvSpPr txBox="1"/>
              <p:nvPr/>
            </p:nvSpPr>
            <p:spPr>
              <a:xfrm>
                <a:off x="1213566" y="2382945"/>
                <a:ext cx="4330335" cy="39484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We have observational data</a:t>
                </a:r>
                <a:endParaRPr lang="es-CH" sz="2800" b="1" dirty="0"/>
              </a:p>
            </p:txBody>
          </p:sp>
        </p:grp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08DADF3D-12BE-D463-97E6-352FBC6AB833}"/>
              </a:ext>
            </a:extLst>
          </p:cNvPr>
          <p:cNvGrpSpPr/>
          <p:nvPr/>
        </p:nvGrpSpPr>
        <p:grpSpPr>
          <a:xfrm>
            <a:off x="3366766" y="2843260"/>
            <a:ext cx="5017070" cy="3542903"/>
            <a:chOff x="3917098" y="2703935"/>
            <a:chExt cx="5017070" cy="3542903"/>
          </a:xfrm>
        </p:grpSpPr>
        <p:sp>
          <p:nvSpPr>
            <p:cNvPr id="23" name="Robot">
              <a:extLst>
                <a:ext uri="{FF2B5EF4-FFF2-40B4-BE49-F238E27FC236}">
                  <a16:creationId xmlns:a16="http://schemas.microsoft.com/office/drawing/2014/main" id="{8E2B66C6-042E-0100-4CE6-212121929553}"/>
                </a:ext>
              </a:extLst>
            </p:cNvPr>
            <p:cNvSpPr/>
            <p:nvPr/>
          </p:nvSpPr>
          <p:spPr>
            <a:xfrm flipH="1">
              <a:off x="5222418" y="2703935"/>
              <a:ext cx="1553262" cy="23211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7" h="21600" extrusionOk="0">
                  <a:moveTo>
                    <a:pt x="7636" y="0"/>
                  </a:moveTo>
                  <a:cubicBezTo>
                    <a:pt x="7308" y="0"/>
                    <a:pt x="7042" y="178"/>
                    <a:pt x="7042" y="398"/>
                  </a:cubicBezTo>
                  <a:lnTo>
                    <a:pt x="7042" y="1269"/>
                  </a:lnTo>
                  <a:cubicBezTo>
                    <a:pt x="7042" y="1360"/>
                    <a:pt x="6932" y="1434"/>
                    <a:pt x="6796" y="1434"/>
                  </a:cubicBezTo>
                  <a:lnTo>
                    <a:pt x="6444" y="1434"/>
                  </a:lnTo>
                  <a:cubicBezTo>
                    <a:pt x="6308" y="1434"/>
                    <a:pt x="6197" y="1509"/>
                    <a:pt x="6197" y="1600"/>
                  </a:cubicBezTo>
                  <a:lnTo>
                    <a:pt x="6197" y="2450"/>
                  </a:lnTo>
                  <a:cubicBezTo>
                    <a:pt x="6197" y="2541"/>
                    <a:pt x="6308" y="2614"/>
                    <a:pt x="6444" y="2614"/>
                  </a:cubicBezTo>
                  <a:lnTo>
                    <a:pt x="6796" y="2614"/>
                  </a:lnTo>
                  <a:cubicBezTo>
                    <a:pt x="6932" y="2614"/>
                    <a:pt x="7042" y="2688"/>
                    <a:pt x="7042" y="2779"/>
                  </a:cubicBezTo>
                  <a:lnTo>
                    <a:pt x="7042" y="4048"/>
                  </a:lnTo>
                  <a:lnTo>
                    <a:pt x="4708" y="4048"/>
                  </a:lnTo>
                  <a:cubicBezTo>
                    <a:pt x="4373" y="4048"/>
                    <a:pt x="4102" y="4230"/>
                    <a:pt x="4102" y="4455"/>
                  </a:cubicBezTo>
                  <a:lnTo>
                    <a:pt x="4102" y="5592"/>
                  </a:lnTo>
                  <a:lnTo>
                    <a:pt x="3470" y="5592"/>
                  </a:lnTo>
                  <a:lnTo>
                    <a:pt x="3470" y="5197"/>
                  </a:lnTo>
                  <a:cubicBezTo>
                    <a:pt x="3470" y="5006"/>
                    <a:pt x="3238" y="4850"/>
                    <a:pt x="2952" y="4850"/>
                  </a:cubicBezTo>
                  <a:lnTo>
                    <a:pt x="575" y="4850"/>
                  </a:lnTo>
                  <a:cubicBezTo>
                    <a:pt x="289" y="4850"/>
                    <a:pt x="57" y="5006"/>
                    <a:pt x="57" y="5197"/>
                  </a:cubicBezTo>
                  <a:lnTo>
                    <a:pt x="57" y="9364"/>
                  </a:lnTo>
                  <a:cubicBezTo>
                    <a:pt x="57" y="9530"/>
                    <a:pt x="233" y="9669"/>
                    <a:pt x="464" y="9703"/>
                  </a:cubicBezTo>
                  <a:lnTo>
                    <a:pt x="464" y="10395"/>
                  </a:lnTo>
                  <a:cubicBezTo>
                    <a:pt x="233" y="10429"/>
                    <a:pt x="57" y="10568"/>
                    <a:pt x="57" y="10734"/>
                  </a:cubicBezTo>
                  <a:lnTo>
                    <a:pt x="57" y="13326"/>
                  </a:lnTo>
                  <a:cubicBezTo>
                    <a:pt x="57" y="13518"/>
                    <a:pt x="290" y="13672"/>
                    <a:pt x="575" y="13672"/>
                  </a:cubicBezTo>
                  <a:lnTo>
                    <a:pt x="771" y="13672"/>
                  </a:lnTo>
                  <a:lnTo>
                    <a:pt x="117" y="14205"/>
                  </a:lnTo>
                  <a:cubicBezTo>
                    <a:pt x="10" y="14293"/>
                    <a:pt x="-27" y="14412"/>
                    <a:pt x="19" y="14521"/>
                  </a:cubicBezTo>
                  <a:lnTo>
                    <a:pt x="480" y="15614"/>
                  </a:lnTo>
                  <a:cubicBezTo>
                    <a:pt x="506" y="15676"/>
                    <a:pt x="590" y="15719"/>
                    <a:pt x="686" y="15719"/>
                  </a:cubicBezTo>
                  <a:lnTo>
                    <a:pt x="1020" y="15719"/>
                  </a:lnTo>
                  <a:cubicBezTo>
                    <a:pt x="1138" y="15719"/>
                    <a:pt x="1234" y="15655"/>
                    <a:pt x="1234" y="15576"/>
                  </a:cubicBezTo>
                  <a:lnTo>
                    <a:pt x="1234" y="14788"/>
                  </a:lnTo>
                  <a:cubicBezTo>
                    <a:pt x="1234" y="14591"/>
                    <a:pt x="1472" y="14431"/>
                    <a:pt x="1765" y="14431"/>
                  </a:cubicBezTo>
                  <a:cubicBezTo>
                    <a:pt x="2058" y="14431"/>
                    <a:pt x="2293" y="14591"/>
                    <a:pt x="2293" y="14788"/>
                  </a:cubicBezTo>
                  <a:lnTo>
                    <a:pt x="2293" y="15576"/>
                  </a:lnTo>
                  <a:cubicBezTo>
                    <a:pt x="2293" y="15655"/>
                    <a:pt x="2389" y="15719"/>
                    <a:pt x="2507" y="15719"/>
                  </a:cubicBezTo>
                  <a:lnTo>
                    <a:pt x="2842" y="15719"/>
                  </a:lnTo>
                  <a:cubicBezTo>
                    <a:pt x="2937" y="15719"/>
                    <a:pt x="3022" y="15676"/>
                    <a:pt x="3048" y="15614"/>
                  </a:cubicBezTo>
                  <a:lnTo>
                    <a:pt x="3508" y="14521"/>
                  </a:lnTo>
                  <a:cubicBezTo>
                    <a:pt x="3554" y="14412"/>
                    <a:pt x="3518" y="14293"/>
                    <a:pt x="3410" y="14205"/>
                  </a:cubicBezTo>
                  <a:lnTo>
                    <a:pt x="2756" y="13672"/>
                  </a:lnTo>
                  <a:lnTo>
                    <a:pt x="2952" y="13672"/>
                  </a:lnTo>
                  <a:cubicBezTo>
                    <a:pt x="3238" y="13672"/>
                    <a:pt x="3470" y="13518"/>
                    <a:pt x="3470" y="13326"/>
                  </a:cubicBezTo>
                  <a:lnTo>
                    <a:pt x="3470" y="10734"/>
                  </a:lnTo>
                  <a:cubicBezTo>
                    <a:pt x="3470" y="10568"/>
                    <a:pt x="3297" y="10429"/>
                    <a:pt x="3065" y="10395"/>
                  </a:cubicBezTo>
                  <a:lnTo>
                    <a:pt x="3065" y="9703"/>
                  </a:lnTo>
                  <a:cubicBezTo>
                    <a:pt x="3297" y="9669"/>
                    <a:pt x="3470" y="9530"/>
                    <a:pt x="3470" y="9364"/>
                  </a:cubicBezTo>
                  <a:lnTo>
                    <a:pt x="3470" y="7843"/>
                  </a:lnTo>
                  <a:lnTo>
                    <a:pt x="4102" y="7843"/>
                  </a:lnTo>
                  <a:lnTo>
                    <a:pt x="4102" y="13265"/>
                  </a:lnTo>
                  <a:cubicBezTo>
                    <a:pt x="4102" y="13490"/>
                    <a:pt x="4373" y="13672"/>
                    <a:pt x="4708" y="13672"/>
                  </a:cubicBezTo>
                  <a:lnTo>
                    <a:pt x="5367" y="13672"/>
                  </a:lnTo>
                  <a:lnTo>
                    <a:pt x="5367" y="19636"/>
                  </a:lnTo>
                  <a:cubicBezTo>
                    <a:pt x="5367" y="19764"/>
                    <a:pt x="5302" y="19890"/>
                    <a:pt x="5186" y="19992"/>
                  </a:cubicBezTo>
                  <a:lnTo>
                    <a:pt x="4326" y="20751"/>
                  </a:lnTo>
                  <a:cubicBezTo>
                    <a:pt x="4210" y="20853"/>
                    <a:pt x="4145" y="20979"/>
                    <a:pt x="4145" y="21107"/>
                  </a:cubicBezTo>
                  <a:lnTo>
                    <a:pt x="4145" y="21327"/>
                  </a:lnTo>
                  <a:cubicBezTo>
                    <a:pt x="4145" y="21477"/>
                    <a:pt x="4328" y="21600"/>
                    <a:pt x="4552" y="21600"/>
                  </a:cubicBezTo>
                  <a:lnTo>
                    <a:pt x="9040" y="21600"/>
                  </a:lnTo>
                  <a:cubicBezTo>
                    <a:pt x="9264" y="21600"/>
                    <a:pt x="9447" y="21477"/>
                    <a:pt x="9447" y="21327"/>
                  </a:cubicBezTo>
                  <a:lnTo>
                    <a:pt x="9447" y="13672"/>
                  </a:lnTo>
                  <a:lnTo>
                    <a:pt x="12099" y="13672"/>
                  </a:lnTo>
                  <a:lnTo>
                    <a:pt x="12099" y="21327"/>
                  </a:lnTo>
                  <a:cubicBezTo>
                    <a:pt x="12099" y="21477"/>
                    <a:pt x="12282" y="21600"/>
                    <a:pt x="12506" y="21600"/>
                  </a:cubicBezTo>
                  <a:lnTo>
                    <a:pt x="16994" y="21600"/>
                  </a:lnTo>
                  <a:cubicBezTo>
                    <a:pt x="17218" y="21600"/>
                    <a:pt x="17399" y="21477"/>
                    <a:pt x="17399" y="21327"/>
                  </a:cubicBezTo>
                  <a:lnTo>
                    <a:pt x="17399" y="21107"/>
                  </a:lnTo>
                  <a:cubicBezTo>
                    <a:pt x="17399" y="20979"/>
                    <a:pt x="17336" y="20853"/>
                    <a:pt x="17220" y="20751"/>
                  </a:cubicBezTo>
                  <a:lnTo>
                    <a:pt x="16357" y="19992"/>
                  </a:lnTo>
                  <a:cubicBezTo>
                    <a:pt x="16241" y="19890"/>
                    <a:pt x="16179" y="19764"/>
                    <a:pt x="16179" y="19636"/>
                  </a:cubicBezTo>
                  <a:lnTo>
                    <a:pt x="16179" y="13672"/>
                  </a:lnTo>
                  <a:lnTo>
                    <a:pt x="16838" y="13672"/>
                  </a:lnTo>
                  <a:cubicBezTo>
                    <a:pt x="17173" y="13672"/>
                    <a:pt x="17444" y="13490"/>
                    <a:pt x="17444" y="13265"/>
                  </a:cubicBezTo>
                  <a:lnTo>
                    <a:pt x="17444" y="7843"/>
                  </a:lnTo>
                  <a:lnTo>
                    <a:pt x="18075" y="7843"/>
                  </a:lnTo>
                  <a:lnTo>
                    <a:pt x="18075" y="9364"/>
                  </a:lnTo>
                  <a:cubicBezTo>
                    <a:pt x="18075" y="9530"/>
                    <a:pt x="18249" y="9669"/>
                    <a:pt x="18480" y="9703"/>
                  </a:cubicBezTo>
                  <a:lnTo>
                    <a:pt x="18480" y="10395"/>
                  </a:lnTo>
                  <a:cubicBezTo>
                    <a:pt x="18249" y="10429"/>
                    <a:pt x="18075" y="10568"/>
                    <a:pt x="18075" y="10734"/>
                  </a:cubicBezTo>
                  <a:lnTo>
                    <a:pt x="18075" y="13326"/>
                  </a:lnTo>
                  <a:cubicBezTo>
                    <a:pt x="18075" y="13518"/>
                    <a:pt x="18308" y="13672"/>
                    <a:pt x="18594" y="13672"/>
                  </a:cubicBezTo>
                  <a:lnTo>
                    <a:pt x="18790" y="13672"/>
                  </a:lnTo>
                  <a:lnTo>
                    <a:pt x="18136" y="14205"/>
                  </a:lnTo>
                  <a:cubicBezTo>
                    <a:pt x="18028" y="14293"/>
                    <a:pt x="17991" y="14412"/>
                    <a:pt x="18038" y="14521"/>
                  </a:cubicBezTo>
                  <a:lnTo>
                    <a:pt x="18498" y="15614"/>
                  </a:lnTo>
                  <a:cubicBezTo>
                    <a:pt x="18524" y="15676"/>
                    <a:pt x="18609" y="15719"/>
                    <a:pt x="18704" y="15719"/>
                  </a:cubicBezTo>
                  <a:lnTo>
                    <a:pt x="19039" y="15719"/>
                  </a:lnTo>
                  <a:cubicBezTo>
                    <a:pt x="19157" y="15719"/>
                    <a:pt x="19250" y="15655"/>
                    <a:pt x="19250" y="15576"/>
                  </a:cubicBezTo>
                  <a:lnTo>
                    <a:pt x="19250" y="14788"/>
                  </a:lnTo>
                  <a:cubicBezTo>
                    <a:pt x="19250" y="14591"/>
                    <a:pt x="19488" y="14431"/>
                    <a:pt x="19781" y="14431"/>
                  </a:cubicBezTo>
                  <a:cubicBezTo>
                    <a:pt x="20074" y="14431"/>
                    <a:pt x="20312" y="14591"/>
                    <a:pt x="20312" y="14788"/>
                  </a:cubicBezTo>
                  <a:lnTo>
                    <a:pt x="20312" y="15576"/>
                  </a:lnTo>
                  <a:cubicBezTo>
                    <a:pt x="20312" y="15655"/>
                    <a:pt x="20408" y="15719"/>
                    <a:pt x="20525" y="15719"/>
                  </a:cubicBezTo>
                  <a:lnTo>
                    <a:pt x="20860" y="15719"/>
                  </a:lnTo>
                  <a:cubicBezTo>
                    <a:pt x="20955" y="15719"/>
                    <a:pt x="21038" y="15676"/>
                    <a:pt x="21064" y="15614"/>
                  </a:cubicBezTo>
                  <a:lnTo>
                    <a:pt x="21527" y="14521"/>
                  </a:lnTo>
                  <a:cubicBezTo>
                    <a:pt x="21573" y="14412"/>
                    <a:pt x="21536" y="14293"/>
                    <a:pt x="21429" y="14205"/>
                  </a:cubicBezTo>
                  <a:lnTo>
                    <a:pt x="20775" y="13672"/>
                  </a:lnTo>
                  <a:lnTo>
                    <a:pt x="20971" y="13672"/>
                  </a:lnTo>
                  <a:cubicBezTo>
                    <a:pt x="21256" y="13672"/>
                    <a:pt x="21489" y="13518"/>
                    <a:pt x="21489" y="13326"/>
                  </a:cubicBezTo>
                  <a:lnTo>
                    <a:pt x="21489" y="10734"/>
                  </a:lnTo>
                  <a:cubicBezTo>
                    <a:pt x="21489" y="10568"/>
                    <a:pt x="21313" y="10429"/>
                    <a:pt x="21081" y="10395"/>
                  </a:cubicBezTo>
                  <a:lnTo>
                    <a:pt x="21081" y="9703"/>
                  </a:lnTo>
                  <a:cubicBezTo>
                    <a:pt x="21313" y="9669"/>
                    <a:pt x="21489" y="9530"/>
                    <a:pt x="21489" y="9364"/>
                  </a:cubicBezTo>
                  <a:lnTo>
                    <a:pt x="21489" y="5197"/>
                  </a:lnTo>
                  <a:cubicBezTo>
                    <a:pt x="21489" y="5006"/>
                    <a:pt x="21256" y="4850"/>
                    <a:pt x="20971" y="4850"/>
                  </a:cubicBezTo>
                  <a:lnTo>
                    <a:pt x="18594" y="4850"/>
                  </a:lnTo>
                  <a:cubicBezTo>
                    <a:pt x="18308" y="4850"/>
                    <a:pt x="18075" y="5006"/>
                    <a:pt x="18075" y="5197"/>
                  </a:cubicBezTo>
                  <a:lnTo>
                    <a:pt x="18075" y="5592"/>
                  </a:lnTo>
                  <a:lnTo>
                    <a:pt x="17444" y="5592"/>
                  </a:lnTo>
                  <a:lnTo>
                    <a:pt x="17444" y="4455"/>
                  </a:lnTo>
                  <a:cubicBezTo>
                    <a:pt x="17444" y="4230"/>
                    <a:pt x="17173" y="4048"/>
                    <a:pt x="16838" y="4048"/>
                  </a:cubicBezTo>
                  <a:lnTo>
                    <a:pt x="14503" y="4048"/>
                  </a:lnTo>
                  <a:lnTo>
                    <a:pt x="14503" y="2779"/>
                  </a:lnTo>
                  <a:cubicBezTo>
                    <a:pt x="14503" y="2688"/>
                    <a:pt x="14614" y="2614"/>
                    <a:pt x="14750" y="2614"/>
                  </a:cubicBezTo>
                  <a:lnTo>
                    <a:pt x="15102" y="2614"/>
                  </a:lnTo>
                  <a:cubicBezTo>
                    <a:pt x="15238" y="2614"/>
                    <a:pt x="15349" y="2541"/>
                    <a:pt x="15349" y="2450"/>
                  </a:cubicBezTo>
                  <a:lnTo>
                    <a:pt x="15349" y="1600"/>
                  </a:lnTo>
                  <a:cubicBezTo>
                    <a:pt x="15349" y="1509"/>
                    <a:pt x="15238" y="1434"/>
                    <a:pt x="15102" y="1434"/>
                  </a:cubicBezTo>
                  <a:lnTo>
                    <a:pt x="14750" y="1434"/>
                  </a:lnTo>
                  <a:cubicBezTo>
                    <a:pt x="14614" y="1434"/>
                    <a:pt x="14503" y="1360"/>
                    <a:pt x="14503" y="1269"/>
                  </a:cubicBezTo>
                  <a:lnTo>
                    <a:pt x="14503" y="398"/>
                  </a:lnTo>
                  <a:cubicBezTo>
                    <a:pt x="14503" y="178"/>
                    <a:pt x="14238" y="0"/>
                    <a:pt x="13910" y="0"/>
                  </a:cubicBezTo>
                  <a:lnTo>
                    <a:pt x="7636" y="0"/>
                  </a:lnTo>
                  <a:close/>
                  <a:moveTo>
                    <a:pt x="9228" y="1434"/>
                  </a:moveTo>
                  <a:cubicBezTo>
                    <a:pt x="9713" y="1434"/>
                    <a:pt x="10106" y="1700"/>
                    <a:pt x="10106" y="2025"/>
                  </a:cubicBezTo>
                  <a:cubicBezTo>
                    <a:pt x="10106" y="2350"/>
                    <a:pt x="9713" y="2614"/>
                    <a:pt x="9228" y="2614"/>
                  </a:cubicBezTo>
                  <a:cubicBezTo>
                    <a:pt x="8743" y="2614"/>
                    <a:pt x="8351" y="2350"/>
                    <a:pt x="8351" y="2025"/>
                  </a:cubicBezTo>
                  <a:cubicBezTo>
                    <a:pt x="8351" y="1700"/>
                    <a:pt x="8743" y="1434"/>
                    <a:pt x="9228" y="1434"/>
                  </a:cubicBezTo>
                  <a:close/>
                  <a:moveTo>
                    <a:pt x="12317" y="1434"/>
                  </a:moveTo>
                  <a:cubicBezTo>
                    <a:pt x="12802" y="1434"/>
                    <a:pt x="13195" y="1700"/>
                    <a:pt x="13195" y="2025"/>
                  </a:cubicBezTo>
                  <a:cubicBezTo>
                    <a:pt x="13195" y="2350"/>
                    <a:pt x="12802" y="2614"/>
                    <a:pt x="12317" y="2614"/>
                  </a:cubicBezTo>
                  <a:cubicBezTo>
                    <a:pt x="11832" y="2614"/>
                    <a:pt x="11440" y="2350"/>
                    <a:pt x="11440" y="2025"/>
                  </a:cubicBezTo>
                  <a:cubicBezTo>
                    <a:pt x="11440" y="1700"/>
                    <a:pt x="11832" y="1434"/>
                    <a:pt x="12317" y="1434"/>
                  </a:cubicBezTo>
                  <a:close/>
                  <a:moveTo>
                    <a:pt x="8091" y="5474"/>
                  </a:moveTo>
                  <a:lnTo>
                    <a:pt x="13454" y="5474"/>
                  </a:lnTo>
                  <a:lnTo>
                    <a:pt x="13454" y="7795"/>
                  </a:lnTo>
                  <a:lnTo>
                    <a:pt x="8091" y="7795"/>
                  </a:lnTo>
                  <a:lnTo>
                    <a:pt x="8091" y="5474"/>
                  </a:lnTo>
                  <a:close/>
                  <a:moveTo>
                    <a:pt x="8688" y="8716"/>
                  </a:moveTo>
                  <a:cubicBezTo>
                    <a:pt x="9016" y="8716"/>
                    <a:pt x="9281" y="8895"/>
                    <a:pt x="9281" y="9116"/>
                  </a:cubicBezTo>
                  <a:cubicBezTo>
                    <a:pt x="9281" y="9336"/>
                    <a:pt x="9016" y="9514"/>
                    <a:pt x="8688" y="9514"/>
                  </a:cubicBezTo>
                  <a:cubicBezTo>
                    <a:pt x="8359" y="9514"/>
                    <a:pt x="8091" y="9336"/>
                    <a:pt x="8091" y="9116"/>
                  </a:cubicBezTo>
                  <a:cubicBezTo>
                    <a:pt x="8091" y="8895"/>
                    <a:pt x="8359" y="8716"/>
                    <a:pt x="8688" y="8716"/>
                  </a:cubicBezTo>
                  <a:close/>
                  <a:moveTo>
                    <a:pt x="10773" y="8716"/>
                  </a:moveTo>
                  <a:cubicBezTo>
                    <a:pt x="11102" y="8716"/>
                    <a:pt x="11369" y="8895"/>
                    <a:pt x="11369" y="9116"/>
                  </a:cubicBezTo>
                  <a:cubicBezTo>
                    <a:pt x="11369" y="9336"/>
                    <a:pt x="11102" y="9514"/>
                    <a:pt x="10773" y="9514"/>
                  </a:cubicBezTo>
                  <a:cubicBezTo>
                    <a:pt x="10444" y="9514"/>
                    <a:pt x="10177" y="9336"/>
                    <a:pt x="10177" y="9116"/>
                  </a:cubicBezTo>
                  <a:cubicBezTo>
                    <a:pt x="10177" y="8895"/>
                    <a:pt x="10444" y="8716"/>
                    <a:pt x="10773" y="8716"/>
                  </a:cubicBezTo>
                  <a:close/>
                  <a:moveTo>
                    <a:pt x="12858" y="8716"/>
                  </a:moveTo>
                  <a:cubicBezTo>
                    <a:pt x="13187" y="8716"/>
                    <a:pt x="13454" y="8895"/>
                    <a:pt x="13454" y="9116"/>
                  </a:cubicBezTo>
                  <a:cubicBezTo>
                    <a:pt x="13454" y="9336"/>
                    <a:pt x="13187" y="9514"/>
                    <a:pt x="12858" y="9514"/>
                  </a:cubicBezTo>
                  <a:cubicBezTo>
                    <a:pt x="12530" y="9514"/>
                    <a:pt x="12265" y="9336"/>
                    <a:pt x="12265" y="9116"/>
                  </a:cubicBezTo>
                  <a:cubicBezTo>
                    <a:pt x="12265" y="8895"/>
                    <a:pt x="12530" y="8716"/>
                    <a:pt x="12858" y="8716"/>
                  </a:cubicBezTo>
                  <a:close/>
                  <a:moveTo>
                    <a:pt x="10773" y="10277"/>
                  </a:moveTo>
                  <a:cubicBezTo>
                    <a:pt x="11801" y="10277"/>
                    <a:pt x="12768" y="10545"/>
                    <a:pt x="13495" y="11033"/>
                  </a:cubicBezTo>
                  <a:lnTo>
                    <a:pt x="11917" y="12093"/>
                  </a:lnTo>
                  <a:cubicBezTo>
                    <a:pt x="11612" y="11888"/>
                    <a:pt x="11205" y="11774"/>
                    <a:pt x="10773" y="11774"/>
                  </a:cubicBezTo>
                  <a:cubicBezTo>
                    <a:pt x="10341" y="11774"/>
                    <a:pt x="9934" y="11888"/>
                    <a:pt x="9628" y="12093"/>
                  </a:cubicBezTo>
                  <a:lnTo>
                    <a:pt x="8051" y="11033"/>
                  </a:lnTo>
                  <a:cubicBezTo>
                    <a:pt x="8778" y="10545"/>
                    <a:pt x="9745" y="10277"/>
                    <a:pt x="10773" y="10277"/>
                  </a:cubicBezTo>
                  <a:close/>
                </a:path>
              </a:pathLst>
            </a:custGeom>
            <a:noFill/>
            <a:ln w="34925" cap="flat">
              <a:solidFill>
                <a:srgbClr val="00206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defTabSz="457200">
                <a:defRPr sz="1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pPr>
              <a:endParaRPr sz="700"/>
            </a:p>
          </p:txBody>
        </p: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C277D0B7-C7F3-21B3-C1F6-8C1033E3CF7D}"/>
                </a:ext>
              </a:extLst>
            </p:cNvPr>
            <p:cNvGrpSpPr/>
            <p:nvPr/>
          </p:nvGrpSpPr>
          <p:grpSpPr>
            <a:xfrm>
              <a:off x="3917098" y="5336192"/>
              <a:ext cx="5017070" cy="910646"/>
              <a:chOff x="429930" y="2077057"/>
              <a:chExt cx="4638281" cy="778841"/>
            </a:xfrm>
          </p:grpSpPr>
          <p:grpSp>
            <p:nvGrpSpPr>
              <p:cNvPr id="26" name="Google Shape;2510;p80">
                <a:extLst>
                  <a:ext uri="{FF2B5EF4-FFF2-40B4-BE49-F238E27FC236}">
                    <a16:creationId xmlns:a16="http://schemas.microsoft.com/office/drawing/2014/main" id="{67575561-7A60-C0E3-E33C-6273641DCF57}"/>
                  </a:ext>
                </a:extLst>
              </p:cNvPr>
              <p:cNvGrpSpPr/>
              <p:nvPr/>
            </p:nvGrpSpPr>
            <p:grpSpPr>
              <a:xfrm>
                <a:off x="429930" y="2077057"/>
                <a:ext cx="641881" cy="778841"/>
                <a:chOff x="-363233" y="-433173"/>
                <a:chExt cx="1779311" cy="3284931"/>
              </a:xfrm>
              <a:solidFill>
                <a:srgbClr val="BEE4D7"/>
              </a:solidFill>
            </p:grpSpPr>
            <p:sp>
              <p:nvSpPr>
                <p:cNvPr id="28" name="Google Shape;2511;p80">
                  <a:extLst>
                    <a:ext uri="{FF2B5EF4-FFF2-40B4-BE49-F238E27FC236}">
                      <a16:creationId xmlns:a16="http://schemas.microsoft.com/office/drawing/2014/main" id="{D5DD42D5-D4BA-BA94-BA7E-8184F352BE6E}"/>
                    </a:ext>
                  </a:extLst>
                </p:cNvPr>
                <p:cNvSpPr/>
                <p:nvPr/>
              </p:nvSpPr>
              <p:spPr>
                <a:xfrm>
                  <a:off x="-363233" y="-433173"/>
                  <a:ext cx="1779311" cy="328493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08" h="21600" extrusionOk="0">
                      <a:moveTo>
                        <a:pt x="3689" y="0"/>
                      </a:moveTo>
                      <a:cubicBezTo>
                        <a:pt x="2925" y="0"/>
                        <a:pt x="2161" y="176"/>
                        <a:pt x="1577" y="534"/>
                      </a:cubicBezTo>
                      <a:lnTo>
                        <a:pt x="0" y="1501"/>
                      </a:lnTo>
                      <a:lnTo>
                        <a:pt x="13064" y="9500"/>
                      </a:lnTo>
                      <a:cubicBezTo>
                        <a:pt x="14222" y="10221"/>
                        <a:pt x="14222" y="11374"/>
                        <a:pt x="13064" y="12095"/>
                      </a:cubicBezTo>
                      <a:lnTo>
                        <a:pt x="0" y="20104"/>
                      </a:lnTo>
                      <a:lnTo>
                        <a:pt x="1577" y="21071"/>
                      </a:lnTo>
                      <a:cubicBezTo>
                        <a:pt x="2161" y="21424"/>
                        <a:pt x="2925" y="21600"/>
                        <a:pt x="3689" y="21600"/>
                      </a:cubicBezTo>
                      <a:cubicBezTo>
                        <a:pt x="4453" y="21600"/>
                        <a:pt x="5217" y="21424"/>
                        <a:pt x="5801" y="21071"/>
                      </a:cubicBezTo>
                      <a:lnTo>
                        <a:pt x="20433" y="12095"/>
                      </a:lnTo>
                      <a:cubicBezTo>
                        <a:pt x="21600" y="11384"/>
                        <a:pt x="21600" y="10221"/>
                        <a:pt x="20433" y="9510"/>
                      </a:cubicBezTo>
                      <a:lnTo>
                        <a:pt x="5801" y="534"/>
                      </a:lnTo>
                      <a:cubicBezTo>
                        <a:pt x="5217" y="176"/>
                        <a:pt x="4453" y="0"/>
                        <a:pt x="3689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000000"/>
                      </a:solidFill>
                    </a:defRPr>
                  </a:pPr>
                  <a:endParaRPr sz="600" kern="0" dirty="0">
                    <a:solidFill>
                      <a:srgbClr val="000000"/>
                    </a:solidFill>
                    <a:latin typeface="Helvetica"/>
                    <a:sym typeface="Helvetica"/>
                  </a:endParaRPr>
                </a:p>
              </p:txBody>
            </p:sp>
            <p:sp>
              <p:nvSpPr>
                <p:cNvPr id="29" name="Google Shape;2512;p80">
                  <a:extLst>
                    <a:ext uri="{FF2B5EF4-FFF2-40B4-BE49-F238E27FC236}">
                      <a16:creationId xmlns:a16="http://schemas.microsoft.com/office/drawing/2014/main" id="{94A5EB1E-23CD-F071-02BA-FA903D356BCC}"/>
                    </a:ext>
                  </a:extLst>
                </p:cNvPr>
                <p:cNvSpPr/>
                <p:nvPr/>
              </p:nvSpPr>
              <p:spPr>
                <a:xfrm>
                  <a:off x="-118477" y="651589"/>
                  <a:ext cx="518493" cy="106178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31" h="21600" extrusionOk="0">
                      <a:moveTo>
                        <a:pt x="4731" y="0"/>
                      </a:moveTo>
                      <a:cubicBezTo>
                        <a:pt x="2325" y="0"/>
                        <a:pt x="0" y="1075"/>
                        <a:pt x="0" y="2696"/>
                      </a:cubicBezTo>
                      <a:lnTo>
                        <a:pt x="0" y="18919"/>
                      </a:lnTo>
                      <a:cubicBezTo>
                        <a:pt x="0" y="20540"/>
                        <a:pt x="2325" y="21600"/>
                        <a:pt x="4731" y="21600"/>
                      </a:cubicBezTo>
                      <a:cubicBezTo>
                        <a:pt x="5866" y="21600"/>
                        <a:pt x="7056" y="21366"/>
                        <a:pt x="8002" y="20805"/>
                      </a:cubicBezTo>
                      <a:lnTo>
                        <a:pt x="16923" y="15678"/>
                      </a:lnTo>
                      <a:cubicBezTo>
                        <a:pt x="21600" y="12997"/>
                        <a:pt x="21600" y="8634"/>
                        <a:pt x="16923" y="5938"/>
                      </a:cubicBezTo>
                      <a:lnTo>
                        <a:pt x="8002" y="795"/>
                      </a:lnTo>
                      <a:cubicBezTo>
                        <a:pt x="7056" y="249"/>
                        <a:pt x="5866" y="0"/>
                        <a:pt x="4731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A8D9C8"/>
                      </a:solidFill>
                    </a:defRPr>
                  </a:pPr>
                  <a:endParaRPr sz="600" kern="0">
                    <a:solidFill>
                      <a:srgbClr val="A8D9C8"/>
                    </a:solidFill>
                    <a:latin typeface="Helvetica"/>
                    <a:sym typeface="Helvetica"/>
                  </a:endParaRPr>
                </a:p>
              </p:txBody>
            </p:sp>
          </p:grp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132FB261-EDE7-AAB0-1287-DD3321C48688}"/>
                  </a:ext>
                </a:extLst>
              </p:cNvPr>
              <p:cNvSpPr txBox="1"/>
              <p:nvPr/>
            </p:nvSpPr>
            <p:spPr>
              <a:xfrm>
                <a:off x="1082245" y="2115402"/>
                <a:ext cx="3985966" cy="71072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We use a Reinforcement Learning (RL) algorithm</a:t>
                </a:r>
                <a:endParaRPr lang="es-CH" sz="2800" b="1" dirty="0"/>
              </a:p>
            </p:txBody>
          </p:sp>
        </p:grpSp>
      </p:grpSp>
      <p:grpSp>
        <p:nvGrpSpPr>
          <p:cNvPr id="898" name="Grupo 897">
            <a:extLst>
              <a:ext uri="{FF2B5EF4-FFF2-40B4-BE49-F238E27FC236}">
                <a16:creationId xmlns:a16="http://schemas.microsoft.com/office/drawing/2014/main" id="{B08D131D-9428-D82F-07C1-A694B524ABA5}"/>
              </a:ext>
            </a:extLst>
          </p:cNvPr>
          <p:cNvGrpSpPr/>
          <p:nvPr/>
        </p:nvGrpSpPr>
        <p:grpSpPr>
          <a:xfrm>
            <a:off x="7047725" y="1790512"/>
            <a:ext cx="5017671" cy="3551850"/>
            <a:chOff x="7065481" y="1790512"/>
            <a:chExt cx="5017671" cy="3551850"/>
          </a:xfrm>
        </p:grpSpPr>
        <p:grpSp>
          <p:nvGrpSpPr>
            <p:cNvPr id="32" name="Grupo 31">
              <a:extLst>
                <a:ext uri="{FF2B5EF4-FFF2-40B4-BE49-F238E27FC236}">
                  <a16:creationId xmlns:a16="http://schemas.microsoft.com/office/drawing/2014/main" id="{46806362-17F5-D2ED-5188-F4420DC33888}"/>
                </a:ext>
              </a:extLst>
            </p:cNvPr>
            <p:cNvGrpSpPr/>
            <p:nvPr/>
          </p:nvGrpSpPr>
          <p:grpSpPr>
            <a:xfrm>
              <a:off x="7388624" y="2766788"/>
              <a:ext cx="4540135" cy="2575574"/>
              <a:chOff x="3666142" y="3950061"/>
              <a:chExt cx="4683167" cy="2598502"/>
            </a:xfrm>
          </p:grpSpPr>
          <p:grpSp>
            <p:nvGrpSpPr>
              <p:cNvPr id="33" name="Grupo 32">
                <a:extLst>
                  <a:ext uri="{FF2B5EF4-FFF2-40B4-BE49-F238E27FC236}">
                    <a16:creationId xmlns:a16="http://schemas.microsoft.com/office/drawing/2014/main" id="{F9415945-0539-1B13-857C-02201F8A9475}"/>
                  </a:ext>
                </a:extLst>
              </p:cNvPr>
              <p:cNvGrpSpPr/>
              <p:nvPr/>
            </p:nvGrpSpPr>
            <p:grpSpPr>
              <a:xfrm>
                <a:off x="3666142" y="3950061"/>
                <a:ext cx="4683167" cy="2598502"/>
                <a:chOff x="4111236" y="3962604"/>
                <a:chExt cx="4683167" cy="2598502"/>
              </a:xfrm>
            </p:grpSpPr>
            <p:grpSp>
              <p:nvGrpSpPr>
                <p:cNvPr id="35" name="Grupo 34">
                  <a:extLst>
                    <a:ext uri="{FF2B5EF4-FFF2-40B4-BE49-F238E27FC236}">
                      <a16:creationId xmlns:a16="http://schemas.microsoft.com/office/drawing/2014/main" id="{294D7A9C-8383-CB28-232D-11FF9698132E}"/>
                    </a:ext>
                  </a:extLst>
                </p:cNvPr>
                <p:cNvGrpSpPr/>
                <p:nvPr/>
              </p:nvGrpSpPr>
              <p:grpSpPr>
                <a:xfrm>
                  <a:off x="4111236" y="3962604"/>
                  <a:ext cx="3362543" cy="2004840"/>
                  <a:chOff x="4692054" y="3062569"/>
                  <a:chExt cx="3362543" cy="2004840"/>
                </a:xfrm>
              </p:grpSpPr>
              <p:sp>
                <p:nvSpPr>
                  <p:cNvPr id="45" name="CuadroTexto 44">
                    <a:extLst>
                      <a:ext uri="{FF2B5EF4-FFF2-40B4-BE49-F238E27FC236}">
                        <a16:creationId xmlns:a16="http://schemas.microsoft.com/office/drawing/2014/main" id="{33CB3ACC-0CFA-60EF-2C45-F1BF3F47BA08}"/>
                      </a:ext>
                    </a:extLst>
                  </p:cNvPr>
                  <p:cNvSpPr txBox="1"/>
                  <p:nvPr/>
                </p:nvSpPr>
                <p:spPr>
                  <a:xfrm>
                    <a:off x="4881975" y="4568758"/>
                    <a:ext cx="380844" cy="369333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r>
                      <a:rPr lang="en-US" b="1" kern="0" dirty="0">
                        <a:solidFill>
                          <a:srgbClr val="5E5E5E"/>
                        </a:solidFill>
                        <a:latin typeface="Helvetica"/>
                        <a:sym typeface="Helvetica"/>
                      </a:rPr>
                      <a:t>Y</a:t>
                    </a:r>
                    <a:endParaRPr lang="es-CH" sz="2000" b="1" dirty="0"/>
                  </a:p>
                </p:txBody>
              </p:sp>
              <p:grpSp>
                <p:nvGrpSpPr>
                  <p:cNvPr id="46" name="Grupo 45">
                    <a:extLst>
                      <a:ext uri="{FF2B5EF4-FFF2-40B4-BE49-F238E27FC236}">
                        <a16:creationId xmlns:a16="http://schemas.microsoft.com/office/drawing/2014/main" id="{5519D854-E5B4-B038-C555-CC2504616F5E}"/>
                      </a:ext>
                    </a:extLst>
                  </p:cNvPr>
                  <p:cNvGrpSpPr/>
                  <p:nvPr/>
                </p:nvGrpSpPr>
                <p:grpSpPr>
                  <a:xfrm>
                    <a:off x="4692054" y="3062569"/>
                    <a:ext cx="3362543" cy="2004840"/>
                    <a:chOff x="6811713" y="2627307"/>
                    <a:chExt cx="3362543" cy="2004840"/>
                  </a:xfrm>
                </p:grpSpPr>
                <p:grpSp>
                  <p:nvGrpSpPr>
                    <p:cNvPr id="47" name="Grupo 46">
                      <a:extLst>
                        <a:ext uri="{FF2B5EF4-FFF2-40B4-BE49-F238E27FC236}">
                          <a16:creationId xmlns:a16="http://schemas.microsoft.com/office/drawing/2014/main" id="{E9D508FD-EC6E-8446-56CE-6FBAF2BF9E8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6811713" y="2627307"/>
                      <a:ext cx="2008695" cy="2004840"/>
                      <a:chOff x="661078" y="1444070"/>
                      <a:chExt cx="3902360" cy="3969859"/>
                    </a:xfrm>
                    <a:solidFill>
                      <a:schemeClr val="tx2">
                        <a:lumMod val="75000"/>
                        <a:alpha val="50036"/>
                      </a:schemeClr>
                    </a:solidFill>
                  </p:grpSpPr>
                  <p:sp>
                    <p:nvSpPr>
                      <p:cNvPr id="56" name="Círculo">
                        <a:extLst>
                          <a:ext uri="{FF2B5EF4-FFF2-40B4-BE49-F238E27FC236}">
                            <a16:creationId xmlns:a16="http://schemas.microsoft.com/office/drawing/2014/main" id="{16B13A49-8535-23E1-2C39-3B149FF9F48A}"/>
                          </a:ext>
                        </a:extLst>
                      </p:cNvPr>
                      <p:cNvSpPr/>
                      <p:nvPr/>
                    </p:nvSpPr>
                    <p:spPr>
                      <a:xfrm rot="4627773">
                        <a:off x="692463" y="4010019"/>
                        <a:ext cx="1358400" cy="1421169"/>
                      </a:xfrm>
                      <a:prstGeom prst="ellipse">
                        <a:avLst/>
                      </a:prstGeom>
                      <a:grpFill/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>
                          <a:lnSpc>
                            <a:spcPct val="100000"/>
                          </a:lnSpc>
                          <a:defRPr sz="3200">
                            <a:solidFill>
                              <a:srgbClr val="FFFFFF"/>
                            </a:solidFill>
                            <a:latin typeface="+mn-lt"/>
                            <a:ea typeface="+mn-ea"/>
                            <a:cs typeface="+mn-cs"/>
                            <a:sym typeface="Helvetica Neue Medium"/>
                          </a:defRPr>
                        </a:pPr>
                        <a:endParaRPr sz="1600" dirty="0"/>
                      </a:p>
                    </p:txBody>
                  </p:sp>
                  <p:cxnSp>
                    <p:nvCxnSpPr>
                      <p:cNvPr id="57" name="Conector recto de flecha 56">
                        <a:extLst>
                          <a:ext uri="{FF2B5EF4-FFF2-40B4-BE49-F238E27FC236}">
                            <a16:creationId xmlns:a16="http://schemas.microsoft.com/office/drawing/2014/main" id="{B35EB6CB-C756-8A4F-784B-0D8AC13F7CBD}"/>
                          </a:ext>
                        </a:extLst>
                      </p:cNvPr>
                      <p:cNvCxnSpPr>
                        <a:cxnSpLocks/>
                        <a:stCxn id="61" idx="5"/>
                      </p:cNvCxnSpPr>
                      <p:nvPr/>
                    </p:nvCxnSpPr>
                    <p:spPr>
                      <a:xfrm flipH="1">
                        <a:off x="1477059" y="2700865"/>
                        <a:ext cx="729568" cy="1339460"/>
                      </a:xfrm>
                      <a:prstGeom prst="straightConnector1">
                        <a:avLst/>
                      </a:prstGeom>
                      <a:grpFill/>
                      <a:ln>
                        <a:solidFill>
                          <a:schemeClr val="tx2">
                            <a:lumMod val="50000"/>
                            <a:alpha val="50299"/>
                          </a:schemeClr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8" name="Conector recto de flecha 57">
                        <a:extLst>
                          <a:ext uri="{FF2B5EF4-FFF2-40B4-BE49-F238E27FC236}">
                            <a16:creationId xmlns:a16="http://schemas.microsoft.com/office/drawing/2014/main" id="{C5F955B9-3DF8-5983-1660-690CE9BC1A4C}"/>
                          </a:ext>
                        </a:extLst>
                      </p:cNvPr>
                      <p:cNvCxnSpPr>
                        <a:cxnSpLocks/>
                        <a:endCxn id="60" idx="2"/>
                      </p:cNvCxnSpPr>
                      <p:nvPr/>
                    </p:nvCxnSpPr>
                    <p:spPr>
                      <a:xfrm>
                        <a:off x="2998540" y="2672521"/>
                        <a:ext cx="692733" cy="1400071"/>
                      </a:xfrm>
                      <a:prstGeom prst="straightConnector1">
                        <a:avLst/>
                      </a:prstGeom>
                      <a:grpFill/>
                      <a:ln>
                        <a:solidFill>
                          <a:schemeClr val="tx2">
                            <a:lumMod val="50000"/>
                            <a:alpha val="50299"/>
                          </a:schemeClr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9" name="Conector recto de flecha 58">
                        <a:extLst>
                          <a:ext uri="{FF2B5EF4-FFF2-40B4-BE49-F238E27FC236}">
                            <a16:creationId xmlns:a16="http://schemas.microsoft.com/office/drawing/2014/main" id="{8B69229E-35B1-5E9C-8CF9-3FAB5E1EF216}"/>
                          </a:ext>
                        </a:extLst>
                      </p:cNvPr>
                      <p:cNvCxnSpPr>
                        <a:cxnSpLocks/>
                      </p:cNvCxnSpPr>
                      <p:nvPr/>
                    </p:nvCxnSpPr>
                    <p:spPr>
                      <a:xfrm flipH="1">
                        <a:off x="2037032" y="4745815"/>
                        <a:ext cx="1099964" cy="0"/>
                      </a:xfrm>
                      <a:prstGeom prst="straightConnector1">
                        <a:avLst/>
                      </a:prstGeom>
                      <a:grpFill/>
                      <a:ln>
                        <a:solidFill>
                          <a:schemeClr val="tx2">
                            <a:lumMod val="50000"/>
                            <a:alpha val="50299"/>
                          </a:schemeClr>
                        </a:solidFill>
                        <a:tailEnd type="triangle"/>
                      </a:ln>
                    </p:spPr>
                    <p:style>
                      <a:lnRef idx="2">
                        <a:schemeClr val="accent1"/>
                      </a:lnRef>
                      <a:fillRef idx="0">
                        <a:schemeClr val="accent1"/>
                      </a:fillRef>
                      <a:effectRef idx="1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0" name="Círculo">
                        <a:extLst>
                          <a:ext uri="{FF2B5EF4-FFF2-40B4-BE49-F238E27FC236}">
                            <a16:creationId xmlns:a16="http://schemas.microsoft.com/office/drawing/2014/main" id="{9FD835A5-E6AD-A3D7-D3A9-07886A324F69}"/>
                          </a:ext>
                        </a:extLst>
                      </p:cNvPr>
                      <p:cNvSpPr/>
                      <p:nvPr/>
                    </p:nvSpPr>
                    <p:spPr>
                      <a:xfrm rot="4627773">
                        <a:off x="3173654" y="4024144"/>
                        <a:ext cx="1358400" cy="1421169"/>
                      </a:xfrm>
                      <a:prstGeom prst="ellipse">
                        <a:avLst/>
                      </a:prstGeom>
                      <a:grpFill/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>
                          <a:lnSpc>
                            <a:spcPct val="100000"/>
                          </a:lnSpc>
                          <a:defRPr sz="3200">
                            <a:solidFill>
                              <a:srgbClr val="FFFFFF"/>
                            </a:solidFill>
                            <a:latin typeface="+mn-lt"/>
                            <a:ea typeface="+mn-ea"/>
                            <a:cs typeface="+mn-cs"/>
                            <a:sym typeface="Helvetica Neue Medium"/>
                          </a:defRPr>
                        </a:pPr>
                        <a:endParaRPr sz="1600" dirty="0"/>
                      </a:p>
                    </p:txBody>
                  </p:sp>
                  <p:sp>
                    <p:nvSpPr>
                      <p:cNvPr id="61" name="Círculo">
                        <a:extLst>
                          <a:ext uri="{FF2B5EF4-FFF2-40B4-BE49-F238E27FC236}">
                            <a16:creationId xmlns:a16="http://schemas.microsoft.com/office/drawing/2014/main" id="{C4A22DFC-CDDA-8791-9E0C-E66C577584A1}"/>
                          </a:ext>
                        </a:extLst>
                      </p:cNvPr>
                      <p:cNvSpPr/>
                      <p:nvPr/>
                    </p:nvSpPr>
                    <p:spPr>
                      <a:xfrm rot="4627773">
                        <a:off x="1907814" y="1412685"/>
                        <a:ext cx="1358400" cy="1421169"/>
                      </a:xfrm>
                      <a:prstGeom prst="ellipse">
                        <a:avLst/>
                      </a:prstGeom>
                      <a:grpFill/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>
                          <a:lnSpc>
                            <a:spcPct val="100000"/>
                          </a:lnSpc>
                          <a:defRPr sz="3200">
                            <a:solidFill>
                              <a:srgbClr val="FFFFFF"/>
                            </a:solidFill>
                            <a:latin typeface="+mn-lt"/>
                            <a:ea typeface="+mn-ea"/>
                            <a:cs typeface="+mn-cs"/>
                            <a:sym typeface="Helvetica Neue Medium"/>
                          </a:defRPr>
                        </a:pPr>
                        <a:endParaRPr sz="1600" dirty="0"/>
                      </a:p>
                    </p:txBody>
                  </p:sp>
                </p:grpSp>
                <p:sp>
                  <p:nvSpPr>
                    <p:cNvPr id="48" name="CuadroTexto 47">
                      <a:extLst>
                        <a:ext uri="{FF2B5EF4-FFF2-40B4-BE49-F238E27FC236}">
                          <a16:creationId xmlns:a16="http://schemas.microsoft.com/office/drawing/2014/main" id="{A196F34A-F441-FFE2-A85B-2896C991954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7627434" y="2819634"/>
                      <a:ext cx="380844" cy="369333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wrap="square">
                      <a:spAutoFit/>
                    </a:bodyPr>
                    <a:lstStyle/>
                    <a:p>
                      <a:r>
                        <a:rPr lang="en-US" b="1" kern="0" dirty="0">
                          <a:solidFill>
                            <a:srgbClr val="5E5E5E"/>
                          </a:solidFill>
                          <a:latin typeface="Helvetica"/>
                          <a:sym typeface="Helvetica"/>
                        </a:rPr>
                        <a:t>X</a:t>
                      </a:r>
                      <a:endParaRPr lang="es-CH" sz="2000" b="1" dirty="0"/>
                    </a:p>
                  </p:txBody>
                </p:sp>
                <p:sp>
                  <p:nvSpPr>
                    <p:cNvPr id="49" name="CuadroTexto 48">
                      <a:extLst>
                        <a:ext uri="{FF2B5EF4-FFF2-40B4-BE49-F238E27FC236}">
                          <a16:creationId xmlns:a16="http://schemas.microsoft.com/office/drawing/2014/main" id="{108B3F23-70E9-214E-6AFE-FB8313C2163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8323629" y="4079185"/>
                      <a:ext cx="371468" cy="400110"/>
                    </a:xfrm>
                    <a:prstGeom prst="rect">
                      <a:avLst/>
                    </a:prstGeom>
                    <a:noFill/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2000" b="1" kern="0" dirty="0">
                          <a:solidFill>
                            <a:srgbClr val="5E5E5E"/>
                          </a:solidFill>
                          <a:latin typeface="Helvetica"/>
                          <a:sym typeface="Helvetica"/>
                        </a:rPr>
                        <a:t>t</a:t>
                      </a:r>
                      <a:endParaRPr lang="es-CH" sz="2000" b="1" dirty="0"/>
                    </a:p>
                  </p:txBody>
                </p:sp>
                <p:grpSp>
                  <p:nvGrpSpPr>
                    <p:cNvPr id="50" name="Grupo 49">
                      <a:extLst>
                        <a:ext uri="{FF2B5EF4-FFF2-40B4-BE49-F238E27FC236}">
                          <a16:creationId xmlns:a16="http://schemas.microsoft.com/office/drawing/2014/main" id="{0AEEACA4-95D5-E474-6209-4396F4A3AAC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475035" y="3580408"/>
                      <a:ext cx="699221" cy="717712"/>
                      <a:chOff x="10487314" y="3060966"/>
                      <a:chExt cx="699221" cy="717712"/>
                    </a:xfrm>
                  </p:grpSpPr>
                  <p:sp>
                    <p:nvSpPr>
                      <p:cNvPr id="54" name="Círculo">
                        <a:extLst>
                          <a:ext uri="{FF2B5EF4-FFF2-40B4-BE49-F238E27FC236}">
                            <a16:creationId xmlns:a16="http://schemas.microsoft.com/office/drawing/2014/main" id="{C4437B53-26D1-EF97-7707-69100C101D8C}"/>
                          </a:ext>
                        </a:extLst>
                      </p:cNvPr>
                      <p:cNvSpPr/>
                      <p:nvPr/>
                    </p:nvSpPr>
                    <p:spPr>
                      <a:xfrm rot="20827773">
                        <a:off x="10487314" y="3060966"/>
                        <a:ext cx="699221" cy="71771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75000"/>
                          <a:alpha val="50036"/>
                        </a:scheme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>
                          <a:lnSpc>
                            <a:spcPct val="100000"/>
                          </a:lnSpc>
                          <a:defRPr sz="3200">
                            <a:solidFill>
                              <a:srgbClr val="FFFFFF"/>
                            </a:solidFill>
                            <a:latin typeface="+mn-lt"/>
                            <a:ea typeface="+mn-ea"/>
                            <a:cs typeface="+mn-cs"/>
                            <a:sym typeface="Helvetica Neue Medium"/>
                          </a:defRPr>
                        </a:pPr>
                        <a:endParaRPr sz="1600" dirty="0"/>
                      </a:p>
                    </p:txBody>
                  </p:sp>
                  <p:sp>
                    <p:nvSpPr>
                      <p:cNvPr id="55" name="CuadroTexto 54">
                        <a:extLst>
                          <a:ext uri="{FF2B5EF4-FFF2-40B4-BE49-F238E27FC236}">
                            <a16:creationId xmlns:a16="http://schemas.microsoft.com/office/drawing/2014/main" id="{E1058341-7DBA-77C4-7A79-B259F447DC6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668466" y="3258469"/>
                        <a:ext cx="380844" cy="36933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b="1" kern="0" dirty="0">
                            <a:solidFill>
                              <a:srgbClr val="5E5E5E"/>
                            </a:solidFill>
                            <a:latin typeface="Helvetica"/>
                            <a:sym typeface="Helvetica"/>
                          </a:rPr>
                          <a:t>X</a:t>
                        </a:r>
                        <a:endParaRPr lang="es-CH" sz="2000" b="1" dirty="0"/>
                      </a:p>
                    </p:txBody>
                  </p:sp>
                </p:grpSp>
                <p:grpSp>
                  <p:nvGrpSpPr>
                    <p:cNvPr id="51" name="Grupo 50">
                      <a:extLst>
                        <a:ext uri="{FF2B5EF4-FFF2-40B4-BE49-F238E27FC236}">
                          <a16:creationId xmlns:a16="http://schemas.microsoft.com/office/drawing/2014/main" id="{92C1397C-63E7-079E-7DDD-BA68E3EAF1A3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737665" y="2722307"/>
                      <a:ext cx="699221" cy="717712"/>
                      <a:chOff x="10365610" y="1259128"/>
                      <a:chExt cx="699221" cy="717712"/>
                    </a:xfrm>
                  </p:grpSpPr>
                  <p:sp>
                    <p:nvSpPr>
                      <p:cNvPr id="52" name="Círculo">
                        <a:extLst>
                          <a:ext uri="{FF2B5EF4-FFF2-40B4-BE49-F238E27FC236}">
                            <a16:creationId xmlns:a16="http://schemas.microsoft.com/office/drawing/2014/main" id="{7ADC7143-ABE0-0FC7-894F-ADA08B42E4FD}"/>
                          </a:ext>
                        </a:extLst>
                      </p:cNvPr>
                      <p:cNvSpPr/>
                      <p:nvPr/>
                    </p:nvSpPr>
                    <p:spPr>
                      <a:xfrm rot="20827773">
                        <a:off x="10365610" y="1259128"/>
                        <a:ext cx="699221" cy="717712"/>
                      </a:xfrm>
                      <a:prstGeom prst="ellipse">
                        <a:avLst/>
                      </a:prstGeom>
                      <a:solidFill>
                        <a:schemeClr val="tx2">
                          <a:lumMod val="75000"/>
                          <a:alpha val="50036"/>
                        </a:schemeClr>
                      </a:solidFill>
                      <a:ln w="12700" cap="flat">
                        <a:noFill/>
                        <a:miter lim="400000"/>
                      </a:ln>
                      <a:effectLst/>
                    </p:spPr>
                    <p:txBody>
                      <a:bodyPr wrap="square" lIns="0" tIns="0" rIns="0" bIns="0" numCol="1" anchor="ctr">
                        <a:noAutofit/>
                      </a:bodyPr>
                      <a:lstStyle/>
                      <a:p>
                        <a:pPr>
                          <a:lnSpc>
                            <a:spcPct val="100000"/>
                          </a:lnSpc>
                          <a:defRPr sz="3200">
                            <a:solidFill>
                              <a:srgbClr val="FFFFFF"/>
                            </a:solidFill>
                            <a:latin typeface="+mn-lt"/>
                            <a:ea typeface="+mn-ea"/>
                            <a:cs typeface="+mn-cs"/>
                            <a:sym typeface="Helvetica Neue Medium"/>
                          </a:defRPr>
                        </a:pPr>
                        <a:endParaRPr sz="1600" dirty="0"/>
                      </a:p>
                    </p:txBody>
                  </p:sp>
                  <p:sp>
                    <p:nvSpPr>
                      <p:cNvPr id="53" name="CuadroTexto 52">
                        <a:extLst>
                          <a:ext uri="{FF2B5EF4-FFF2-40B4-BE49-F238E27FC236}">
                            <a16:creationId xmlns:a16="http://schemas.microsoft.com/office/drawing/2014/main" id="{77DDA410-ECA7-7456-9B83-684286A9A3F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0546762" y="1456631"/>
                        <a:ext cx="380844" cy="369333"/>
                      </a:xfrm>
                      <a:prstGeom prst="rect">
                        <a:avLst/>
                      </a:prstGeom>
                      <a:noFill/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b="1" kern="0" dirty="0">
                            <a:solidFill>
                              <a:srgbClr val="5E5E5E"/>
                            </a:solidFill>
                            <a:latin typeface="Helvetica"/>
                            <a:sym typeface="Helvetica"/>
                          </a:rPr>
                          <a:t>X</a:t>
                        </a:r>
                        <a:endParaRPr lang="es-CH" sz="2000" b="1" dirty="0"/>
                      </a:p>
                    </p:txBody>
                  </p:sp>
                </p:grpSp>
              </p:grpSp>
            </p:grpSp>
            <p:cxnSp>
              <p:nvCxnSpPr>
                <p:cNvPr id="36" name="Conector recto de flecha 35">
                  <a:extLst>
                    <a:ext uri="{FF2B5EF4-FFF2-40B4-BE49-F238E27FC236}">
                      <a16:creationId xmlns:a16="http://schemas.microsoft.com/office/drawing/2014/main" id="{5E92FB63-1113-FA6E-2112-392626949EF6}"/>
                    </a:ext>
                  </a:extLst>
                </p:cNvPr>
                <p:cNvCxnSpPr>
                  <a:cxnSpLocks/>
                  <a:stCxn id="60" idx="0"/>
                  <a:endCxn id="54" idx="2"/>
                </p:cNvCxnSpPr>
                <p:nvPr/>
              </p:nvCxnSpPr>
              <p:spPr>
                <a:xfrm flipV="1">
                  <a:off x="6110742" y="5352436"/>
                  <a:ext cx="672600" cy="190528"/>
                </a:xfrm>
                <a:prstGeom prst="straightConnector1">
                  <a:avLst/>
                </a:prstGeom>
                <a:solidFill>
                  <a:schemeClr val="tx2">
                    <a:lumMod val="75000"/>
                    <a:alpha val="50036"/>
                  </a:schemeClr>
                </a:solidFill>
                <a:ln>
                  <a:solidFill>
                    <a:schemeClr val="tx2">
                      <a:lumMod val="50000"/>
                      <a:alpha val="50299"/>
                    </a:schemeClr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7" name="Grupo 36">
                  <a:extLst>
                    <a:ext uri="{FF2B5EF4-FFF2-40B4-BE49-F238E27FC236}">
                      <a16:creationId xmlns:a16="http://schemas.microsoft.com/office/drawing/2014/main" id="{D8EA23D3-4FD6-5D34-A5C3-3BA2D96BBEE7}"/>
                    </a:ext>
                  </a:extLst>
                </p:cNvPr>
                <p:cNvGrpSpPr/>
                <p:nvPr/>
              </p:nvGrpSpPr>
              <p:grpSpPr>
                <a:xfrm rot="17241397">
                  <a:off x="7057377" y="4864533"/>
                  <a:ext cx="2008695" cy="1384452"/>
                  <a:chOff x="8016225" y="5252994"/>
                  <a:chExt cx="2008695" cy="1384452"/>
                </a:xfrm>
              </p:grpSpPr>
              <p:sp>
                <p:nvSpPr>
                  <p:cNvPr id="40" name="Círculo">
                    <a:extLst>
                      <a:ext uri="{FF2B5EF4-FFF2-40B4-BE49-F238E27FC236}">
                        <a16:creationId xmlns:a16="http://schemas.microsoft.com/office/drawing/2014/main" id="{BE341F50-EA59-B00C-75BC-8BF0BB507569}"/>
                      </a:ext>
                    </a:extLst>
                  </p:cNvPr>
                  <p:cNvSpPr/>
                  <p:nvPr/>
                </p:nvSpPr>
                <p:spPr>
                  <a:xfrm rot="4627773">
                    <a:off x="8038983" y="5921542"/>
                    <a:ext cx="686013" cy="731530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  <p:cxnSp>
                <p:nvCxnSpPr>
                  <p:cNvPr id="41" name="Conector recto de flecha 40">
                    <a:extLst>
                      <a:ext uri="{FF2B5EF4-FFF2-40B4-BE49-F238E27FC236}">
                        <a16:creationId xmlns:a16="http://schemas.microsoft.com/office/drawing/2014/main" id="{B5CFD5EB-93D8-C382-926B-D0CFE84263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436241" y="5267308"/>
                    <a:ext cx="375537" cy="676448"/>
                  </a:xfrm>
                  <a:prstGeom prst="straightConnector1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Conector recto de flecha 41">
                    <a:extLst>
                      <a:ext uri="{FF2B5EF4-FFF2-40B4-BE49-F238E27FC236}">
                        <a16:creationId xmlns:a16="http://schemas.microsoft.com/office/drawing/2014/main" id="{21CE98D4-7E66-CD0F-3477-A73718043866}"/>
                      </a:ext>
                    </a:extLst>
                  </p:cNvPr>
                  <p:cNvCxnSpPr>
                    <a:cxnSpLocks/>
                    <a:endCxn id="44" idx="2"/>
                  </p:cNvCxnSpPr>
                  <p:nvPr/>
                </p:nvCxnSpPr>
                <p:spPr>
                  <a:xfrm>
                    <a:off x="9219406" y="5252994"/>
                    <a:ext cx="356576" cy="707057"/>
                  </a:xfrm>
                  <a:prstGeom prst="straightConnector1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Conector recto de flecha 42">
                    <a:extLst>
                      <a:ext uri="{FF2B5EF4-FFF2-40B4-BE49-F238E27FC236}">
                        <a16:creationId xmlns:a16="http://schemas.microsoft.com/office/drawing/2014/main" id="{A14EC822-68DE-E88E-54E2-CF5403F2D81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8724481" y="6300039"/>
                    <a:ext cx="566194" cy="0"/>
                  </a:xfrm>
                  <a:prstGeom prst="straightConnector1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>
                    <a:solidFill>
                      <a:schemeClr val="tx2">
                        <a:lumMod val="50000"/>
                        <a:alpha val="50299"/>
                      </a:schemeClr>
                    </a:solidFill>
                    <a:tailEnd type="triangl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" name="Círculo">
                    <a:extLst>
                      <a:ext uri="{FF2B5EF4-FFF2-40B4-BE49-F238E27FC236}">
                        <a16:creationId xmlns:a16="http://schemas.microsoft.com/office/drawing/2014/main" id="{87D300F7-22AF-EFAD-6355-612CB87E9F6B}"/>
                      </a:ext>
                    </a:extLst>
                  </p:cNvPr>
                  <p:cNvSpPr/>
                  <p:nvPr/>
                </p:nvSpPr>
                <p:spPr>
                  <a:xfrm rot="4627773">
                    <a:off x="9316148" y="5928675"/>
                    <a:ext cx="686013" cy="731530"/>
                  </a:xfrm>
                  <a:prstGeom prst="ellipse">
                    <a:avLst/>
                  </a:prstGeom>
                  <a:solidFill>
                    <a:schemeClr val="tx2">
                      <a:lumMod val="75000"/>
                      <a:alpha val="50036"/>
                    </a:schemeClr>
                  </a:solidFill>
                  <a:ln w="12700" cap="flat">
                    <a:noFill/>
                    <a:miter lim="400000"/>
                  </a:ln>
                  <a:effectLst/>
                </p:spPr>
                <p:txBody>
                  <a:bodyPr wrap="square" lIns="0" tIns="0" rIns="0" bIns="0" numCol="1" anchor="ctr">
                    <a:noAutofit/>
                  </a:bodyPr>
                  <a:lstStyle/>
                  <a:p>
                    <a:pPr>
                      <a:lnSpc>
                        <a:spcPct val="100000"/>
                      </a:lnSpc>
                      <a:defRPr sz="3200">
                        <a:solidFill>
                          <a:srgbClr val="FFFFFF"/>
                        </a:solidFill>
                        <a:latin typeface="+mn-lt"/>
                        <a:ea typeface="+mn-ea"/>
                        <a:cs typeface="+mn-cs"/>
                        <a:sym typeface="Helvetica Neue Medium"/>
                      </a:defRPr>
                    </a:pPr>
                    <a:endParaRPr sz="1600" dirty="0"/>
                  </a:p>
                </p:txBody>
              </p:sp>
            </p:grpSp>
            <p:sp>
              <p:nvSpPr>
                <p:cNvPr id="38" name="CuadroTexto 37">
                  <a:extLst>
                    <a:ext uri="{FF2B5EF4-FFF2-40B4-BE49-F238E27FC236}">
                      <a16:creationId xmlns:a16="http://schemas.microsoft.com/office/drawing/2014/main" id="{8AC0B056-A123-D936-03FC-D5FF799B40CF}"/>
                    </a:ext>
                  </a:extLst>
                </p:cNvPr>
                <p:cNvSpPr txBox="1"/>
                <p:nvPr/>
              </p:nvSpPr>
              <p:spPr>
                <a:xfrm>
                  <a:off x="8422935" y="4851378"/>
                  <a:ext cx="371468" cy="40011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r>
                    <a:rPr lang="en-US" sz="2000" b="1" kern="0" dirty="0">
                      <a:solidFill>
                        <a:srgbClr val="5E5E5E"/>
                      </a:solidFill>
                      <a:latin typeface="Helvetica"/>
                      <a:sym typeface="Helvetica"/>
                    </a:rPr>
                    <a:t>t</a:t>
                  </a:r>
                  <a:endParaRPr lang="es-CH" sz="2000" b="1" dirty="0"/>
                </a:p>
              </p:txBody>
            </p:sp>
            <p:sp>
              <p:nvSpPr>
                <p:cNvPr id="39" name="CuadroTexto 38">
                  <a:extLst>
                    <a:ext uri="{FF2B5EF4-FFF2-40B4-BE49-F238E27FC236}">
                      <a16:creationId xmlns:a16="http://schemas.microsoft.com/office/drawing/2014/main" id="{59492DFC-A914-F52B-8D9E-E7EFE464ED6A}"/>
                    </a:ext>
                  </a:extLst>
                </p:cNvPr>
                <p:cNvSpPr txBox="1"/>
                <p:nvPr/>
              </p:nvSpPr>
              <p:spPr>
                <a:xfrm>
                  <a:off x="8012543" y="6127626"/>
                  <a:ext cx="380844" cy="369333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r>
                    <a:rPr lang="en-US" b="1" kern="0" dirty="0">
                      <a:solidFill>
                        <a:srgbClr val="5E5E5E"/>
                      </a:solidFill>
                      <a:latin typeface="Helvetica"/>
                      <a:sym typeface="Helvetica"/>
                    </a:rPr>
                    <a:t>Y</a:t>
                  </a:r>
                  <a:endParaRPr lang="es-CH" sz="2000" b="1" dirty="0"/>
                </a:p>
              </p:txBody>
            </p:sp>
          </p:grpSp>
          <p:cxnSp>
            <p:nvCxnSpPr>
              <p:cNvPr id="34" name="Conector recto de flecha 33">
                <a:extLst>
                  <a:ext uri="{FF2B5EF4-FFF2-40B4-BE49-F238E27FC236}">
                    <a16:creationId xmlns:a16="http://schemas.microsoft.com/office/drawing/2014/main" id="{9767D7C3-05C2-1DA9-FC3F-D8AF52086F9C}"/>
                  </a:ext>
                </a:extLst>
              </p:cNvPr>
              <p:cNvCxnSpPr>
                <a:cxnSpLocks/>
                <a:stCxn id="60" idx="1"/>
                <a:endCxn id="52" idx="3"/>
              </p:cNvCxnSpPr>
              <p:nvPr/>
            </p:nvCxnSpPr>
            <p:spPr>
              <a:xfrm flipV="1">
                <a:off x="5507184" y="4706358"/>
                <a:ext cx="250042" cy="611477"/>
              </a:xfrm>
              <a:prstGeom prst="straightConnector1">
                <a:avLst/>
              </a:prstGeom>
              <a:solidFill>
                <a:schemeClr val="tx2">
                  <a:lumMod val="75000"/>
                  <a:alpha val="50036"/>
                </a:schemeClr>
              </a:solidFill>
              <a:ln>
                <a:solidFill>
                  <a:schemeClr val="tx2">
                    <a:lumMod val="50000"/>
                    <a:alpha val="50299"/>
                  </a:schemeClr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7" name="Grupo 896">
              <a:extLst>
                <a:ext uri="{FF2B5EF4-FFF2-40B4-BE49-F238E27FC236}">
                  <a16:creationId xmlns:a16="http://schemas.microsoft.com/office/drawing/2014/main" id="{4A02CC09-7132-C18A-BED4-23D26F381571}"/>
                </a:ext>
              </a:extLst>
            </p:cNvPr>
            <p:cNvGrpSpPr/>
            <p:nvPr/>
          </p:nvGrpSpPr>
          <p:grpSpPr>
            <a:xfrm>
              <a:off x="7065481" y="1790512"/>
              <a:ext cx="5017671" cy="910646"/>
              <a:chOff x="7065481" y="1790512"/>
              <a:chExt cx="5017671" cy="910646"/>
            </a:xfrm>
          </p:grpSpPr>
          <p:sp>
            <p:nvSpPr>
              <p:cNvPr id="62" name="Google Shape;2511;p80">
                <a:extLst>
                  <a:ext uri="{FF2B5EF4-FFF2-40B4-BE49-F238E27FC236}">
                    <a16:creationId xmlns:a16="http://schemas.microsoft.com/office/drawing/2014/main" id="{DF8CDF9A-9437-0195-D3AA-90D5ABA22E89}"/>
                  </a:ext>
                </a:extLst>
              </p:cNvPr>
              <p:cNvSpPr/>
              <p:nvPr/>
            </p:nvSpPr>
            <p:spPr>
              <a:xfrm>
                <a:off x="7065481" y="1790512"/>
                <a:ext cx="694301" cy="9106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63" name="Google Shape;2512;p80">
                <a:extLst>
                  <a:ext uri="{FF2B5EF4-FFF2-40B4-BE49-F238E27FC236}">
                    <a16:creationId xmlns:a16="http://schemas.microsoft.com/office/drawing/2014/main" id="{10515511-A581-6490-A13E-5E7F1A71F306}"/>
                  </a:ext>
                </a:extLst>
              </p:cNvPr>
              <p:cNvSpPr/>
              <p:nvPr/>
            </p:nvSpPr>
            <p:spPr>
              <a:xfrm>
                <a:off x="7160987" y="2091229"/>
                <a:ext cx="202320" cy="29434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solidFill>
                <a:schemeClr val="tx2">
                  <a:lumMod val="2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896" name="CuadroTexto 895">
                <a:extLst>
                  <a:ext uri="{FF2B5EF4-FFF2-40B4-BE49-F238E27FC236}">
                    <a16:creationId xmlns:a16="http://schemas.microsoft.com/office/drawing/2014/main" id="{CF46017E-792E-A2F1-2EA7-03A3ED8A265B}"/>
                  </a:ext>
                </a:extLst>
              </p:cNvPr>
              <p:cNvSpPr txBox="1"/>
              <p:nvPr/>
            </p:nvSpPr>
            <p:spPr>
              <a:xfrm>
                <a:off x="7762193" y="2012900"/>
                <a:ext cx="4320959" cy="461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We find causal relationships</a:t>
                </a:r>
                <a:endParaRPr lang="es-CH" sz="2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5796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" name="Rectángulo"/>
          <p:cNvSpPr/>
          <p:nvPr/>
        </p:nvSpPr>
        <p:spPr>
          <a:xfrm>
            <a:off x="6256936" y="-41211"/>
            <a:ext cx="5989990" cy="6951508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00000"/>
              </a:lnSpc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/>
          </a:p>
        </p:txBody>
      </p:sp>
      <p:sp>
        <p:nvSpPr>
          <p:cNvPr id="1306" name="Agrupar"/>
          <p:cNvSpPr txBox="1"/>
          <p:nvPr/>
        </p:nvSpPr>
        <p:spPr>
          <a:xfrm>
            <a:off x="464919" y="232892"/>
            <a:ext cx="5845577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GB" sz="4400" dirty="0"/>
              <a:t>Experiments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2448A6A-A381-C757-01DB-C6316D2173E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5979516" y="6540500"/>
            <a:ext cx="272510" cy="287258"/>
          </a:xfrm>
        </p:spPr>
        <p:txBody>
          <a:bodyPr/>
          <a:lstStyle/>
          <a:p>
            <a:fld id="{86CB4B4D-7CA3-9044-876B-883B54F8677D}" type="slidenum">
              <a:rPr lang="es-ES" smtClean="0"/>
              <a:t>13</a:t>
            </a:fld>
            <a:endParaRPr lang="es-ES"/>
          </a:p>
        </p:txBody>
      </p:sp>
      <p:sp>
        <p:nvSpPr>
          <p:cNvPr id="8" name="Vector with all bins of the histogram.…">
            <a:extLst>
              <a:ext uri="{FF2B5EF4-FFF2-40B4-BE49-F238E27FC236}">
                <a16:creationId xmlns:a16="http://schemas.microsoft.com/office/drawing/2014/main" id="{C636E794-E2B7-6A99-1864-3BF553783390}"/>
              </a:ext>
            </a:extLst>
          </p:cNvPr>
          <p:cNvSpPr/>
          <p:nvPr/>
        </p:nvSpPr>
        <p:spPr>
          <a:xfrm>
            <a:off x="6975467" y="2134421"/>
            <a:ext cx="5095347" cy="3220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t">
            <a:spAutoFit/>
          </a:bodyPr>
          <a:lstStyle/>
          <a:p>
            <a:pPr marL="240771" marR="0" lvl="0" indent="-240771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r>
              <a:rPr lang="en-US" sz="2800" kern="0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Variables have linear-gaussian dependencies</a:t>
            </a:r>
          </a:p>
          <a:p>
            <a:pPr marL="240771" marR="0" lvl="0" indent="-240771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endParaRPr lang="en-US" sz="2800" kern="0" dirty="0">
              <a:solidFill>
                <a:schemeClr val="tx2">
                  <a:lumMod val="50000"/>
                </a:schemeClr>
              </a:solidFill>
              <a:latin typeface="Helvetica"/>
              <a:ea typeface="Helvetica Neue Medium"/>
              <a:cs typeface="Helvetica Neue Medium"/>
              <a:sym typeface="Helvetica"/>
            </a:endParaRPr>
          </a:p>
          <a:p>
            <a:pPr marL="240771" marR="0" lvl="0" indent="-240771" algn="l" defTabSz="41275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anose="020B0604020202020204" pitchFamily="34" charset="0"/>
              <a:buChar char="•"/>
              <a:tabLst/>
              <a:defRPr sz="2600">
                <a:solidFill>
                  <a:srgbClr val="5E5E5E"/>
                </a:solidFill>
              </a:defRPr>
            </a:pPr>
            <a:r>
              <a:rPr lang="en-US" sz="2800" kern="0" dirty="0">
                <a:solidFill>
                  <a:schemeClr val="tx2">
                    <a:lumMod val="50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The variance of the values is the same for all of them</a:t>
            </a:r>
          </a:p>
        </p:txBody>
      </p:sp>
      <p:sp>
        <p:nvSpPr>
          <p:cNvPr id="9" name="Environment">
            <a:extLst>
              <a:ext uri="{FF2B5EF4-FFF2-40B4-BE49-F238E27FC236}">
                <a16:creationId xmlns:a16="http://schemas.microsoft.com/office/drawing/2014/main" id="{5F1B2CD1-8A0A-AB19-87B1-9C4727C49C4B}"/>
              </a:ext>
            </a:extLst>
          </p:cNvPr>
          <p:cNvSpPr/>
          <p:nvPr/>
        </p:nvSpPr>
        <p:spPr>
          <a:xfrm>
            <a:off x="6719485" y="1257337"/>
            <a:ext cx="3250780" cy="552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sp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b="1" kern="0" dirty="0">
                <a:solidFill>
                  <a:schemeClr val="tx2">
                    <a:lumMod val="25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Toy dataset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sp>
        <p:nvSpPr>
          <p:cNvPr id="11" name="Histogram distributions">
            <a:extLst>
              <a:ext uri="{FF2B5EF4-FFF2-40B4-BE49-F238E27FC236}">
                <a16:creationId xmlns:a16="http://schemas.microsoft.com/office/drawing/2014/main" id="{757DE4F7-D7BF-65FA-082F-05EA4F8D0C2F}"/>
              </a:ext>
            </a:extLst>
          </p:cNvPr>
          <p:cNvSpPr txBox="1"/>
          <p:nvPr/>
        </p:nvSpPr>
        <p:spPr>
          <a:xfrm>
            <a:off x="1090670" y="5904388"/>
            <a:ext cx="3095716" cy="267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lvl="2">
              <a:lnSpc>
                <a:spcPct val="120000"/>
              </a:lnSpc>
              <a:spcBef>
                <a:spcPts val="1000"/>
              </a:spcBef>
              <a:defRPr sz="2600" b="1">
                <a:solidFill>
                  <a:srgbClr val="5E5E5E"/>
                </a:solidFill>
              </a:defRPr>
            </a:pPr>
            <a:endParaRPr sz="1300" dirty="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4A96AD3-EF5D-A3DC-0503-1953B9670428}"/>
              </a:ext>
            </a:extLst>
          </p:cNvPr>
          <p:cNvSpPr txBox="1"/>
          <p:nvPr/>
        </p:nvSpPr>
        <p:spPr>
          <a:xfrm>
            <a:off x="7264684" y="6234822"/>
            <a:ext cx="4787771" cy="40011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/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Zhu, S., Ng, I., &amp; Chen, Z. (2019). Causal </a:t>
            </a:r>
            <a:r>
              <a:rPr lang="es-ES" sz="1000" b="0" i="0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discovery</a:t>
            </a:r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es-ES" sz="1000" b="0" i="0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with</a:t>
            </a:r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es-ES" sz="1000" b="0" i="0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reinforcement</a:t>
            </a:r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es-ES" sz="1000" b="0" i="0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learning</a:t>
            </a:r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. </a:t>
            </a:r>
            <a:r>
              <a:rPr lang="es-ES" sz="1000" b="0" i="1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arXiv</a:t>
            </a:r>
            <a:r>
              <a:rPr lang="es-ES" sz="1000" b="0" i="1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 </a:t>
            </a:r>
            <a:r>
              <a:rPr lang="es-ES" sz="1000" b="0" i="1" u="sng" strike="noStrike" dirty="0" err="1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preprint</a:t>
            </a:r>
            <a:r>
              <a:rPr lang="es-ES" sz="1000" b="0" i="1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 arXiv:1906.04477</a:t>
            </a:r>
            <a:r>
              <a:rPr lang="es-ES" sz="1000" b="0" i="0" u="sng" strike="noStrike" dirty="0">
                <a:solidFill>
                  <a:schemeClr val="tx2">
                    <a:lumMod val="50000"/>
                  </a:schemeClr>
                </a:solidFill>
                <a:effectLst/>
                <a:latin typeface="+mj-ea"/>
                <a:ea typeface="+mj-ea"/>
              </a:rPr>
              <a:t>.</a:t>
            </a:r>
            <a:endParaRPr lang="es-CH" sz="1000" u="sng" dirty="0">
              <a:solidFill>
                <a:schemeClr val="tx2">
                  <a:lumMod val="50000"/>
                </a:schemeClr>
              </a:solidFill>
              <a:latin typeface="+mj-ea"/>
              <a:ea typeface="+mj-ea"/>
            </a:endParaRPr>
          </a:p>
        </p:txBody>
      </p:sp>
      <p:grpSp>
        <p:nvGrpSpPr>
          <p:cNvPr id="42" name="Grupo 41">
            <a:extLst>
              <a:ext uri="{FF2B5EF4-FFF2-40B4-BE49-F238E27FC236}">
                <a16:creationId xmlns:a16="http://schemas.microsoft.com/office/drawing/2014/main" id="{E63C9F72-E250-7526-2250-EC8A928918DE}"/>
              </a:ext>
            </a:extLst>
          </p:cNvPr>
          <p:cNvGrpSpPr/>
          <p:nvPr/>
        </p:nvGrpSpPr>
        <p:grpSpPr>
          <a:xfrm>
            <a:off x="147203" y="1809989"/>
            <a:ext cx="5999723" cy="4350246"/>
            <a:chOff x="147203" y="1809989"/>
            <a:chExt cx="5999723" cy="4350246"/>
          </a:xfrm>
        </p:grpSpPr>
        <p:grpSp>
          <p:nvGrpSpPr>
            <p:cNvPr id="41" name="Grupo 40">
              <a:extLst>
                <a:ext uri="{FF2B5EF4-FFF2-40B4-BE49-F238E27FC236}">
                  <a16:creationId xmlns:a16="http://schemas.microsoft.com/office/drawing/2014/main" id="{A61D2059-271E-BA08-3D65-9D75663260EA}"/>
                </a:ext>
              </a:extLst>
            </p:cNvPr>
            <p:cNvGrpSpPr/>
            <p:nvPr/>
          </p:nvGrpSpPr>
          <p:grpSpPr>
            <a:xfrm>
              <a:off x="147203" y="3846949"/>
              <a:ext cx="3418219" cy="2313286"/>
              <a:chOff x="147203" y="3846949"/>
              <a:chExt cx="3418219" cy="2313286"/>
            </a:xfrm>
          </p:grpSpPr>
          <p:sp>
            <p:nvSpPr>
              <p:cNvPr id="12" name="Histogram distributions">
                <a:extLst>
                  <a:ext uri="{FF2B5EF4-FFF2-40B4-BE49-F238E27FC236}">
                    <a16:creationId xmlns:a16="http://schemas.microsoft.com/office/drawing/2014/main" id="{67B95DED-1BE6-FF37-3B4A-B39F78D7773D}"/>
                  </a:ext>
                </a:extLst>
              </p:cNvPr>
              <p:cNvSpPr txBox="1"/>
              <p:nvPr/>
            </p:nvSpPr>
            <p:spPr>
              <a:xfrm>
                <a:off x="1954404" y="5842519"/>
                <a:ext cx="1611018" cy="3177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anchor="ctr">
                <a:spAutoFit/>
              </a:bodyPr>
              <a:lstStyle/>
              <a:p>
                <a:pPr lvl="2">
                  <a:lnSpc>
                    <a:spcPct val="120000"/>
                  </a:lnSpc>
                  <a:spcBef>
                    <a:spcPts val="1000"/>
                  </a:spcBef>
                  <a:defRPr sz="2600" b="1">
                    <a:solidFill>
                      <a:srgbClr val="5E5E5E"/>
                    </a:solidFill>
                  </a:defRPr>
                </a:pPr>
                <a:r>
                  <a:rPr lang="en-US" sz="1600" dirty="0"/>
                  <a:t>Node j</a:t>
                </a:r>
                <a:endParaRPr sz="1600" dirty="0"/>
              </a:p>
            </p:txBody>
          </p:sp>
          <p:sp>
            <p:nvSpPr>
              <p:cNvPr id="14" name="Histogram distributions">
                <a:extLst>
                  <a:ext uri="{FF2B5EF4-FFF2-40B4-BE49-F238E27FC236}">
                    <a16:creationId xmlns:a16="http://schemas.microsoft.com/office/drawing/2014/main" id="{D6DD6501-F6E4-9020-DE1A-39F190899AC8}"/>
                  </a:ext>
                </a:extLst>
              </p:cNvPr>
              <p:cNvSpPr txBox="1"/>
              <p:nvPr/>
            </p:nvSpPr>
            <p:spPr>
              <a:xfrm rot="16200000">
                <a:off x="-499448" y="4493600"/>
                <a:ext cx="1611018" cy="317716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25400" tIns="25400" rIns="25400" bIns="25400" anchor="ctr">
                <a:spAutoFit/>
              </a:bodyPr>
              <a:lstStyle/>
              <a:p>
                <a:pPr lvl="2">
                  <a:lnSpc>
                    <a:spcPct val="120000"/>
                  </a:lnSpc>
                  <a:spcBef>
                    <a:spcPts val="1000"/>
                  </a:spcBef>
                  <a:defRPr sz="2600" b="1">
                    <a:solidFill>
                      <a:srgbClr val="5E5E5E"/>
                    </a:solidFill>
                  </a:defRPr>
                </a:pPr>
                <a:r>
                  <a:rPr lang="en-US" sz="1600" dirty="0"/>
                  <a:t>Node </a:t>
                </a:r>
                <a:r>
                  <a:rPr lang="en-US" sz="1600" dirty="0" err="1"/>
                  <a:t>i</a:t>
                </a:r>
                <a:endParaRPr sz="1600" dirty="0"/>
              </a:p>
            </p:txBody>
          </p:sp>
        </p:grpSp>
        <p:grpSp>
          <p:nvGrpSpPr>
            <p:cNvPr id="40" name="Grupo 39">
              <a:extLst>
                <a:ext uri="{FF2B5EF4-FFF2-40B4-BE49-F238E27FC236}">
                  <a16:creationId xmlns:a16="http://schemas.microsoft.com/office/drawing/2014/main" id="{7A4D51FE-7137-C6D8-7FDA-F6E529BB4FE9}"/>
                </a:ext>
              </a:extLst>
            </p:cNvPr>
            <p:cNvGrpSpPr/>
            <p:nvPr/>
          </p:nvGrpSpPr>
          <p:grpSpPr>
            <a:xfrm>
              <a:off x="394117" y="1809989"/>
              <a:ext cx="5752809" cy="4073920"/>
              <a:chOff x="394117" y="1809989"/>
              <a:chExt cx="5752809" cy="4073920"/>
            </a:xfrm>
          </p:grpSpPr>
          <p:grpSp>
            <p:nvGrpSpPr>
              <p:cNvPr id="26" name="Grupo 25">
                <a:extLst>
                  <a:ext uri="{FF2B5EF4-FFF2-40B4-BE49-F238E27FC236}">
                    <a16:creationId xmlns:a16="http://schemas.microsoft.com/office/drawing/2014/main" id="{F9AC2E22-8C03-AB49-EB1D-1FA95F96B0DD}"/>
                  </a:ext>
                </a:extLst>
              </p:cNvPr>
              <p:cNvGrpSpPr/>
              <p:nvPr/>
            </p:nvGrpSpPr>
            <p:grpSpPr>
              <a:xfrm>
                <a:off x="394117" y="1809989"/>
                <a:ext cx="5752809" cy="4073920"/>
                <a:chOff x="394117" y="1809989"/>
                <a:chExt cx="5752809" cy="4073920"/>
              </a:xfrm>
            </p:grpSpPr>
            <p:grpSp>
              <p:nvGrpSpPr>
                <p:cNvPr id="24" name="Grupo 23">
                  <a:extLst>
                    <a:ext uri="{FF2B5EF4-FFF2-40B4-BE49-F238E27FC236}">
                      <a16:creationId xmlns:a16="http://schemas.microsoft.com/office/drawing/2014/main" id="{0A81214B-8602-53B8-FCB3-A0793D24D70A}"/>
                    </a:ext>
                  </a:extLst>
                </p:cNvPr>
                <p:cNvGrpSpPr/>
                <p:nvPr/>
              </p:nvGrpSpPr>
              <p:grpSpPr>
                <a:xfrm>
                  <a:off x="394117" y="1809989"/>
                  <a:ext cx="5752809" cy="4073920"/>
                  <a:chOff x="394117" y="1809989"/>
                  <a:chExt cx="5752809" cy="4073920"/>
                </a:xfrm>
              </p:grpSpPr>
              <p:grpSp>
                <p:nvGrpSpPr>
                  <p:cNvPr id="22" name="Grupo 21">
                    <a:extLst>
                      <a:ext uri="{FF2B5EF4-FFF2-40B4-BE49-F238E27FC236}">
                        <a16:creationId xmlns:a16="http://schemas.microsoft.com/office/drawing/2014/main" id="{63043331-89ED-BE91-545C-1255F39630D5}"/>
                      </a:ext>
                    </a:extLst>
                  </p:cNvPr>
                  <p:cNvGrpSpPr/>
                  <p:nvPr/>
                </p:nvGrpSpPr>
                <p:grpSpPr>
                  <a:xfrm>
                    <a:off x="394117" y="1809989"/>
                    <a:ext cx="5752809" cy="4073920"/>
                    <a:chOff x="394117" y="1809989"/>
                    <a:chExt cx="5752809" cy="4073920"/>
                  </a:xfrm>
                </p:grpSpPr>
                <p:grpSp>
                  <p:nvGrpSpPr>
                    <p:cNvPr id="20" name="Grupo 19">
                      <a:extLst>
                        <a:ext uri="{FF2B5EF4-FFF2-40B4-BE49-F238E27FC236}">
                          <a16:creationId xmlns:a16="http://schemas.microsoft.com/office/drawing/2014/main" id="{F0654621-3B82-1BB7-F310-EA8832FD3772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4117" y="1809989"/>
                      <a:ext cx="5752809" cy="4073920"/>
                      <a:chOff x="394117" y="1809989"/>
                      <a:chExt cx="5752809" cy="4073920"/>
                    </a:xfrm>
                  </p:grpSpPr>
                  <p:grpSp>
                    <p:nvGrpSpPr>
                      <p:cNvPr id="18" name="Grupo 17">
                        <a:extLst>
                          <a:ext uri="{FF2B5EF4-FFF2-40B4-BE49-F238E27FC236}">
                            <a16:creationId xmlns:a16="http://schemas.microsoft.com/office/drawing/2014/main" id="{89684C3C-DB4E-898D-6EC1-3FF0BB61688C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394117" y="1809989"/>
                        <a:ext cx="5752809" cy="4073920"/>
                        <a:chOff x="394117" y="1809989"/>
                        <a:chExt cx="5752809" cy="4073920"/>
                      </a:xfrm>
                    </p:grpSpPr>
                    <p:pic>
                      <p:nvPicPr>
                        <p:cNvPr id="10" name="Google Shape;306;g1f3be436e2e_0_111">
                          <a:extLst>
                            <a:ext uri="{FF2B5EF4-FFF2-40B4-BE49-F238E27FC236}">
                              <a16:creationId xmlns:a16="http://schemas.microsoft.com/office/drawing/2014/main" id="{B2D55E24-C22C-159B-8B82-89849B25AE5C}"/>
                            </a:ext>
                          </a:extLst>
                        </p:cNvPr>
                        <p:cNvPicPr preferRelativeResize="0"/>
                        <p:nvPr/>
                      </p:nvPicPr>
                      <p:blipFill rotWithShape="1">
                        <a:blip r:embed="rId3">
                          <a:alphaModFix/>
                        </a:blip>
                        <a:srcRect/>
                        <a:stretch/>
                      </p:blipFill>
                      <p:spPr>
                        <a:xfrm>
                          <a:off x="394117" y="1809989"/>
                          <a:ext cx="5752809" cy="407392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  <p:sp>
                      <p:nvSpPr>
                        <p:cNvPr id="17" name="CuadroTexto 16">
                          <a:extLst>
                            <a:ext uri="{FF2B5EF4-FFF2-40B4-BE49-F238E27FC236}">
                              <a16:creationId xmlns:a16="http://schemas.microsoft.com/office/drawing/2014/main" id="{E02B695C-E567-77D1-0DCE-1DCDC293EC1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855519" y="5539740"/>
                          <a:ext cx="127221" cy="287539"/>
                        </a:xfrm>
                        <a:prstGeom prst="rect">
                          <a:avLst/>
                        </a:prstGeom>
                        <a:solidFill>
                          <a:schemeClr val="bg1"/>
                        </a:solidFill>
                        <a:ln w="12700" cap="flat">
                          <a:noFill/>
                          <a:miter lim="400000"/>
                        </a:ln>
                        <a:effectLst/>
                        <a:sp3d/>
                      </p:spPr>
                      <p:style>
                        <a:lnRef idx="0">
                          <a:scrgbClr r="0" g="0" b="0"/>
                        </a:lnRef>
                        <a:fillRef idx="0">
                          <a:scrgbClr r="0" g="0" b="0"/>
                        </a:fillRef>
                        <a:effectRef idx="0">
                          <a:scrgbClr r="0" g="0" b="0"/>
                        </a:effectRef>
                        <a:fontRef idx="none"/>
                      </p:style>
                      <p:txBody>
                        <a:bodyPr wrap="square">
                          <a:spAutoFit/>
                        </a:bodyPr>
                        <a:lstStyle/>
                        <a:p>
                          <a:pPr algn="ctr" defTabSz="412750" hangingPunct="0">
                            <a:lnSpc>
                              <a:spcPct val="90000"/>
                            </a:lnSpc>
                          </a:pPr>
                          <a:endParaRPr lang="en-GB" sz="1200" kern="0" dirty="0">
                            <a:solidFill>
                              <a:schemeClr val="tx2">
                                <a:lumMod val="10000"/>
                              </a:schemeClr>
                            </a:solidFill>
                            <a:latin typeface="Helvetica"/>
                            <a:sym typeface="Helvetica"/>
                          </a:endParaRPr>
                        </a:p>
                      </p:txBody>
                    </p:sp>
                  </p:grpSp>
                  <p:sp>
                    <p:nvSpPr>
                      <p:cNvPr id="19" name="CuadroTexto 18">
                        <a:extLst>
                          <a:ext uri="{FF2B5EF4-FFF2-40B4-BE49-F238E27FC236}">
                            <a16:creationId xmlns:a16="http://schemas.microsoft.com/office/drawing/2014/main" id="{C1C1F024-94BC-9443-1216-5604BBC0A45E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327959" y="5547360"/>
                        <a:ext cx="127221" cy="287539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2700" cap="flat">
                        <a:noFill/>
                        <a:miter lim="400000"/>
                      </a:ln>
                      <a:effectLst/>
                      <a:sp3d/>
                    </p:spPr>
                    <p:style>
                      <a:lnRef idx="0">
                        <a:scrgbClr r="0" g="0" b="0"/>
                      </a:lnRef>
                      <a:fillRef idx="0">
                        <a:scrgbClr r="0" g="0" b="0"/>
                      </a:fillRef>
                      <a:effectRef idx="0">
                        <a:scrgbClr r="0" g="0" b="0"/>
                      </a:effectRef>
                      <a:fontRef idx="none"/>
                    </p:style>
                    <p:txBody>
                      <a:bodyPr wrap="square">
                        <a:spAutoFit/>
                      </a:bodyPr>
                      <a:lstStyle/>
                      <a:p>
                        <a:pPr algn="ctr" defTabSz="412750" hangingPunct="0">
                          <a:lnSpc>
                            <a:spcPct val="90000"/>
                          </a:lnSpc>
                        </a:pPr>
                        <a:endParaRPr lang="en-GB" sz="1200" kern="0" dirty="0">
                          <a:solidFill>
                            <a:schemeClr val="tx2">
                              <a:lumMod val="10000"/>
                            </a:schemeClr>
                          </a:solidFill>
                          <a:latin typeface="Helvetica"/>
                          <a:sym typeface="Helvetica"/>
                        </a:endParaRPr>
                      </a:p>
                    </p:txBody>
                  </p:sp>
                </p:grpSp>
                <p:sp>
                  <p:nvSpPr>
                    <p:cNvPr id="21" name="CuadroTexto 20">
                      <a:extLst>
                        <a:ext uri="{FF2B5EF4-FFF2-40B4-BE49-F238E27FC236}">
                          <a16:creationId xmlns:a16="http://schemas.microsoft.com/office/drawing/2014/main" id="{B190A017-2179-1FFE-4B85-B8A0E4461FC7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92779" y="5539740"/>
                      <a:ext cx="127221" cy="287539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 cap="flat">
                      <a:noFill/>
                      <a:miter lim="400000"/>
                    </a:ln>
                    <a:effectLst/>
                    <a:sp3d/>
                  </p:spPr>
                  <p:style>
                    <a:lnRef idx="0">
                      <a:scrgbClr r="0" g="0" b="0"/>
                    </a:lnRef>
                    <a:fillRef idx="0">
                      <a:scrgbClr r="0" g="0" b="0"/>
                    </a:fillRef>
                    <a:effectRef idx="0">
                      <a:scrgbClr r="0" g="0" b="0"/>
                    </a:effectRef>
                    <a:fontRef idx="none"/>
                  </p:style>
                  <p:txBody>
                    <a:bodyPr wrap="square">
                      <a:spAutoFit/>
                    </a:bodyPr>
                    <a:lstStyle/>
                    <a:p>
                      <a:pPr algn="ctr" defTabSz="412750" hangingPunct="0">
                        <a:lnSpc>
                          <a:spcPct val="90000"/>
                        </a:lnSpc>
                      </a:pPr>
                      <a:endParaRPr lang="en-GB" sz="1200" kern="0" dirty="0">
                        <a:solidFill>
                          <a:schemeClr val="tx2">
                            <a:lumMod val="10000"/>
                          </a:schemeClr>
                        </a:solidFill>
                        <a:latin typeface="Helvetica"/>
                        <a:sym typeface="Helvetica"/>
                      </a:endParaRPr>
                    </a:p>
                  </p:txBody>
                </p:sp>
              </p:grpSp>
              <p:sp>
                <p:nvSpPr>
                  <p:cNvPr id="23" name="CuadroTexto 22">
                    <a:extLst>
                      <a:ext uri="{FF2B5EF4-FFF2-40B4-BE49-F238E27FC236}">
                        <a16:creationId xmlns:a16="http://schemas.microsoft.com/office/drawing/2014/main" id="{9DFEE330-9680-2C27-2DEC-7AB7B35AEF5E}"/>
                      </a:ext>
                    </a:extLst>
                  </p:cNvPr>
                  <p:cNvSpPr txBox="1"/>
                  <p:nvPr/>
                </p:nvSpPr>
                <p:spPr>
                  <a:xfrm>
                    <a:off x="2790999" y="5532120"/>
                    <a:ext cx="127221" cy="287539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 cap="flat">
                    <a:noFill/>
                    <a:miter lim="400000"/>
                  </a:ln>
                  <a:effectLst/>
                  <a:sp3d/>
                </p:spPr>
                <p:style>
                  <a:lnRef idx="0">
                    <a:scrgbClr r="0" g="0" b="0"/>
                  </a:lnRef>
                  <a:fillRef idx="0">
                    <a:scrgbClr r="0" g="0" b="0"/>
                  </a:fillRef>
                  <a:effectRef idx="0">
                    <a:scrgbClr r="0" g="0" b="0"/>
                  </a:effectRef>
                  <a:fontRef idx="none"/>
                </p:style>
                <p:txBody>
                  <a:bodyPr wrap="square">
                    <a:spAutoFit/>
                  </a:bodyPr>
                  <a:lstStyle/>
                  <a:p>
                    <a:pPr algn="ctr" defTabSz="412750" hangingPunct="0">
                      <a:lnSpc>
                        <a:spcPct val="90000"/>
                      </a:lnSpc>
                    </a:pPr>
                    <a:endParaRPr lang="en-GB" sz="1200" kern="0" dirty="0">
                      <a:solidFill>
                        <a:schemeClr val="tx2">
                          <a:lumMod val="10000"/>
                        </a:schemeClr>
                      </a:solidFill>
                      <a:latin typeface="Helvetica"/>
                      <a:sym typeface="Helvetica"/>
                    </a:endParaRPr>
                  </a:p>
                </p:txBody>
              </p:sp>
            </p:grpSp>
            <p:sp>
              <p:nvSpPr>
                <p:cNvPr id="25" name="CuadroTexto 24">
                  <a:extLst>
                    <a:ext uri="{FF2B5EF4-FFF2-40B4-BE49-F238E27FC236}">
                      <a16:creationId xmlns:a16="http://schemas.microsoft.com/office/drawing/2014/main" id="{08446953-1AE6-1BF3-5442-32A0DFE57802}"/>
                    </a:ext>
                  </a:extLst>
                </p:cNvPr>
                <p:cNvSpPr txBox="1"/>
                <p:nvPr/>
              </p:nvSpPr>
              <p:spPr>
                <a:xfrm>
                  <a:off x="2265219" y="5516880"/>
                  <a:ext cx="127221" cy="287539"/>
                </a:xfrm>
                <a:prstGeom prst="rect">
                  <a:avLst/>
                </a:prstGeom>
                <a:solidFill>
                  <a:schemeClr val="bg1"/>
                </a:solidFill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wrap="square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endParaRPr lang="en-GB" sz="12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endParaRPr>
                </a:p>
              </p:txBody>
            </p:sp>
          </p:grpSp>
          <p:pic>
            <p:nvPicPr>
              <p:cNvPr id="27" name="Imagen 26">
                <a:extLst>
                  <a:ext uri="{FF2B5EF4-FFF2-40B4-BE49-F238E27FC236}">
                    <a16:creationId xmlns:a16="http://schemas.microsoft.com/office/drawing/2014/main" id="{97821E50-9603-DE58-D221-0C502B120D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416452" y="5524500"/>
                <a:ext cx="2329164" cy="195349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0E3A3A-279D-ED92-B67E-35818C44BD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Número de diapositiva">
            <a:extLst>
              <a:ext uri="{FF2B5EF4-FFF2-40B4-BE49-F238E27FC236}">
                <a16:creationId xmlns:a16="http://schemas.microsoft.com/office/drawing/2014/main" id="{7C6D3C2D-ED06-D13D-9CC9-42CDFFD76340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ea typeface="Helvetica Neue Light"/>
                <a:sym typeface="Helvetica Neue Light"/>
              </a:rPr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Light"/>
              <a:ea typeface="Helvetica Neue Light"/>
              <a:sym typeface="Helvetica Neue Light"/>
            </a:endParaRPr>
          </a:p>
        </p:txBody>
      </p:sp>
      <p:sp>
        <p:nvSpPr>
          <p:cNvPr id="1279" name="RL with human in the loop">
            <a:extLst>
              <a:ext uri="{FF2B5EF4-FFF2-40B4-BE49-F238E27FC236}">
                <a16:creationId xmlns:a16="http://schemas.microsoft.com/office/drawing/2014/main" id="{FDA8407A-F910-1984-BFC1-4CBA21D5E7A4}"/>
              </a:ext>
            </a:extLst>
          </p:cNvPr>
          <p:cNvSpPr txBox="1"/>
          <p:nvPr/>
        </p:nvSpPr>
        <p:spPr>
          <a:xfrm>
            <a:off x="366766" y="234351"/>
            <a:ext cx="10124745" cy="66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srgbClr val="3C3C3D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rPr>
              <a:t>Actor-Critic model for RL</a:t>
            </a:r>
            <a:endParaRPr kumimoji="0" sz="4400" b="0" i="0" u="none" strike="noStrike" kern="0" cap="none" spc="0" normalizeH="0" baseline="0" noProof="0" dirty="0">
              <a:ln>
                <a:noFill/>
              </a:ln>
              <a:solidFill>
                <a:srgbClr val="3C3C3D"/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sp>
        <p:nvSpPr>
          <p:cNvPr id="8" name="Rectángulo redondeado 7">
            <a:extLst>
              <a:ext uri="{FF2B5EF4-FFF2-40B4-BE49-F238E27FC236}">
                <a16:creationId xmlns:a16="http://schemas.microsoft.com/office/drawing/2014/main" id="{3DA21205-E4E6-1E5A-E3A2-F6BACBC26466}"/>
              </a:ext>
            </a:extLst>
          </p:cNvPr>
          <p:cNvSpPr/>
          <p:nvPr/>
        </p:nvSpPr>
        <p:spPr>
          <a:xfrm>
            <a:off x="7359196" y="2431246"/>
            <a:ext cx="1918036" cy="1275917"/>
          </a:xfrm>
          <a:prstGeom prst="roundRect">
            <a:avLst/>
          </a:prstGeom>
          <a:solidFill>
            <a:srgbClr val="9437FF">
              <a:alpha val="7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Environment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9" name="Rectángulo redondeado 8">
            <a:extLst>
              <a:ext uri="{FF2B5EF4-FFF2-40B4-BE49-F238E27FC236}">
                <a16:creationId xmlns:a16="http://schemas.microsoft.com/office/drawing/2014/main" id="{4D0427AD-C8D9-FDC6-931D-D0EF975CB71E}"/>
              </a:ext>
            </a:extLst>
          </p:cNvPr>
          <p:cNvSpPr/>
          <p:nvPr/>
        </p:nvSpPr>
        <p:spPr>
          <a:xfrm>
            <a:off x="1257712" y="1926280"/>
            <a:ext cx="1831156" cy="1035434"/>
          </a:xfrm>
          <a:prstGeom prst="roundRect">
            <a:avLst/>
          </a:prstGeom>
          <a:solidFill>
            <a:srgbClr val="0070C0">
              <a:alpha val="7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rPr>
              <a:t>Critic</a:t>
            </a: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0" name="Rectángulo redondeado 9">
            <a:extLst>
              <a:ext uri="{FF2B5EF4-FFF2-40B4-BE49-F238E27FC236}">
                <a16:creationId xmlns:a16="http://schemas.microsoft.com/office/drawing/2014/main" id="{2BA136FC-77D2-A86D-BB84-D1CB18DB3E2B}"/>
              </a:ext>
            </a:extLst>
          </p:cNvPr>
          <p:cNvSpPr/>
          <p:nvPr/>
        </p:nvSpPr>
        <p:spPr>
          <a:xfrm>
            <a:off x="1257712" y="3456828"/>
            <a:ext cx="1831156" cy="1035434"/>
          </a:xfrm>
          <a:prstGeom prst="roundRect">
            <a:avLst/>
          </a:prstGeom>
          <a:solidFill>
            <a:srgbClr val="00B0F0">
              <a:alpha val="7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H" sz="2400" dirty="0">
                <a:solidFill>
                  <a:srgbClr val="FFFFFF"/>
                </a:solidFill>
                <a:sym typeface="Helvetica Neue Medium"/>
              </a:rPr>
              <a:t>Actor</a:t>
            </a: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sp>
        <p:nvSpPr>
          <p:cNvPr id="11" name="Rectángulo redondeado 10">
            <a:extLst>
              <a:ext uri="{FF2B5EF4-FFF2-40B4-BE49-F238E27FC236}">
                <a16:creationId xmlns:a16="http://schemas.microsoft.com/office/drawing/2014/main" id="{0258F942-F8B6-8ADB-4A69-3495F75CA5B6}"/>
              </a:ext>
            </a:extLst>
          </p:cNvPr>
          <p:cNvSpPr/>
          <p:nvPr/>
        </p:nvSpPr>
        <p:spPr>
          <a:xfrm>
            <a:off x="4860934" y="1094392"/>
            <a:ext cx="1831156" cy="1275918"/>
          </a:xfrm>
          <a:prstGeom prst="roundRect">
            <a:avLst/>
          </a:prstGeom>
          <a:solidFill>
            <a:srgbClr val="5AC5CA">
              <a:alpha val="70000"/>
            </a:srgbClr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s-CH" sz="2400" dirty="0">
                <a:solidFill>
                  <a:srgbClr val="FFFFFF"/>
                </a:solidFill>
                <a:sym typeface="Helvetica Neue Medium"/>
              </a:rPr>
              <a:t>Reward</a:t>
            </a: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24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Neue Medium"/>
            </a:endParaRPr>
          </a:p>
        </p:txBody>
      </p:sp>
      <p:cxnSp>
        <p:nvCxnSpPr>
          <p:cNvPr id="5" name="Conector angular 4">
            <a:extLst>
              <a:ext uri="{FF2B5EF4-FFF2-40B4-BE49-F238E27FC236}">
                <a16:creationId xmlns:a16="http://schemas.microsoft.com/office/drawing/2014/main" id="{AB11C9C3-FB58-9A3B-A74E-979F093D45CC}"/>
              </a:ext>
            </a:extLst>
          </p:cNvPr>
          <p:cNvCxnSpPr>
            <a:cxnSpLocks/>
            <a:stCxn id="11" idx="1"/>
            <a:endCxn id="9" idx="0"/>
          </p:cNvCxnSpPr>
          <p:nvPr/>
        </p:nvCxnSpPr>
        <p:spPr>
          <a:xfrm rot="10800000" flipV="1">
            <a:off x="2173290" y="1732350"/>
            <a:ext cx="2687644" cy="193929"/>
          </a:xfrm>
          <a:prstGeom prst="bentConnector2">
            <a:avLst/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7" name="Conector angular 6">
            <a:extLst>
              <a:ext uri="{FF2B5EF4-FFF2-40B4-BE49-F238E27FC236}">
                <a16:creationId xmlns:a16="http://schemas.microsoft.com/office/drawing/2014/main" id="{FF3C9A65-D377-61DF-1155-E918493221E6}"/>
              </a:ext>
            </a:extLst>
          </p:cNvPr>
          <p:cNvCxnSpPr>
            <a:cxnSpLocks/>
            <a:stCxn id="8" idx="1"/>
            <a:endCxn id="9" idx="3"/>
          </p:cNvCxnSpPr>
          <p:nvPr/>
        </p:nvCxnSpPr>
        <p:spPr>
          <a:xfrm rot="10800000">
            <a:off x="3088868" y="2443997"/>
            <a:ext cx="4270327" cy="625208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5" name="Conector angular 14">
            <a:extLst>
              <a:ext uri="{FF2B5EF4-FFF2-40B4-BE49-F238E27FC236}">
                <a16:creationId xmlns:a16="http://schemas.microsoft.com/office/drawing/2014/main" id="{CBC5A715-481E-3689-A793-B83C46FD499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78936" y="3066926"/>
            <a:ext cx="4290190" cy="646857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1" name="Conector angular 20">
            <a:extLst>
              <a:ext uri="{FF2B5EF4-FFF2-40B4-BE49-F238E27FC236}">
                <a16:creationId xmlns:a16="http://schemas.microsoft.com/office/drawing/2014/main" id="{47A74B1C-74F4-1E99-8656-70525ADF4D87}"/>
              </a:ext>
            </a:extLst>
          </p:cNvPr>
          <p:cNvCxnSpPr>
            <a:cxnSpLocks/>
            <a:endCxn id="8" idx="2"/>
          </p:cNvCxnSpPr>
          <p:nvPr/>
        </p:nvCxnSpPr>
        <p:spPr>
          <a:xfrm flipV="1">
            <a:off x="3088868" y="3707164"/>
            <a:ext cx="5229346" cy="487148"/>
          </a:xfrm>
          <a:prstGeom prst="bentConnector2">
            <a:avLst/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28" name="Conector angular 27">
            <a:extLst>
              <a:ext uri="{FF2B5EF4-FFF2-40B4-BE49-F238E27FC236}">
                <a16:creationId xmlns:a16="http://schemas.microsoft.com/office/drawing/2014/main" id="{7B89D097-24E5-4012-B5EE-CAD13E6E4300}"/>
              </a:ext>
            </a:extLst>
          </p:cNvPr>
          <p:cNvCxnSpPr>
            <a:cxnSpLocks/>
            <a:stCxn id="8" idx="0"/>
            <a:endCxn id="11" idx="3"/>
          </p:cNvCxnSpPr>
          <p:nvPr/>
        </p:nvCxnSpPr>
        <p:spPr>
          <a:xfrm rot="16200000" flipV="1">
            <a:off x="7155705" y="1268737"/>
            <a:ext cx="698895" cy="1626124"/>
          </a:xfrm>
          <a:prstGeom prst="bentConnector2">
            <a:avLst/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2" name="RL Algorithm">
            <a:extLst>
              <a:ext uri="{FF2B5EF4-FFF2-40B4-BE49-F238E27FC236}">
                <a16:creationId xmlns:a16="http://schemas.microsoft.com/office/drawing/2014/main" id="{FBCB57B4-BADF-F91B-93D2-33D3EAD2CCDB}"/>
              </a:ext>
            </a:extLst>
          </p:cNvPr>
          <p:cNvSpPr txBox="1"/>
          <p:nvPr/>
        </p:nvSpPr>
        <p:spPr>
          <a:xfrm>
            <a:off x="4679823" y="4289137"/>
            <a:ext cx="3167794" cy="31430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rPr>
              <a:t>Action taken by the actor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sp>
        <p:nvSpPr>
          <p:cNvPr id="33" name="RL Algorithm">
            <a:extLst>
              <a:ext uri="{FF2B5EF4-FFF2-40B4-BE49-F238E27FC236}">
                <a16:creationId xmlns:a16="http://schemas.microsoft.com/office/drawing/2014/main" id="{B8153E73-4F31-4286-0512-99C86E6B59DE}"/>
              </a:ext>
            </a:extLst>
          </p:cNvPr>
          <p:cNvSpPr txBox="1"/>
          <p:nvPr/>
        </p:nvSpPr>
        <p:spPr>
          <a:xfrm>
            <a:off x="5596857" y="2796278"/>
            <a:ext cx="1674413" cy="2467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rPr>
              <a:t>Observational data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sp>
        <p:nvSpPr>
          <p:cNvPr id="34" name="RL Algorithm">
            <a:extLst>
              <a:ext uri="{FF2B5EF4-FFF2-40B4-BE49-F238E27FC236}">
                <a16:creationId xmlns:a16="http://schemas.microsoft.com/office/drawing/2014/main" id="{C7E52ABA-0BBF-FEA2-8B47-E52432589125}"/>
              </a:ext>
            </a:extLst>
          </p:cNvPr>
          <p:cNvSpPr txBox="1"/>
          <p:nvPr/>
        </p:nvSpPr>
        <p:spPr>
          <a:xfrm>
            <a:off x="7163526" y="1457066"/>
            <a:ext cx="1242538" cy="2467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Generates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sp>
        <p:nvSpPr>
          <p:cNvPr id="35" name="RL Algorithm">
            <a:extLst>
              <a:ext uri="{FF2B5EF4-FFF2-40B4-BE49-F238E27FC236}">
                <a16:creationId xmlns:a16="http://schemas.microsoft.com/office/drawing/2014/main" id="{A1CA6173-3F36-1748-916B-777562EDCA3D}"/>
              </a:ext>
            </a:extLst>
          </p:cNvPr>
          <p:cNvSpPr txBox="1"/>
          <p:nvPr/>
        </p:nvSpPr>
        <p:spPr>
          <a:xfrm>
            <a:off x="2288077" y="1464297"/>
            <a:ext cx="2565733" cy="2467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Used to update the algorithm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cxnSp>
        <p:nvCxnSpPr>
          <p:cNvPr id="38" name="Conector angular 37">
            <a:extLst>
              <a:ext uri="{FF2B5EF4-FFF2-40B4-BE49-F238E27FC236}">
                <a16:creationId xmlns:a16="http://schemas.microsoft.com/office/drawing/2014/main" id="{85822BA2-81A8-7B63-56D3-4616F0B9A163}"/>
              </a:ext>
            </a:extLst>
          </p:cNvPr>
          <p:cNvCxnSpPr>
            <a:cxnSpLocks/>
            <a:stCxn id="9" idx="1"/>
            <a:endCxn id="10" idx="1"/>
          </p:cNvCxnSpPr>
          <p:nvPr/>
        </p:nvCxnSpPr>
        <p:spPr>
          <a:xfrm rot="10800000" flipV="1">
            <a:off x="1257712" y="2443996"/>
            <a:ext cx="10343" cy="1530547"/>
          </a:xfrm>
          <a:prstGeom prst="bentConnector3">
            <a:avLst>
              <a:gd name="adj1" fmla="val 1800000"/>
            </a:avLst>
          </a:prstGeom>
          <a:noFill/>
          <a:ln w="25400" cap="flat">
            <a:solidFill>
              <a:schemeClr val="tx2">
                <a:lumMod val="50000"/>
              </a:schemeClr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2" name="RL Algorithm">
            <a:extLst>
              <a:ext uri="{FF2B5EF4-FFF2-40B4-BE49-F238E27FC236}">
                <a16:creationId xmlns:a16="http://schemas.microsoft.com/office/drawing/2014/main" id="{C995D8E7-DFF9-EF57-6B38-30269FAF82CB}"/>
              </a:ext>
            </a:extLst>
          </p:cNvPr>
          <p:cNvSpPr txBox="1"/>
          <p:nvPr/>
        </p:nvSpPr>
        <p:spPr>
          <a:xfrm>
            <a:off x="176272" y="3564969"/>
            <a:ext cx="893949" cy="2467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numCol="1" anchor="ctr">
            <a:noAutofit/>
          </a:bodyPr>
          <a:lstStyle>
            <a:lvl1pPr algn="l">
              <a:defRPr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kern="0" dirty="0">
                <a:solidFill>
                  <a:schemeClr val="tx2">
                    <a:lumMod val="75000"/>
                  </a:schemeClr>
                </a:solidFill>
                <a:latin typeface="Helvetica"/>
                <a:ea typeface="Helvetica Neue Medium"/>
                <a:cs typeface="Helvetica Neue Medium"/>
                <a:sym typeface="Helvetica"/>
              </a:rPr>
              <a:t>Evaluates</a:t>
            </a:r>
            <a:endParaRPr kumimoji="0" sz="1400" b="1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grpSp>
        <p:nvGrpSpPr>
          <p:cNvPr id="54" name="Grupo 53">
            <a:extLst>
              <a:ext uri="{FF2B5EF4-FFF2-40B4-BE49-F238E27FC236}">
                <a16:creationId xmlns:a16="http://schemas.microsoft.com/office/drawing/2014/main" id="{395710A9-C641-AEB6-1383-62F40B954EC9}"/>
              </a:ext>
            </a:extLst>
          </p:cNvPr>
          <p:cNvGrpSpPr/>
          <p:nvPr/>
        </p:nvGrpSpPr>
        <p:grpSpPr>
          <a:xfrm>
            <a:off x="8523114" y="922423"/>
            <a:ext cx="3398323" cy="1472411"/>
            <a:chOff x="8204874" y="1430888"/>
            <a:chExt cx="3398323" cy="1472411"/>
          </a:xfrm>
        </p:grpSpPr>
        <p:sp>
          <p:nvSpPr>
            <p:cNvPr id="55" name="Based on the comparison between Alg . decision and the reality.…">
              <a:extLst>
                <a:ext uri="{FF2B5EF4-FFF2-40B4-BE49-F238E27FC236}">
                  <a16:creationId xmlns:a16="http://schemas.microsoft.com/office/drawing/2014/main" id="{C942A1C0-633C-2978-EE3B-A3386327E82C}"/>
                </a:ext>
              </a:extLst>
            </p:cNvPr>
            <p:cNvSpPr/>
            <p:nvPr/>
          </p:nvSpPr>
          <p:spPr>
            <a:xfrm>
              <a:off x="8559130" y="1723489"/>
              <a:ext cx="3044067" cy="11798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28600" marR="0" lvl="0" indent="-228600" algn="just" defTabSz="41275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kumimoji="0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Based</a:t>
              </a: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 on the Bayesian Information Criterion for the best graph selection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  <a:p>
              <a:pPr marL="228600" marR="0" lvl="0" indent="-228600" algn="just" defTabSz="41275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Adds penalties to include expert knowledge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56" name="Reward">
              <a:extLst>
                <a:ext uri="{FF2B5EF4-FFF2-40B4-BE49-F238E27FC236}">
                  <a16:creationId xmlns:a16="http://schemas.microsoft.com/office/drawing/2014/main" id="{1BD11872-B417-4FEA-C127-DD79BA12263B}"/>
                </a:ext>
              </a:extLst>
            </p:cNvPr>
            <p:cNvSpPr/>
            <p:nvPr/>
          </p:nvSpPr>
          <p:spPr>
            <a:xfrm>
              <a:off x="8559130" y="1430888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Reward</a:t>
              </a:r>
            </a:p>
          </p:txBody>
        </p:sp>
        <p:sp>
          <p:nvSpPr>
            <p:cNvPr id="57" name="Agrupar">
              <a:extLst>
                <a:ext uri="{FF2B5EF4-FFF2-40B4-BE49-F238E27FC236}">
                  <a16:creationId xmlns:a16="http://schemas.microsoft.com/office/drawing/2014/main" id="{E00576BE-43BE-4CE2-FA49-D9AE79DE8DCC}"/>
                </a:ext>
              </a:extLst>
            </p:cNvPr>
            <p:cNvSpPr/>
            <p:nvPr/>
          </p:nvSpPr>
          <p:spPr>
            <a:xfrm>
              <a:off x="8204874" y="1431388"/>
              <a:ext cx="292100" cy="292101"/>
            </a:xfrm>
            <a:prstGeom prst="ellipse">
              <a:avLst/>
            </a:prstGeom>
            <a:solidFill>
              <a:srgbClr val="5AC5CA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A37732DA-029B-BB54-2E51-72CC89D6C42F}"/>
              </a:ext>
            </a:extLst>
          </p:cNvPr>
          <p:cNvGrpSpPr/>
          <p:nvPr/>
        </p:nvGrpSpPr>
        <p:grpSpPr>
          <a:xfrm>
            <a:off x="8523114" y="4744134"/>
            <a:ext cx="3044046" cy="1580804"/>
            <a:chOff x="4443362" y="4144626"/>
            <a:chExt cx="3044046" cy="1580804"/>
          </a:xfrm>
        </p:grpSpPr>
        <p:sp>
          <p:nvSpPr>
            <p:cNvPr id="59" name="Vector with all bins of the histogram.…">
              <a:extLst>
                <a:ext uri="{FF2B5EF4-FFF2-40B4-BE49-F238E27FC236}">
                  <a16:creationId xmlns:a16="http://schemas.microsoft.com/office/drawing/2014/main" id="{2916CE5F-6B31-93D2-1997-85C8691EE0B0}"/>
                </a:ext>
              </a:extLst>
            </p:cNvPr>
            <p:cNvSpPr/>
            <p:nvPr/>
          </p:nvSpPr>
          <p:spPr>
            <a:xfrm>
              <a:off x="4889844" y="4396605"/>
              <a:ext cx="2597564" cy="1328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Representation of the observational data collection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Represents all the possible patient variables, treatments and outcomes</a:t>
              </a:r>
            </a:p>
          </p:txBody>
        </p:sp>
        <p:sp>
          <p:nvSpPr>
            <p:cNvPr id="60" name="Environment">
              <a:extLst>
                <a:ext uri="{FF2B5EF4-FFF2-40B4-BE49-F238E27FC236}">
                  <a16:creationId xmlns:a16="http://schemas.microsoft.com/office/drawing/2014/main" id="{A5B5CC43-8B2A-9447-6EE4-B26F745EF998}"/>
                </a:ext>
              </a:extLst>
            </p:cNvPr>
            <p:cNvSpPr/>
            <p:nvPr/>
          </p:nvSpPr>
          <p:spPr>
            <a:xfrm>
              <a:off x="4797620" y="4144626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Environment</a:t>
              </a:r>
            </a:p>
          </p:txBody>
        </p:sp>
        <p:sp>
          <p:nvSpPr>
            <p:cNvPr id="61" name="Agrupar">
              <a:extLst>
                <a:ext uri="{FF2B5EF4-FFF2-40B4-BE49-F238E27FC236}">
                  <a16:creationId xmlns:a16="http://schemas.microsoft.com/office/drawing/2014/main" id="{555E64B2-3D3C-866A-7819-A478EC07C68D}"/>
                </a:ext>
              </a:extLst>
            </p:cNvPr>
            <p:cNvSpPr/>
            <p:nvPr/>
          </p:nvSpPr>
          <p:spPr>
            <a:xfrm>
              <a:off x="4443362" y="4145125"/>
              <a:ext cx="292100" cy="292101"/>
            </a:xfrm>
            <a:prstGeom prst="ellipse">
              <a:avLst/>
            </a:prstGeom>
            <a:solidFill>
              <a:srgbClr val="9437FF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CB55A46A-44AF-C2AE-365A-CBE2332A5761}"/>
              </a:ext>
            </a:extLst>
          </p:cNvPr>
          <p:cNvGrpSpPr/>
          <p:nvPr/>
        </p:nvGrpSpPr>
        <p:grpSpPr>
          <a:xfrm>
            <a:off x="496966" y="4744134"/>
            <a:ext cx="2901554" cy="1580804"/>
            <a:chOff x="4443362" y="4144626"/>
            <a:chExt cx="2901554" cy="1580804"/>
          </a:xfrm>
        </p:grpSpPr>
        <p:sp>
          <p:nvSpPr>
            <p:cNvPr id="63" name="Vector with all bins of the histogram.…">
              <a:extLst>
                <a:ext uri="{FF2B5EF4-FFF2-40B4-BE49-F238E27FC236}">
                  <a16:creationId xmlns:a16="http://schemas.microsoft.com/office/drawing/2014/main" id="{E9754330-B0AB-290C-B5B2-34C3CE5B0B08}"/>
                </a:ext>
              </a:extLst>
            </p:cNvPr>
            <p:cNvSpPr/>
            <p:nvPr/>
          </p:nvSpPr>
          <p:spPr>
            <a:xfrm>
              <a:off x="4889844" y="4396605"/>
              <a:ext cx="2455072" cy="1328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Takes a state derived from all the observational data</a:t>
              </a:r>
            </a:p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Works under a policy</a:t>
              </a:r>
            </a:p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Proposes a causal graph candidate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1216" name="Environment">
              <a:extLst>
                <a:ext uri="{FF2B5EF4-FFF2-40B4-BE49-F238E27FC236}">
                  <a16:creationId xmlns:a16="http://schemas.microsoft.com/office/drawing/2014/main" id="{17B96641-B09C-0F7A-AABB-39D10E6F2671}"/>
                </a:ext>
              </a:extLst>
            </p:cNvPr>
            <p:cNvSpPr/>
            <p:nvPr/>
          </p:nvSpPr>
          <p:spPr>
            <a:xfrm>
              <a:off x="4797620" y="4144626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Actor</a:t>
              </a:r>
              <a:endPara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3C3C3D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1217" name="Agrupar">
              <a:extLst>
                <a:ext uri="{FF2B5EF4-FFF2-40B4-BE49-F238E27FC236}">
                  <a16:creationId xmlns:a16="http://schemas.microsoft.com/office/drawing/2014/main" id="{71403F66-7032-E81D-5FDD-DFE75FDBBDAE}"/>
                </a:ext>
              </a:extLst>
            </p:cNvPr>
            <p:cNvSpPr/>
            <p:nvPr/>
          </p:nvSpPr>
          <p:spPr>
            <a:xfrm>
              <a:off x="4443362" y="4145125"/>
              <a:ext cx="292100" cy="292101"/>
            </a:xfrm>
            <a:prstGeom prst="ellipse">
              <a:avLst/>
            </a:prstGeom>
            <a:solidFill>
              <a:srgbClr val="0099FF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1222" name="Grupo 1221">
            <a:extLst>
              <a:ext uri="{FF2B5EF4-FFF2-40B4-BE49-F238E27FC236}">
                <a16:creationId xmlns:a16="http://schemas.microsoft.com/office/drawing/2014/main" id="{0E4BD0BF-16F5-FF54-174C-E351BC7F381F}"/>
              </a:ext>
            </a:extLst>
          </p:cNvPr>
          <p:cNvGrpSpPr/>
          <p:nvPr/>
        </p:nvGrpSpPr>
        <p:grpSpPr>
          <a:xfrm>
            <a:off x="4464081" y="4744134"/>
            <a:ext cx="3198410" cy="1580804"/>
            <a:chOff x="4443362" y="4144626"/>
            <a:chExt cx="3198410" cy="1580804"/>
          </a:xfrm>
        </p:grpSpPr>
        <p:sp>
          <p:nvSpPr>
            <p:cNvPr id="1223" name="Vector with all bins of the histogram.…">
              <a:extLst>
                <a:ext uri="{FF2B5EF4-FFF2-40B4-BE49-F238E27FC236}">
                  <a16:creationId xmlns:a16="http://schemas.microsoft.com/office/drawing/2014/main" id="{9ACDAFD5-9F76-6BA0-495C-0967E8B92588}"/>
                </a:ext>
              </a:extLst>
            </p:cNvPr>
            <p:cNvSpPr/>
            <p:nvPr/>
          </p:nvSpPr>
          <p:spPr>
            <a:xfrm>
              <a:off x="4889844" y="4396605"/>
              <a:ext cx="2751928" cy="1328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Evaluates the graphs proposed by the actor</a:t>
              </a:r>
            </a:p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Predicts again the obs. data using the graph proposed (needs optimization)</a:t>
              </a:r>
            </a:p>
          </p:txBody>
        </p:sp>
        <p:sp>
          <p:nvSpPr>
            <p:cNvPr id="1224" name="Environment">
              <a:extLst>
                <a:ext uri="{FF2B5EF4-FFF2-40B4-BE49-F238E27FC236}">
                  <a16:creationId xmlns:a16="http://schemas.microsoft.com/office/drawing/2014/main" id="{7DA53F54-2945-14B5-7033-2B6FCAA536D7}"/>
                </a:ext>
              </a:extLst>
            </p:cNvPr>
            <p:cNvSpPr/>
            <p:nvPr/>
          </p:nvSpPr>
          <p:spPr>
            <a:xfrm>
              <a:off x="4797620" y="4144626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kern="0" dirty="0">
                  <a:latin typeface="Helvetica"/>
                  <a:ea typeface="Helvetica Neue Medium"/>
                  <a:cs typeface="Helvetica Neue Medium"/>
                  <a:sym typeface="Helvetica"/>
                </a:rPr>
                <a:t>Critic</a:t>
              </a:r>
              <a:endPara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3C3C3D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1225" name="Agrupar">
              <a:extLst>
                <a:ext uri="{FF2B5EF4-FFF2-40B4-BE49-F238E27FC236}">
                  <a16:creationId xmlns:a16="http://schemas.microsoft.com/office/drawing/2014/main" id="{A508BA1B-0C9A-03F1-66BA-82767DAB6FB1}"/>
                </a:ext>
              </a:extLst>
            </p:cNvPr>
            <p:cNvSpPr/>
            <p:nvPr/>
          </p:nvSpPr>
          <p:spPr>
            <a:xfrm>
              <a:off x="4443362" y="4145125"/>
              <a:ext cx="292100" cy="292101"/>
            </a:xfrm>
            <a:prstGeom prst="ellipse">
              <a:avLst/>
            </a:prstGeom>
            <a:solidFill>
              <a:srgbClr val="0142FF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2627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32" grpId="0"/>
      <p:bldP spid="33" grpId="0"/>
      <p:bldP spid="34" grpId="0"/>
      <p:bldP spid="35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9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" name="Agrupar"/>
          <p:cNvGrpSpPr/>
          <p:nvPr/>
        </p:nvGrpSpPr>
        <p:grpSpPr>
          <a:xfrm rot="16200000">
            <a:off x="7237202" y="1297943"/>
            <a:ext cx="3823513" cy="4794771"/>
            <a:chOff x="0" y="0"/>
            <a:chExt cx="7647024" cy="9589541"/>
          </a:xfrm>
        </p:grpSpPr>
        <p:sp>
          <p:nvSpPr>
            <p:cNvPr id="913" name="Figura"/>
            <p:cNvSpPr/>
            <p:nvPr/>
          </p:nvSpPr>
          <p:spPr>
            <a:xfrm>
              <a:off x="1695061" y="2928668"/>
              <a:ext cx="4358103" cy="36727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10" h="21350" extrusionOk="0">
                  <a:moveTo>
                    <a:pt x="1438" y="243"/>
                  </a:moveTo>
                  <a:lnTo>
                    <a:pt x="9435" y="9650"/>
                  </a:lnTo>
                  <a:lnTo>
                    <a:pt x="20642" y="9650"/>
                  </a:lnTo>
                  <a:cubicBezTo>
                    <a:pt x="21136" y="9654"/>
                    <a:pt x="21529" y="10139"/>
                    <a:pt x="21510" y="10721"/>
                  </a:cubicBezTo>
                  <a:cubicBezTo>
                    <a:pt x="21491" y="11275"/>
                    <a:pt x="21101" y="11710"/>
                    <a:pt x="20630" y="11703"/>
                  </a:cubicBezTo>
                  <a:lnTo>
                    <a:pt x="9425" y="11714"/>
                  </a:lnTo>
                  <a:lnTo>
                    <a:pt x="1459" y="21098"/>
                  </a:lnTo>
                  <a:cubicBezTo>
                    <a:pt x="1112" y="21455"/>
                    <a:pt x="588" y="21430"/>
                    <a:pt x="267" y="21041"/>
                  </a:cubicBezTo>
                  <a:cubicBezTo>
                    <a:pt x="-49" y="20659"/>
                    <a:pt x="-61" y="20056"/>
                    <a:pt x="237" y="19657"/>
                  </a:cubicBezTo>
                  <a:lnTo>
                    <a:pt x="7858" y="10669"/>
                  </a:lnTo>
                  <a:lnTo>
                    <a:pt x="211" y="1669"/>
                  </a:lnTo>
                  <a:cubicBezTo>
                    <a:pt x="-50" y="1320"/>
                    <a:pt x="-71" y="806"/>
                    <a:pt x="160" y="429"/>
                  </a:cubicBezTo>
                  <a:cubicBezTo>
                    <a:pt x="459" y="-59"/>
                    <a:pt x="1047" y="-145"/>
                    <a:pt x="1438" y="243"/>
                  </a:cubicBezTo>
                  <a:close/>
                </a:path>
              </a:pathLst>
            </a:custGeom>
            <a:solidFill>
              <a:srgbClr val="EBEAEC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916" name="Agrupar"/>
            <p:cNvGrpSpPr/>
            <p:nvPr/>
          </p:nvGrpSpPr>
          <p:grpSpPr>
            <a:xfrm rot="5400000">
              <a:off x="-1648611" y="1648610"/>
              <a:ext cx="4445001" cy="1147780"/>
              <a:chOff x="0" y="0"/>
              <a:chExt cx="4445000" cy="1147779"/>
            </a:xfrm>
          </p:grpSpPr>
          <p:sp>
            <p:nvSpPr>
              <p:cNvPr id="914" name="Rectángulo redondeado"/>
              <p:cNvSpPr/>
              <p:nvPr/>
            </p:nvSpPr>
            <p:spPr>
              <a:xfrm>
                <a:off x="0" y="0"/>
                <a:ext cx="4445000" cy="1147780"/>
              </a:xfrm>
              <a:prstGeom prst="roundRect">
                <a:avLst>
                  <a:gd name="adj" fmla="val 50000"/>
                </a:avLst>
              </a:prstGeom>
              <a:solidFill>
                <a:srgbClr val="EF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15" name="Ensure integrity"/>
              <p:cNvSpPr txBox="1"/>
              <p:nvPr/>
            </p:nvSpPr>
            <p:spPr>
              <a:xfrm>
                <a:off x="89213" y="38047"/>
                <a:ext cx="4266573" cy="95113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US"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Reduce bias in the data</a:t>
                </a:r>
                <a:endParaRPr sz="1500" kern="0" dirty="0">
                  <a:solidFill>
                    <a:srgbClr val="FAF9FB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917" name="Goal"/>
            <p:cNvSpPr/>
            <p:nvPr/>
          </p:nvSpPr>
          <p:spPr>
            <a:xfrm rot="5400000">
              <a:off x="4510506" y="4241730"/>
              <a:ext cx="5226458" cy="1046579"/>
            </a:xfrm>
            <a:prstGeom prst="roundRect">
              <a:avLst>
                <a:gd name="adj" fmla="val 50000"/>
              </a:avLst>
            </a:prstGeom>
            <a:solidFill>
              <a:srgbClr val="F4C568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lvl1pPr>
            </a:lstStyle>
            <a:p>
              <a:pPr algn="ctr" defTabSz="412750" hangingPunct="0"/>
              <a:r>
                <a:rPr sz="1600" kern="0">
                  <a:latin typeface="Helvetica Neue Medium"/>
                  <a:ea typeface="Helvetica Neue Medium"/>
                  <a:cs typeface="Helvetica Neue Medium"/>
                </a:rPr>
                <a:t>Goal</a:t>
              </a:r>
            </a:p>
          </p:txBody>
        </p:sp>
        <p:grpSp>
          <p:nvGrpSpPr>
            <p:cNvPr id="920" name="Agrupar"/>
            <p:cNvGrpSpPr/>
            <p:nvPr/>
          </p:nvGrpSpPr>
          <p:grpSpPr>
            <a:xfrm rot="5400000">
              <a:off x="-1645679" y="6796084"/>
              <a:ext cx="4440340" cy="1146577"/>
              <a:chOff x="0" y="0"/>
              <a:chExt cx="4440339" cy="1146575"/>
            </a:xfrm>
          </p:grpSpPr>
          <p:sp>
            <p:nvSpPr>
              <p:cNvPr id="918" name="Rectángulo redondeado"/>
              <p:cNvSpPr/>
              <p:nvPr/>
            </p:nvSpPr>
            <p:spPr>
              <a:xfrm>
                <a:off x="0" y="0"/>
                <a:ext cx="4440340" cy="1146576"/>
              </a:xfrm>
              <a:prstGeom prst="roundRect">
                <a:avLst>
                  <a:gd name="adj" fmla="val 50000"/>
                </a:avLst>
              </a:prstGeom>
              <a:solidFill>
                <a:srgbClr val="A8D9C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19" name="Validate decision making process"/>
              <p:cNvSpPr txBox="1"/>
              <p:nvPr/>
            </p:nvSpPr>
            <p:spPr>
              <a:xfrm>
                <a:off x="89120" y="38007"/>
                <a:ext cx="4262099" cy="95013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US"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Improve data collection efficiency</a:t>
                </a:r>
                <a:endParaRPr sz="1500" kern="0" dirty="0">
                  <a:solidFill>
                    <a:srgbClr val="FAF9FB"/>
                  </a:solidFill>
                  <a:latin typeface="Helvetica"/>
                  <a:sym typeface="Helvetica"/>
                </a:endParaRPr>
              </a:p>
            </p:txBody>
          </p:sp>
        </p:grpSp>
      </p:grpSp>
      <p:sp>
        <p:nvSpPr>
          <p:cNvPr id="922" name="Agrupar"/>
          <p:cNvSpPr/>
          <p:nvPr/>
        </p:nvSpPr>
        <p:spPr>
          <a:xfrm>
            <a:off x="835477" y="855598"/>
            <a:ext cx="5960703" cy="6640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sz="4400" kern="0" dirty="0">
                <a:latin typeface="Helvetica"/>
                <a:sym typeface="Helvetica"/>
              </a:rPr>
              <a:t>Data quality monitoring</a:t>
            </a:r>
          </a:p>
        </p:txBody>
      </p:sp>
      <p:grpSp>
        <p:nvGrpSpPr>
          <p:cNvPr id="925" name="Agrupar"/>
          <p:cNvGrpSpPr/>
          <p:nvPr/>
        </p:nvGrpSpPr>
        <p:grpSpPr>
          <a:xfrm>
            <a:off x="1021372" y="2293764"/>
            <a:ext cx="4369196" cy="635063"/>
            <a:chOff x="-1" y="0"/>
            <a:chExt cx="8738391" cy="1270124"/>
          </a:xfrm>
        </p:grpSpPr>
        <p:sp>
          <p:nvSpPr>
            <p:cNvPr id="923" name="Engranaje"/>
            <p:cNvSpPr/>
            <p:nvPr/>
          </p:nvSpPr>
          <p:spPr>
            <a:xfrm>
              <a:off x="-1" y="0"/>
              <a:ext cx="1269878" cy="12701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2" h="21555" extrusionOk="0">
                  <a:moveTo>
                    <a:pt x="12837" y="2"/>
                  </a:moveTo>
                  <a:cubicBezTo>
                    <a:pt x="12731" y="-11"/>
                    <a:pt x="12661" y="38"/>
                    <a:pt x="12588" y="172"/>
                  </a:cubicBezTo>
                  <a:cubicBezTo>
                    <a:pt x="12292" y="721"/>
                    <a:pt x="11969" y="1258"/>
                    <a:pt x="11661" y="1801"/>
                  </a:cubicBezTo>
                  <a:cubicBezTo>
                    <a:pt x="11547" y="2001"/>
                    <a:pt x="11418" y="2099"/>
                    <a:pt x="11153" y="2073"/>
                  </a:cubicBezTo>
                  <a:cubicBezTo>
                    <a:pt x="10691" y="2028"/>
                    <a:pt x="10220" y="2032"/>
                    <a:pt x="9759" y="2112"/>
                  </a:cubicBezTo>
                  <a:cubicBezTo>
                    <a:pt x="9550" y="2148"/>
                    <a:pt x="9432" y="2095"/>
                    <a:pt x="9318" y="1917"/>
                  </a:cubicBezTo>
                  <a:cubicBezTo>
                    <a:pt x="8969" y="1370"/>
                    <a:pt x="8594" y="841"/>
                    <a:pt x="8243" y="295"/>
                  </a:cubicBezTo>
                  <a:cubicBezTo>
                    <a:pt x="8145" y="142"/>
                    <a:pt x="8068" y="122"/>
                    <a:pt x="7905" y="198"/>
                  </a:cubicBezTo>
                  <a:cubicBezTo>
                    <a:pt x="6845" y="688"/>
                    <a:pt x="5781" y="1174"/>
                    <a:pt x="4712" y="1644"/>
                  </a:cubicBezTo>
                  <a:cubicBezTo>
                    <a:pt x="4517" y="1730"/>
                    <a:pt x="4517" y="1820"/>
                    <a:pt x="4567" y="1996"/>
                  </a:cubicBezTo>
                  <a:cubicBezTo>
                    <a:pt x="4742" y="2608"/>
                    <a:pt x="4890" y="3227"/>
                    <a:pt x="5065" y="3839"/>
                  </a:cubicBezTo>
                  <a:cubicBezTo>
                    <a:pt x="5122" y="4038"/>
                    <a:pt x="5098" y="4170"/>
                    <a:pt x="4932" y="4306"/>
                  </a:cubicBezTo>
                  <a:cubicBezTo>
                    <a:pt x="4561" y="4610"/>
                    <a:pt x="4227" y="4959"/>
                    <a:pt x="3950" y="5348"/>
                  </a:cubicBezTo>
                  <a:cubicBezTo>
                    <a:pt x="3802" y="5555"/>
                    <a:pt x="3648" y="5573"/>
                    <a:pt x="3439" y="5530"/>
                  </a:cubicBezTo>
                  <a:cubicBezTo>
                    <a:pt x="2827" y="5405"/>
                    <a:pt x="2213" y="5295"/>
                    <a:pt x="1605" y="5156"/>
                  </a:cubicBezTo>
                  <a:cubicBezTo>
                    <a:pt x="1409" y="5111"/>
                    <a:pt x="1325" y="5153"/>
                    <a:pt x="1257" y="5338"/>
                  </a:cubicBezTo>
                  <a:cubicBezTo>
                    <a:pt x="856" y="6423"/>
                    <a:pt x="449" y="7506"/>
                    <a:pt x="35" y="8586"/>
                  </a:cubicBezTo>
                  <a:cubicBezTo>
                    <a:pt x="-34" y="8767"/>
                    <a:pt x="-6" y="8857"/>
                    <a:pt x="173" y="8954"/>
                  </a:cubicBezTo>
                  <a:cubicBezTo>
                    <a:pt x="722" y="9251"/>
                    <a:pt x="1256" y="9574"/>
                    <a:pt x="1798" y="9882"/>
                  </a:cubicBezTo>
                  <a:cubicBezTo>
                    <a:pt x="2001" y="9997"/>
                    <a:pt x="2093" y="10127"/>
                    <a:pt x="2064" y="10392"/>
                  </a:cubicBezTo>
                  <a:cubicBezTo>
                    <a:pt x="2014" y="10855"/>
                    <a:pt x="2039" y="11326"/>
                    <a:pt x="2116" y="11788"/>
                  </a:cubicBezTo>
                  <a:cubicBezTo>
                    <a:pt x="2151" y="11998"/>
                    <a:pt x="2089" y="12115"/>
                    <a:pt x="1913" y="12228"/>
                  </a:cubicBezTo>
                  <a:cubicBezTo>
                    <a:pt x="1367" y="12578"/>
                    <a:pt x="837" y="12953"/>
                    <a:pt x="291" y="13303"/>
                  </a:cubicBezTo>
                  <a:cubicBezTo>
                    <a:pt x="136" y="13403"/>
                    <a:pt x="124" y="13482"/>
                    <a:pt x="199" y="13643"/>
                  </a:cubicBezTo>
                  <a:cubicBezTo>
                    <a:pt x="688" y="14705"/>
                    <a:pt x="1172" y="15768"/>
                    <a:pt x="1642" y="16837"/>
                  </a:cubicBezTo>
                  <a:cubicBezTo>
                    <a:pt x="1728" y="17034"/>
                    <a:pt x="1818" y="17032"/>
                    <a:pt x="1994" y="16982"/>
                  </a:cubicBezTo>
                  <a:cubicBezTo>
                    <a:pt x="2605" y="16807"/>
                    <a:pt x="3223" y="16651"/>
                    <a:pt x="3839" y="16489"/>
                  </a:cubicBezTo>
                  <a:cubicBezTo>
                    <a:pt x="3930" y="16465"/>
                    <a:pt x="4023" y="16451"/>
                    <a:pt x="4118" y="16432"/>
                  </a:cubicBezTo>
                  <a:cubicBezTo>
                    <a:pt x="4164" y="16485"/>
                    <a:pt x="4202" y="16532"/>
                    <a:pt x="4241" y="16576"/>
                  </a:cubicBezTo>
                  <a:cubicBezTo>
                    <a:pt x="4568" y="16944"/>
                    <a:pt x="4922" y="17287"/>
                    <a:pt x="5319" y="17573"/>
                  </a:cubicBezTo>
                  <a:cubicBezTo>
                    <a:pt x="5534" y="17728"/>
                    <a:pt x="5572" y="17885"/>
                    <a:pt x="5524" y="18114"/>
                  </a:cubicBezTo>
                  <a:cubicBezTo>
                    <a:pt x="5398" y="18725"/>
                    <a:pt x="5287" y="19339"/>
                    <a:pt x="5149" y="19947"/>
                  </a:cubicBezTo>
                  <a:cubicBezTo>
                    <a:pt x="5105" y="20142"/>
                    <a:pt x="5145" y="20229"/>
                    <a:pt x="5331" y="20297"/>
                  </a:cubicBezTo>
                  <a:cubicBezTo>
                    <a:pt x="6415" y="20698"/>
                    <a:pt x="7497" y="21106"/>
                    <a:pt x="8576" y="21520"/>
                  </a:cubicBezTo>
                  <a:cubicBezTo>
                    <a:pt x="8757" y="21589"/>
                    <a:pt x="8847" y="21563"/>
                    <a:pt x="8944" y="21383"/>
                  </a:cubicBezTo>
                  <a:cubicBezTo>
                    <a:pt x="9241" y="20834"/>
                    <a:pt x="9562" y="20299"/>
                    <a:pt x="9871" y="19757"/>
                  </a:cubicBezTo>
                  <a:cubicBezTo>
                    <a:pt x="9985" y="19558"/>
                    <a:pt x="10110" y="19452"/>
                    <a:pt x="10378" y="19481"/>
                  </a:cubicBezTo>
                  <a:cubicBezTo>
                    <a:pt x="10828" y="19528"/>
                    <a:pt x="11291" y="19534"/>
                    <a:pt x="11737" y="19445"/>
                  </a:cubicBezTo>
                  <a:cubicBezTo>
                    <a:pt x="12009" y="19391"/>
                    <a:pt x="12126" y="19505"/>
                    <a:pt x="12252" y="19698"/>
                  </a:cubicBezTo>
                  <a:cubicBezTo>
                    <a:pt x="12593" y="20221"/>
                    <a:pt x="12952" y="20733"/>
                    <a:pt x="13290" y="21259"/>
                  </a:cubicBezTo>
                  <a:cubicBezTo>
                    <a:pt x="13387" y="21411"/>
                    <a:pt x="13463" y="21432"/>
                    <a:pt x="13628" y="21356"/>
                  </a:cubicBezTo>
                  <a:cubicBezTo>
                    <a:pt x="14687" y="20866"/>
                    <a:pt x="15750" y="20382"/>
                    <a:pt x="16819" y="19912"/>
                  </a:cubicBezTo>
                  <a:cubicBezTo>
                    <a:pt x="17012" y="19827"/>
                    <a:pt x="17018" y="19738"/>
                    <a:pt x="16967" y="19560"/>
                  </a:cubicBezTo>
                  <a:cubicBezTo>
                    <a:pt x="16791" y="18948"/>
                    <a:pt x="16644" y="18329"/>
                    <a:pt x="16469" y="17716"/>
                  </a:cubicBezTo>
                  <a:cubicBezTo>
                    <a:pt x="16412" y="17519"/>
                    <a:pt x="16433" y="17386"/>
                    <a:pt x="16600" y="17250"/>
                  </a:cubicBezTo>
                  <a:cubicBezTo>
                    <a:pt x="16971" y="16946"/>
                    <a:pt x="17305" y="16598"/>
                    <a:pt x="17584" y="16209"/>
                  </a:cubicBezTo>
                  <a:cubicBezTo>
                    <a:pt x="17730" y="16006"/>
                    <a:pt x="17880" y="15980"/>
                    <a:pt x="18092" y="16024"/>
                  </a:cubicBezTo>
                  <a:cubicBezTo>
                    <a:pt x="18703" y="16151"/>
                    <a:pt x="19318" y="16260"/>
                    <a:pt x="19926" y="16398"/>
                  </a:cubicBezTo>
                  <a:cubicBezTo>
                    <a:pt x="20121" y="16442"/>
                    <a:pt x="20207" y="16404"/>
                    <a:pt x="20276" y="16218"/>
                  </a:cubicBezTo>
                  <a:cubicBezTo>
                    <a:pt x="20676" y="15133"/>
                    <a:pt x="21084" y="14050"/>
                    <a:pt x="21497" y="12970"/>
                  </a:cubicBezTo>
                  <a:cubicBezTo>
                    <a:pt x="21566" y="12790"/>
                    <a:pt x="21541" y="12697"/>
                    <a:pt x="21361" y="12600"/>
                  </a:cubicBezTo>
                  <a:cubicBezTo>
                    <a:pt x="20812" y="12303"/>
                    <a:pt x="20278" y="11982"/>
                    <a:pt x="19736" y="11674"/>
                  </a:cubicBezTo>
                  <a:cubicBezTo>
                    <a:pt x="19535" y="11559"/>
                    <a:pt x="19439" y="11431"/>
                    <a:pt x="19468" y="11163"/>
                  </a:cubicBezTo>
                  <a:cubicBezTo>
                    <a:pt x="19519" y="10701"/>
                    <a:pt x="19493" y="10230"/>
                    <a:pt x="19416" y="9768"/>
                  </a:cubicBezTo>
                  <a:cubicBezTo>
                    <a:pt x="19381" y="9559"/>
                    <a:pt x="19443" y="9442"/>
                    <a:pt x="19620" y="9328"/>
                  </a:cubicBezTo>
                  <a:cubicBezTo>
                    <a:pt x="20166" y="8978"/>
                    <a:pt x="20694" y="8603"/>
                    <a:pt x="21240" y="8252"/>
                  </a:cubicBezTo>
                  <a:cubicBezTo>
                    <a:pt x="21393" y="8154"/>
                    <a:pt x="21411" y="8075"/>
                    <a:pt x="21336" y="7912"/>
                  </a:cubicBezTo>
                  <a:cubicBezTo>
                    <a:pt x="20846" y="6851"/>
                    <a:pt x="20362" y="5788"/>
                    <a:pt x="19892" y="4718"/>
                  </a:cubicBezTo>
                  <a:cubicBezTo>
                    <a:pt x="19806" y="4523"/>
                    <a:pt x="19717" y="4523"/>
                    <a:pt x="19541" y="4574"/>
                  </a:cubicBezTo>
                  <a:cubicBezTo>
                    <a:pt x="18917" y="4751"/>
                    <a:pt x="18286" y="4905"/>
                    <a:pt x="17662" y="5080"/>
                  </a:cubicBezTo>
                  <a:cubicBezTo>
                    <a:pt x="17490" y="5129"/>
                    <a:pt x="17378" y="5103"/>
                    <a:pt x="17261" y="4959"/>
                  </a:cubicBezTo>
                  <a:cubicBezTo>
                    <a:pt x="16959" y="4585"/>
                    <a:pt x="16599" y="4263"/>
                    <a:pt x="16213" y="3983"/>
                  </a:cubicBezTo>
                  <a:cubicBezTo>
                    <a:pt x="16001" y="3828"/>
                    <a:pt x="15960" y="3672"/>
                    <a:pt x="16008" y="3442"/>
                  </a:cubicBezTo>
                  <a:cubicBezTo>
                    <a:pt x="16135" y="2831"/>
                    <a:pt x="16245" y="2217"/>
                    <a:pt x="16383" y="1609"/>
                  </a:cubicBezTo>
                  <a:cubicBezTo>
                    <a:pt x="16428" y="1413"/>
                    <a:pt x="16387" y="1327"/>
                    <a:pt x="16201" y="1258"/>
                  </a:cubicBezTo>
                  <a:cubicBezTo>
                    <a:pt x="15118" y="858"/>
                    <a:pt x="14036" y="450"/>
                    <a:pt x="12956" y="36"/>
                  </a:cubicBezTo>
                  <a:cubicBezTo>
                    <a:pt x="12911" y="19"/>
                    <a:pt x="12873" y="7"/>
                    <a:pt x="12837" y="2"/>
                  </a:cubicBezTo>
                  <a:close/>
                  <a:moveTo>
                    <a:pt x="10766" y="5818"/>
                  </a:moveTo>
                  <a:cubicBezTo>
                    <a:pt x="13503" y="5818"/>
                    <a:pt x="15722" y="8039"/>
                    <a:pt x="15722" y="10778"/>
                  </a:cubicBezTo>
                  <a:cubicBezTo>
                    <a:pt x="15722" y="13517"/>
                    <a:pt x="13503" y="15738"/>
                    <a:pt x="10766" y="15738"/>
                  </a:cubicBezTo>
                  <a:cubicBezTo>
                    <a:pt x="8030" y="15738"/>
                    <a:pt x="5810" y="13517"/>
                    <a:pt x="5810" y="10778"/>
                  </a:cubicBezTo>
                  <a:cubicBezTo>
                    <a:pt x="5810" y="8039"/>
                    <a:pt x="8030" y="5818"/>
                    <a:pt x="10766" y="5818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24" name="Agrupar"/>
            <p:cNvSpPr/>
            <p:nvPr/>
          </p:nvSpPr>
          <p:spPr>
            <a:xfrm>
              <a:off x="1592627" y="278856"/>
              <a:ext cx="7145763" cy="9357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defTabSz="412750" hangingPunct="0">
                <a:lnSpc>
                  <a:spcPct val="90000"/>
                </a:lnSpc>
              </a:pPr>
              <a:r>
                <a:rPr lang="en-US" sz="1500" kern="0" dirty="0">
                  <a:latin typeface="Helvetica"/>
                  <a:sym typeface="Helvetica"/>
                </a:rPr>
                <a:t>Systems </a:t>
              </a:r>
              <a:r>
                <a:rPr sz="1500" kern="0" dirty="0">
                  <a:latin typeface="Helvetica"/>
                  <a:sym typeface="Helvetica"/>
                </a:rPr>
                <a:t>are imperfect and may bias the collected data. </a:t>
              </a:r>
            </a:p>
          </p:txBody>
        </p:sp>
      </p:grpSp>
      <p:grpSp>
        <p:nvGrpSpPr>
          <p:cNvPr id="928" name="Agrupar"/>
          <p:cNvGrpSpPr/>
          <p:nvPr/>
        </p:nvGrpSpPr>
        <p:grpSpPr>
          <a:xfrm>
            <a:off x="1091241" y="4352904"/>
            <a:ext cx="4299327" cy="787371"/>
            <a:chOff x="0" y="0"/>
            <a:chExt cx="8598652" cy="1574741"/>
          </a:xfrm>
        </p:grpSpPr>
        <p:sp>
          <p:nvSpPr>
            <p:cNvPr id="926" name="Agrupar"/>
            <p:cNvSpPr/>
            <p:nvPr/>
          </p:nvSpPr>
          <p:spPr>
            <a:xfrm>
              <a:off x="1452890" y="223474"/>
              <a:ext cx="7145762" cy="13512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defTabSz="412750" hangingPunct="0">
                <a:lnSpc>
                  <a:spcPct val="90000"/>
                </a:lnSpc>
              </a:pPr>
              <a:r>
                <a:rPr sz="1500" kern="0" dirty="0">
                  <a:latin typeface="Helvetica"/>
                  <a:sym typeface="Helvetica"/>
                </a:rPr>
                <a:t>When </a:t>
              </a:r>
              <a:r>
                <a:rPr lang="en-US" sz="1500" kern="0" dirty="0">
                  <a:latin typeface="Helvetica"/>
                  <a:sym typeface="Helvetica"/>
                </a:rPr>
                <a:t>the system status</a:t>
              </a:r>
              <a:r>
                <a:rPr sz="1500" kern="0" dirty="0">
                  <a:latin typeface="Helvetica"/>
                  <a:sym typeface="Helvetica"/>
                </a:rPr>
                <a:t> </a:t>
              </a:r>
              <a:r>
                <a:rPr lang="en-US" sz="1500" kern="0" dirty="0">
                  <a:latin typeface="Helvetica"/>
                  <a:sym typeface="Helvetica"/>
                </a:rPr>
                <a:t>is</a:t>
              </a:r>
              <a:r>
                <a:rPr sz="1500" kern="0" dirty="0">
                  <a:latin typeface="Helvetica"/>
                  <a:sym typeface="Helvetica"/>
                </a:rPr>
                <a:t> incorrectly classified as bad, </a:t>
              </a:r>
              <a:r>
                <a:rPr lang="en-US" sz="1500" kern="0" dirty="0">
                  <a:latin typeface="Helvetica"/>
                  <a:sym typeface="Helvetica"/>
                </a:rPr>
                <a:t>data collection efficiency reduces</a:t>
              </a:r>
              <a:r>
                <a:rPr sz="1500" kern="0" dirty="0">
                  <a:latin typeface="Helvetica"/>
                  <a:sym typeface="Helvetica"/>
                </a:rPr>
                <a:t>.</a:t>
              </a:r>
            </a:p>
          </p:txBody>
        </p:sp>
        <p:sp>
          <p:nvSpPr>
            <p:cNvPr id="927" name="Cancelar documento"/>
            <p:cNvSpPr/>
            <p:nvPr/>
          </p:nvSpPr>
          <p:spPr>
            <a:xfrm>
              <a:off x="0" y="0"/>
              <a:ext cx="1088689" cy="1409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210" y="0"/>
                  </a:moveTo>
                  <a:cubicBezTo>
                    <a:pt x="94" y="0"/>
                    <a:pt x="0" y="72"/>
                    <a:pt x="0" y="162"/>
                  </a:cubicBezTo>
                  <a:lnTo>
                    <a:pt x="0" y="21438"/>
                  </a:lnTo>
                  <a:cubicBezTo>
                    <a:pt x="0" y="21528"/>
                    <a:pt x="94" y="21600"/>
                    <a:pt x="210" y="21600"/>
                  </a:cubicBezTo>
                  <a:lnTo>
                    <a:pt x="21389" y="21600"/>
                  </a:lnTo>
                  <a:cubicBezTo>
                    <a:pt x="21506" y="21600"/>
                    <a:pt x="21599" y="21528"/>
                    <a:pt x="21599" y="21438"/>
                  </a:cubicBezTo>
                  <a:lnTo>
                    <a:pt x="21599" y="5895"/>
                  </a:lnTo>
                  <a:cubicBezTo>
                    <a:pt x="21600" y="5863"/>
                    <a:pt x="21565" y="5837"/>
                    <a:pt x="21524" y="5837"/>
                  </a:cubicBezTo>
                  <a:lnTo>
                    <a:pt x="14255" y="5837"/>
                  </a:lnTo>
                  <a:cubicBezTo>
                    <a:pt x="14138" y="5837"/>
                    <a:pt x="14045" y="5765"/>
                    <a:pt x="14045" y="5674"/>
                  </a:cubicBezTo>
                  <a:lnTo>
                    <a:pt x="14045" y="58"/>
                  </a:lnTo>
                  <a:cubicBezTo>
                    <a:pt x="14045" y="26"/>
                    <a:pt x="14011" y="0"/>
                    <a:pt x="13970" y="0"/>
                  </a:cubicBezTo>
                  <a:lnTo>
                    <a:pt x="210" y="0"/>
                  </a:lnTo>
                  <a:close/>
                  <a:moveTo>
                    <a:pt x="15019" y="86"/>
                  </a:moveTo>
                  <a:cubicBezTo>
                    <a:pt x="14993" y="94"/>
                    <a:pt x="14971" y="114"/>
                    <a:pt x="14971" y="140"/>
                  </a:cubicBezTo>
                  <a:lnTo>
                    <a:pt x="14971" y="4958"/>
                  </a:lnTo>
                  <a:cubicBezTo>
                    <a:pt x="14971" y="5048"/>
                    <a:pt x="15067" y="5120"/>
                    <a:pt x="15184" y="5120"/>
                  </a:cubicBezTo>
                  <a:lnTo>
                    <a:pt x="21418" y="5120"/>
                  </a:lnTo>
                  <a:cubicBezTo>
                    <a:pt x="21485" y="5120"/>
                    <a:pt x="21518" y="5058"/>
                    <a:pt x="21471" y="5021"/>
                  </a:cubicBezTo>
                  <a:lnTo>
                    <a:pt x="15101" y="99"/>
                  </a:lnTo>
                  <a:cubicBezTo>
                    <a:pt x="15078" y="81"/>
                    <a:pt x="15045" y="78"/>
                    <a:pt x="15019" y="86"/>
                  </a:cubicBezTo>
                  <a:close/>
                  <a:moveTo>
                    <a:pt x="6578" y="7679"/>
                  </a:moveTo>
                  <a:cubicBezTo>
                    <a:pt x="6598" y="7679"/>
                    <a:pt x="6618" y="7686"/>
                    <a:pt x="6633" y="7698"/>
                  </a:cubicBezTo>
                  <a:lnTo>
                    <a:pt x="10772" y="10897"/>
                  </a:lnTo>
                  <a:cubicBezTo>
                    <a:pt x="10787" y="10909"/>
                    <a:pt x="10812" y="10909"/>
                    <a:pt x="10827" y="10897"/>
                  </a:cubicBezTo>
                  <a:lnTo>
                    <a:pt x="14964" y="7698"/>
                  </a:lnTo>
                  <a:cubicBezTo>
                    <a:pt x="14994" y="7674"/>
                    <a:pt x="15044" y="7674"/>
                    <a:pt x="15075" y="7698"/>
                  </a:cubicBezTo>
                  <a:lnTo>
                    <a:pt x="16692" y="8946"/>
                  </a:lnTo>
                  <a:cubicBezTo>
                    <a:pt x="16723" y="8970"/>
                    <a:pt x="16723" y="9007"/>
                    <a:pt x="16692" y="9030"/>
                  </a:cubicBezTo>
                  <a:lnTo>
                    <a:pt x="12556" y="12230"/>
                  </a:lnTo>
                  <a:cubicBezTo>
                    <a:pt x="12540" y="12242"/>
                    <a:pt x="12540" y="12261"/>
                    <a:pt x="12556" y="12273"/>
                  </a:cubicBezTo>
                  <a:lnTo>
                    <a:pt x="16692" y="15468"/>
                  </a:lnTo>
                  <a:cubicBezTo>
                    <a:pt x="16723" y="15492"/>
                    <a:pt x="16723" y="15531"/>
                    <a:pt x="16692" y="15554"/>
                  </a:cubicBezTo>
                  <a:lnTo>
                    <a:pt x="15075" y="16803"/>
                  </a:lnTo>
                  <a:cubicBezTo>
                    <a:pt x="15044" y="16827"/>
                    <a:pt x="14994" y="16827"/>
                    <a:pt x="14964" y="16803"/>
                  </a:cubicBezTo>
                  <a:lnTo>
                    <a:pt x="10827" y="13607"/>
                  </a:lnTo>
                  <a:cubicBezTo>
                    <a:pt x="10812" y="13595"/>
                    <a:pt x="10787" y="13595"/>
                    <a:pt x="10772" y="13607"/>
                  </a:cubicBezTo>
                  <a:lnTo>
                    <a:pt x="6633" y="16803"/>
                  </a:lnTo>
                  <a:cubicBezTo>
                    <a:pt x="6602" y="16827"/>
                    <a:pt x="6552" y="16827"/>
                    <a:pt x="6522" y="16803"/>
                  </a:cubicBezTo>
                  <a:lnTo>
                    <a:pt x="4905" y="15554"/>
                  </a:lnTo>
                  <a:cubicBezTo>
                    <a:pt x="4874" y="15530"/>
                    <a:pt x="4874" y="15492"/>
                    <a:pt x="4905" y="15468"/>
                  </a:cubicBezTo>
                  <a:lnTo>
                    <a:pt x="9043" y="12273"/>
                  </a:lnTo>
                  <a:cubicBezTo>
                    <a:pt x="9059" y="12261"/>
                    <a:pt x="9059" y="12242"/>
                    <a:pt x="9043" y="12230"/>
                  </a:cubicBezTo>
                  <a:lnTo>
                    <a:pt x="4905" y="9030"/>
                  </a:lnTo>
                  <a:cubicBezTo>
                    <a:pt x="4874" y="9007"/>
                    <a:pt x="4874" y="8970"/>
                    <a:pt x="4905" y="8946"/>
                  </a:cubicBezTo>
                  <a:lnTo>
                    <a:pt x="6522" y="7698"/>
                  </a:lnTo>
                  <a:cubicBezTo>
                    <a:pt x="6538" y="7686"/>
                    <a:pt x="6558" y="7679"/>
                    <a:pt x="6578" y="7679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931" name="Agrupar"/>
          <p:cNvGrpSpPr/>
          <p:nvPr/>
        </p:nvGrpSpPr>
        <p:grpSpPr>
          <a:xfrm>
            <a:off x="1091231" y="3277230"/>
            <a:ext cx="4299348" cy="797047"/>
            <a:chOff x="0" y="0"/>
            <a:chExt cx="8598694" cy="1594092"/>
          </a:xfrm>
        </p:grpSpPr>
        <p:sp>
          <p:nvSpPr>
            <p:cNvPr id="929" name="Agrupar"/>
            <p:cNvSpPr/>
            <p:nvPr/>
          </p:nvSpPr>
          <p:spPr>
            <a:xfrm>
              <a:off x="1452932" y="242826"/>
              <a:ext cx="7145762" cy="1351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defTabSz="412750" hangingPunct="0">
                <a:lnSpc>
                  <a:spcPct val="90000"/>
                </a:lnSpc>
              </a:pPr>
              <a:r>
                <a:rPr sz="1500" kern="0" dirty="0">
                  <a:latin typeface="Helvetica"/>
                  <a:sym typeface="Helvetica"/>
                </a:rPr>
                <a:t>When </a:t>
              </a:r>
              <a:r>
                <a:rPr lang="en-US" sz="1500" kern="0" dirty="0">
                  <a:latin typeface="Helvetica"/>
                  <a:sym typeface="Helvetica"/>
                </a:rPr>
                <a:t>the system status</a:t>
              </a:r>
              <a:r>
                <a:rPr sz="1500" kern="0" dirty="0">
                  <a:latin typeface="Helvetica"/>
                  <a:sym typeface="Helvetica"/>
                </a:rPr>
                <a:t> </a:t>
              </a:r>
              <a:r>
                <a:rPr lang="en-US" sz="1500" kern="0" dirty="0">
                  <a:latin typeface="Helvetica"/>
                  <a:sym typeface="Helvetica"/>
                </a:rPr>
                <a:t>is</a:t>
              </a:r>
              <a:r>
                <a:rPr sz="1500" kern="0" dirty="0">
                  <a:latin typeface="Helvetica"/>
                  <a:sym typeface="Helvetica"/>
                </a:rPr>
                <a:t> incorrectly classified as good, measurements are biased.</a:t>
              </a:r>
            </a:p>
          </p:txBody>
        </p:sp>
        <p:sp>
          <p:nvSpPr>
            <p:cNvPr id="930" name="Documento aprobado"/>
            <p:cNvSpPr/>
            <p:nvPr/>
          </p:nvSpPr>
          <p:spPr>
            <a:xfrm>
              <a:off x="0" y="0"/>
              <a:ext cx="1088773" cy="1409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99" h="21600" extrusionOk="0">
                  <a:moveTo>
                    <a:pt x="213" y="0"/>
                  </a:moveTo>
                  <a:cubicBezTo>
                    <a:pt x="96" y="0"/>
                    <a:pt x="0" y="72"/>
                    <a:pt x="0" y="162"/>
                  </a:cubicBezTo>
                  <a:lnTo>
                    <a:pt x="0" y="21438"/>
                  </a:lnTo>
                  <a:cubicBezTo>
                    <a:pt x="0" y="21528"/>
                    <a:pt x="96" y="21600"/>
                    <a:pt x="213" y="21600"/>
                  </a:cubicBezTo>
                  <a:lnTo>
                    <a:pt x="21387" y="21600"/>
                  </a:lnTo>
                  <a:cubicBezTo>
                    <a:pt x="21503" y="21600"/>
                    <a:pt x="21599" y="21528"/>
                    <a:pt x="21599" y="21438"/>
                  </a:cubicBezTo>
                  <a:lnTo>
                    <a:pt x="21599" y="5895"/>
                  </a:lnTo>
                  <a:cubicBezTo>
                    <a:pt x="21600" y="5863"/>
                    <a:pt x="21564" y="5837"/>
                    <a:pt x="21522" y="5837"/>
                  </a:cubicBezTo>
                  <a:lnTo>
                    <a:pt x="14254" y="5837"/>
                  </a:lnTo>
                  <a:cubicBezTo>
                    <a:pt x="14137" y="5837"/>
                    <a:pt x="14043" y="5765"/>
                    <a:pt x="14043" y="5674"/>
                  </a:cubicBezTo>
                  <a:lnTo>
                    <a:pt x="14043" y="58"/>
                  </a:lnTo>
                  <a:cubicBezTo>
                    <a:pt x="14043" y="26"/>
                    <a:pt x="14009" y="0"/>
                    <a:pt x="13968" y="0"/>
                  </a:cubicBezTo>
                  <a:lnTo>
                    <a:pt x="213" y="0"/>
                  </a:lnTo>
                  <a:close/>
                  <a:moveTo>
                    <a:pt x="15017" y="86"/>
                  </a:moveTo>
                  <a:cubicBezTo>
                    <a:pt x="14991" y="94"/>
                    <a:pt x="14972" y="114"/>
                    <a:pt x="14972" y="140"/>
                  </a:cubicBezTo>
                  <a:lnTo>
                    <a:pt x="14972" y="4958"/>
                  </a:lnTo>
                  <a:cubicBezTo>
                    <a:pt x="14972" y="5048"/>
                    <a:pt x="15065" y="5120"/>
                    <a:pt x="15182" y="5120"/>
                  </a:cubicBezTo>
                  <a:lnTo>
                    <a:pt x="21418" y="5120"/>
                  </a:lnTo>
                  <a:cubicBezTo>
                    <a:pt x="21485" y="5120"/>
                    <a:pt x="21518" y="5058"/>
                    <a:pt x="21471" y="5021"/>
                  </a:cubicBezTo>
                  <a:lnTo>
                    <a:pt x="15100" y="99"/>
                  </a:lnTo>
                  <a:cubicBezTo>
                    <a:pt x="15076" y="81"/>
                    <a:pt x="15044" y="78"/>
                    <a:pt x="15017" y="86"/>
                  </a:cubicBezTo>
                  <a:close/>
                  <a:moveTo>
                    <a:pt x="16386" y="8273"/>
                  </a:moveTo>
                  <a:cubicBezTo>
                    <a:pt x="16406" y="8273"/>
                    <a:pt x="16425" y="8279"/>
                    <a:pt x="16441" y="8291"/>
                  </a:cubicBezTo>
                  <a:lnTo>
                    <a:pt x="18003" y="9497"/>
                  </a:lnTo>
                  <a:cubicBezTo>
                    <a:pt x="18034" y="9522"/>
                    <a:pt x="18034" y="9560"/>
                    <a:pt x="18003" y="9585"/>
                  </a:cubicBezTo>
                  <a:lnTo>
                    <a:pt x="8629" y="16827"/>
                  </a:lnTo>
                  <a:cubicBezTo>
                    <a:pt x="8597" y="16852"/>
                    <a:pt x="8547" y="16852"/>
                    <a:pt x="8515" y="16827"/>
                  </a:cubicBezTo>
                  <a:lnTo>
                    <a:pt x="3592" y="13027"/>
                  </a:lnTo>
                  <a:cubicBezTo>
                    <a:pt x="3560" y="13002"/>
                    <a:pt x="3560" y="12962"/>
                    <a:pt x="3592" y="12937"/>
                  </a:cubicBezTo>
                  <a:lnTo>
                    <a:pt x="5153" y="11731"/>
                  </a:lnTo>
                  <a:cubicBezTo>
                    <a:pt x="5185" y="11707"/>
                    <a:pt x="5238" y="11707"/>
                    <a:pt x="5269" y="11731"/>
                  </a:cubicBezTo>
                  <a:lnTo>
                    <a:pt x="8513" y="14238"/>
                  </a:lnTo>
                  <a:cubicBezTo>
                    <a:pt x="8545" y="14263"/>
                    <a:pt x="8595" y="14263"/>
                    <a:pt x="8627" y="14238"/>
                  </a:cubicBezTo>
                  <a:lnTo>
                    <a:pt x="16328" y="8291"/>
                  </a:lnTo>
                  <a:cubicBezTo>
                    <a:pt x="16343" y="8279"/>
                    <a:pt x="16365" y="8273"/>
                    <a:pt x="16386" y="8273"/>
                  </a:cubicBezTo>
                  <a:close/>
                </a:path>
              </a:pathLst>
            </a:custGeom>
            <a:solidFill>
              <a:srgbClr val="ADDBD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932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15</a:t>
            </a:fld>
            <a:endParaRPr kern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3CCA63-D613-5142-58CB-9FB9081194ED}"/>
              </a:ext>
            </a:extLst>
          </p:cNvPr>
          <p:cNvSpPr txBox="1"/>
          <p:nvPr/>
        </p:nvSpPr>
        <p:spPr>
          <a:xfrm>
            <a:off x="9177855" y="2999491"/>
            <a:ext cx="1456294" cy="7166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412750" hangingPunct="0">
              <a:lnSpc>
                <a:spcPct val="90000"/>
              </a:lnSpc>
            </a:pPr>
            <a:r>
              <a:rPr lang="en-GB" sz="1500" kern="0" dirty="0">
                <a:solidFill>
                  <a:srgbClr val="D5D5D5">
                    <a:lumMod val="25000"/>
                  </a:srgbClr>
                </a:solidFill>
                <a:latin typeface="Helvetica"/>
                <a:sym typeface="Helvetica"/>
              </a:rPr>
              <a:t>Detect and correct system errors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71942-1697-7C81-0883-4DA1BADCA3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" name="Número de diapositiva">
            <a:extLst>
              <a:ext uri="{FF2B5EF4-FFF2-40B4-BE49-F238E27FC236}">
                <a16:creationId xmlns:a16="http://schemas.microsoft.com/office/drawing/2014/main" id="{3C9DFF86-6444-2C01-7E8E-3A4957F10C04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marL="0" marR="0" lvl="0" indent="0" algn="ctr" defTabSz="41275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Helvetica Neue Light"/>
                <a:ea typeface="Helvetica Neue Light"/>
                <a:sym typeface="Helvetica Neue Light"/>
              </a:rPr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sz="12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Helvetica Neue Light"/>
              <a:ea typeface="Helvetica Neue Light"/>
              <a:sym typeface="Helvetica Neue Light"/>
            </a:endParaRPr>
          </a:p>
        </p:txBody>
      </p:sp>
      <p:sp>
        <p:nvSpPr>
          <p:cNvPr id="1279" name="RL with human in the loop">
            <a:extLst>
              <a:ext uri="{FF2B5EF4-FFF2-40B4-BE49-F238E27FC236}">
                <a16:creationId xmlns:a16="http://schemas.microsoft.com/office/drawing/2014/main" id="{BA41FAAA-AE35-5E15-7D1D-6D0C09960221}"/>
              </a:ext>
            </a:extLst>
          </p:cNvPr>
          <p:cNvSpPr txBox="1"/>
          <p:nvPr/>
        </p:nvSpPr>
        <p:spPr>
          <a:xfrm>
            <a:off x="86432" y="214684"/>
            <a:ext cx="11825234" cy="66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marL="0" marR="0" lvl="0" indent="0" algn="l" defTabSz="412750" rtl="0" eaLnBrk="1" fontAlgn="auto" latinLnBrk="0" hangingPunct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kern="0" dirty="0">
                <a:latin typeface="Helvetica"/>
                <a:ea typeface="Helvetica Neue Medium"/>
                <a:cs typeface="Helvetica Neue Medium"/>
                <a:sym typeface="Helvetica"/>
              </a:rPr>
              <a:t>Actor-Critic model with human feedback</a:t>
            </a:r>
            <a:endParaRPr kumimoji="0" sz="4400" b="0" i="0" u="none" strike="noStrike" kern="0" cap="none" spc="0" normalizeH="0" baseline="0" noProof="0" dirty="0">
              <a:ln>
                <a:noFill/>
              </a:ln>
              <a:solidFill>
                <a:srgbClr val="3C3C3D"/>
              </a:solidFill>
              <a:effectLst/>
              <a:uLnTx/>
              <a:uFillTx/>
              <a:latin typeface="Helvetica"/>
              <a:ea typeface="Helvetica Neue Medium"/>
              <a:cs typeface="Helvetica Neue Medium"/>
              <a:sym typeface="Helvetica"/>
            </a:endParaRPr>
          </a:p>
        </p:txBody>
      </p:sp>
      <p:grpSp>
        <p:nvGrpSpPr>
          <p:cNvPr id="43" name="Grupo 42">
            <a:extLst>
              <a:ext uri="{FF2B5EF4-FFF2-40B4-BE49-F238E27FC236}">
                <a16:creationId xmlns:a16="http://schemas.microsoft.com/office/drawing/2014/main" id="{1E4885F8-CA93-9AAC-6749-CC78E5768D3B}"/>
              </a:ext>
            </a:extLst>
          </p:cNvPr>
          <p:cNvGrpSpPr/>
          <p:nvPr/>
        </p:nvGrpSpPr>
        <p:grpSpPr>
          <a:xfrm>
            <a:off x="176272" y="1094392"/>
            <a:ext cx="9100960" cy="3509051"/>
            <a:chOff x="180254" y="1318277"/>
            <a:chExt cx="11175303" cy="4154424"/>
          </a:xfrm>
        </p:grpSpPr>
        <p:sp>
          <p:nvSpPr>
            <p:cNvPr id="8" name="Rectángulo redondeado 7">
              <a:extLst>
                <a:ext uri="{FF2B5EF4-FFF2-40B4-BE49-F238E27FC236}">
                  <a16:creationId xmlns:a16="http://schemas.microsoft.com/office/drawing/2014/main" id="{F920ACC0-9FEF-AB9D-6357-EAD86C273C0F}"/>
                </a:ext>
              </a:extLst>
            </p:cNvPr>
            <p:cNvSpPr/>
            <p:nvPr/>
          </p:nvSpPr>
          <p:spPr>
            <a:xfrm>
              <a:off x="9000351" y="2901001"/>
              <a:ext cx="2355206" cy="1510580"/>
            </a:xfrm>
            <a:prstGeom prst="roundRect">
              <a:avLst/>
            </a:prstGeom>
            <a:solidFill>
              <a:srgbClr val="9437FF">
                <a:alpha val="7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H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rPr>
                <a:t>Environment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9" name="Rectángulo redondeado 8">
              <a:extLst>
                <a:ext uri="{FF2B5EF4-FFF2-40B4-BE49-F238E27FC236}">
                  <a16:creationId xmlns:a16="http://schemas.microsoft.com/office/drawing/2014/main" id="{BD7F3385-472B-BC74-9326-CF8A733E9245}"/>
                </a:ext>
              </a:extLst>
            </p:cNvPr>
            <p:cNvSpPr/>
            <p:nvPr/>
          </p:nvSpPr>
          <p:spPr>
            <a:xfrm>
              <a:off x="1508182" y="2303163"/>
              <a:ext cx="2248523" cy="1225868"/>
            </a:xfrm>
            <a:prstGeom prst="roundRect">
              <a:avLst/>
            </a:prstGeom>
            <a:solidFill>
              <a:srgbClr val="0070C0">
                <a:alpha val="7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s-CH" sz="2400" b="0" i="0" u="none" strike="noStrike" cap="none" spc="0" normalizeH="0" baseline="0" dirty="0">
                  <a:ln>
                    <a:noFill/>
                  </a:ln>
                  <a:solidFill>
                    <a:srgbClr val="FFFFFF"/>
                  </a:solidFill>
                  <a:effectLst/>
                  <a:uFillTx/>
                  <a:latin typeface="+mn-lt"/>
                  <a:ea typeface="+mn-ea"/>
                  <a:cs typeface="+mn-cs"/>
                  <a:sym typeface="Helvetica Neue Medium"/>
                </a:rPr>
                <a:t>Critic</a:t>
              </a: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0" name="Rectángulo redondeado 9">
              <a:extLst>
                <a:ext uri="{FF2B5EF4-FFF2-40B4-BE49-F238E27FC236}">
                  <a16:creationId xmlns:a16="http://schemas.microsoft.com/office/drawing/2014/main" id="{9D6FB680-85FF-86BE-820C-47A22652C4B2}"/>
                </a:ext>
              </a:extLst>
            </p:cNvPr>
            <p:cNvSpPr/>
            <p:nvPr/>
          </p:nvSpPr>
          <p:spPr>
            <a:xfrm>
              <a:off x="1508182" y="4115204"/>
              <a:ext cx="2248523" cy="1225868"/>
            </a:xfrm>
            <a:prstGeom prst="roundRect">
              <a:avLst/>
            </a:prstGeom>
            <a:solidFill>
              <a:srgbClr val="00B0F0">
                <a:alpha val="7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H" sz="2400" dirty="0">
                  <a:solidFill>
                    <a:srgbClr val="FFFFFF"/>
                  </a:solidFill>
                  <a:sym typeface="Helvetica Neue Medium"/>
                </a:rPr>
                <a:t>Actor</a:t>
              </a: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sp>
          <p:nvSpPr>
            <p:cNvPr id="11" name="Rectángulo redondeado 10">
              <a:extLst>
                <a:ext uri="{FF2B5EF4-FFF2-40B4-BE49-F238E27FC236}">
                  <a16:creationId xmlns:a16="http://schemas.microsoft.com/office/drawing/2014/main" id="{616759C2-75F3-8BB5-C760-B0077AA5E437}"/>
                </a:ext>
              </a:extLst>
            </p:cNvPr>
            <p:cNvSpPr/>
            <p:nvPr/>
          </p:nvSpPr>
          <p:spPr>
            <a:xfrm>
              <a:off x="5932671" y="1318277"/>
              <a:ext cx="2248524" cy="1510581"/>
            </a:xfrm>
            <a:prstGeom prst="roundRect">
              <a:avLst/>
            </a:prstGeom>
            <a:solidFill>
              <a:srgbClr val="5AC5CA">
                <a:alpha val="70000"/>
              </a:srgbClr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0" tIns="0" rIns="0" bIns="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es-CH" sz="2400" dirty="0">
                  <a:solidFill>
                    <a:srgbClr val="FFFFFF"/>
                  </a:solidFill>
                  <a:sym typeface="Helvetica Neue Medium"/>
                </a:rPr>
                <a:t>Reward</a:t>
              </a: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s-CH" sz="2400" b="0" i="0" u="none" strike="noStrike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FillTx/>
                <a:latin typeface="+mn-lt"/>
                <a:ea typeface="+mn-ea"/>
                <a:cs typeface="+mn-cs"/>
                <a:sym typeface="Helvetica Neue Medium"/>
              </a:endParaRPr>
            </a:p>
          </p:txBody>
        </p:sp>
        <p:cxnSp>
          <p:nvCxnSpPr>
            <p:cNvPr id="5" name="Conector angular 4">
              <a:extLst>
                <a:ext uri="{FF2B5EF4-FFF2-40B4-BE49-F238E27FC236}">
                  <a16:creationId xmlns:a16="http://schemas.microsoft.com/office/drawing/2014/main" id="{3A5C397A-6C7A-6882-88B6-48C080B9B91D}"/>
                </a:ext>
              </a:extLst>
            </p:cNvPr>
            <p:cNvCxnSpPr>
              <a:cxnSpLocks/>
              <a:stCxn id="11" idx="1"/>
              <a:endCxn id="9" idx="0"/>
            </p:cNvCxnSpPr>
            <p:nvPr/>
          </p:nvCxnSpPr>
          <p:spPr>
            <a:xfrm rot="10800000" flipV="1">
              <a:off x="2632444" y="2073566"/>
              <a:ext cx="3300227" cy="229596"/>
            </a:xfrm>
            <a:prstGeom prst="bentConnector2">
              <a:avLst/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" name="Conector angular 6">
              <a:extLst>
                <a:ext uri="{FF2B5EF4-FFF2-40B4-BE49-F238E27FC236}">
                  <a16:creationId xmlns:a16="http://schemas.microsoft.com/office/drawing/2014/main" id="{52198A8A-130E-B7CC-BA91-BF2E0C07AC8A}"/>
                </a:ext>
              </a:extLst>
            </p:cNvPr>
            <p:cNvCxnSpPr>
              <a:cxnSpLocks/>
              <a:stCxn id="8" idx="1"/>
              <a:endCxn id="9" idx="3"/>
            </p:cNvCxnSpPr>
            <p:nvPr/>
          </p:nvCxnSpPr>
          <p:spPr>
            <a:xfrm rot="10800000">
              <a:off x="3756705" y="2916097"/>
              <a:ext cx="5243645" cy="740194"/>
            </a:xfrm>
            <a:prstGeom prst="bentConnector3">
              <a:avLst>
                <a:gd name="adj1" fmla="val 50000"/>
              </a:avLst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5" name="Conector angular 14">
              <a:extLst>
                <a:ext uri="{FF2B5EF4-FFF2-40B4-BE49-F238E27FC236}">
                  <a16:creationId xmlns:a16="http://schemas.microsoft.com/office/drawing/2014/main" id="{8265F7CD-4516-2929-6987-574BB654FB6A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rot="10800000" flipV="1">
              <a:off x="3732316" y="3656290"/>
              <a:ext cx="5268035" cy="765825"/>
            </a:xfrm>
            <a:prstGeom prst="bentConnector3">
              <a:avLst>
                <a:gd name="adj1" fmla="val 50000"/>
              </a:avLst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Conector angular 20">
              <a:extLst>
                <a:ext uri="{FF2B5EF4-FFF2-40B4-BE49-F238E27FC236}">
                  <a16:creationId xmlns:a16="http://schemas.microsoft.com/office/drawing/2014/main" id="{267B06C4-1841-75F3-A921-27CD40DFA179}"/>
                </a:ext>
              </a:extLst>
            </p:cNvPr>
            <p:cNvCxnSpPr>
              <a:cxnSpLocks/>
              <a:endCxn id="8" idx="2"/>
            </p:cNvCxnSpPr>
            <p:nvPr/>
          </p:nvCxnSpPr>
          <p:spPr>
            <a:xfrm flipV="1">
              <a:off x="3756705" y="4411581"/>
              <a:ext cx="6421248" cy="576743"/>
            </a:xfrm>
            <a:prstGeom prst="bentConnector2">
              <a:avLst/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Conector angular 27">
              <a:extLst>
                <a:ext uri="{FF2B5EF4-FFF2-40B4-BE49-F238E27FC236}">
                  <a16:creationId xmlns:a16="http://schemas.microsoft.com/office/drawing/2014/main" id="{7484583E-F794-BD64-E76D-5FC66844B775}"/>
                </a:ext>
              </a:extLst>
            </p:cNvPr>
            <p:cNvCxnSpPr>
              <a:cxnSpLocks/>
              <a:stCxn id="8" idx="0"/>
              <a:endCxn id="11" idx="3"/>
            </p:cNvCxnSpPr>
            <p:nvPr/>
          </p:nvCxnSpPr>
          <p:spPr>
            <a:xfrm rot="16200000" flipV="1">
              <a:off x="8765858" y="1488905"/>
              <a:ext cx="827433" cy="1996760"/>
            </a:xfrm>
            <a:prstGeom prst="bentConnector2">
              <a:avLst/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32" name="RL Algorithm">
              <a:extLst>
                <a:ext uri="{FF2B5EF4-FFF2-40B4-BE49-F238E27FC236}">
                  <a16:creationId xmlns:a16="http://schemas.microsoft.com/office/drawing/2014/main" id="{66A4A4BE-59E8-DC71-E9C0-24509599A7D7}"/>
                </a:ext>
              </a:extLst>
            </p:cNvPr>
            <p:cNvSpPr txBox="1"/>
            <p:nvPr/>
          </p:nvSpPr>
          <p:spPr>
            <a:xfrm>
              <a:off x="5710280" y="5100589"/>
              <a:ext cx="3889816" cy="3721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Action taken by the actor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33" name="RL Algorithm">
              <a:extLst>
                <a:ext uri="{FF2B5EF4-FFF2-40B4-BE49-F238E27FC236}">
                  <a16:creationId xmlns:a16="http://schemas.microsoft.com/office/drawing/2014/main" id="{DFEED0D0-8718-721F-435B-0F40DD66E492}"/>
                </a:ext>
              </a:extLst>
            </p:cNvPr>
            <p:cNvSpPr txBox="1"/>
            <p:nvPr/>
          </p:nvSpPr>
          <p:spPr>
            <a:xfrm>
              <a:off x="6836330" y="3333168"/>
              <a:ext cx="2056055" cy="292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chemeClr val="tx2">
                      <a:lumMod val="75000"/>
                    </a:schemeClr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Observational data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34" name="RL Algorithm">
              <a:extLst>
                <a:ext uri="{FF2B5EF4-FFF2-40B4-BE49-F238E27FC236}">
                  <a16:creationId xmlns:a16="http://schemas.microsoft.com/office/drawing/2014/main" id="{30E65249-4ABC-B623-0FA7-5BA0FB96AAA7}"/>
                </a:ext>
              </a:extLst>
            </p:cNvPr>
            <p:cNvSpPr txBox="1"/>
            <p:nvPr/>
          </p:nvSpPr>
          <p:spPr>
            <a:xfrm>
              <a:off x="8760083" y="1747653"/>
              <a:ext cx="1525744" cy="292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chemeClr val="tx2">
                      <a:lumMod val="75000"/>
                    </a:schemeClr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Generates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35" name="RL Algorithm">
              <a:extLst>
                <a:ext uri="{FF2B5EF4-FFF2-40B4-BE49-F238E27FC236}">
                  <a16:creationId xmlns:a16="http://schemas.microsoft.com/office/drawing/2014/main" id="{6E8B71D0-D8F5-D87A-1A44-B12AAB317E28}"/>
                </a:ext>
              </a:extLst>
            </p:cNvPr>
            <p:cNvSpPr txBox="1"/>
            <p:nvPr/>
          </p:nvSpPr>
          <p:spPr>
            <a:xfrm>
              <a:off x="2773394" y="1756214"/>
              <a:ext cx="3150530" cy="292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chemeClr val="tx2">
                      <a:lumMod val="75000"/>
                    </a:schemeClr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Used to update the algorithm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cxnSp>
          <p:nvCxnSpPr>
            <p:cNvPr id="38" name="Conector angular 37">
              <a:extLst>
                <a:ext uri="{FF2B5EF4-FFF2-40B4-BE49-F238E27FC236}">
                  <a16:creationId xmlns:a16="http://schemas.microsoft.com/office/drawing/2014/main" id="{562F317B-5052-6F65-C1F4-12DAA34D71E4}"/>
                </a:ext>
              </a:extLst>
            </p:cNvPr>
            <p:cNvCxnSpPr>
              <a:cxnSpLocks/>
              <a:stCxn id="9" idx="1"/>
              <a:endCxn id="10" idx="1"/>
            </p:cNvCxnSpPr>
            <p:nvPr/>
          </p:nvCxnSpPr>
          <p:spPr>
            <a:xfrm rot="10800000" flipV="1">
              <a:off x="1508182" y="2916096"/>
              <a:ext cx="12700" cy="1812040"/>
            </a:xfrm>
            <a:prstGeom prst="bentConnector3">
              <a:avLst>
                <a:gd name="adj1" fmla="val 1800000"/>
              </a:avLst>
            </a:prstGeom>
            <a:noFill/>
            <a:ln w="25400" cap="flat">
              <a:solidFill>
                <a:schemeClr val="tx2">
                  <a:lumMod val="50000"/>
                </a:schemeClr>
              </a:solidFill>
              <a:prstDash val="solid"/>
              <a:miter lim="400000"/>
              <a:tailEnd type="triangle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2" name="RL Algorithm">
              <a:extLst>
                <a:ext uri="{FF2B5EF4-FFF2-40B4-BE49-F238E27FC236}">
                  <a16:creationId xmlns:a16="http://schemas.microsoft.com/office/drawing/2014/main" id="{E8B92D5C-33EC-93FE-2118-310D945F1351}"/>
                </a:ext>
              </a:extLst>
            </p:cNvPr>
            <p:cNvSpPr txBox="1"/>
            <p:nvPr/>
          </p:nvSpPr>
          <p:spPr>
            <a:xfrm>
              <a:off x="180254" y="4243234"/>
              <a:ext cx="1097703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b="1" kern="0" dirty="0">
                  <a:solidFill>
                    <a:schemeClr val="tx2">
                      <a:lumMod val="75000"/>
                    </a:schemeClr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Evaluates</a:t>
              </a:r>
              <a:endParaRPr kumimoji="0" sz="1400" b="1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</p:grpSp>
      <p:grpSp>
        <p:nvGrpSpPr>
          <p:cNvPr id="54" name="Grupo 53">
            <a:extLst>
              <a:ext uri="{FF2B5EF4-FFF2-40B4-BE49-F238E27FC236}">
                <a16:creationId xmlns:a16="http://schemas.microsoft.com/office/drawing/2014/main" id="{FEAF64FD-F32D-BFB5-A043-A6B458C38BDB}"/>
              </a:ext>
            </a:extLst>
          </p:cNvPr>
          <p:cNvGrpSpPr/>
          <p:nvPr/>
        </p:nvGrpSpPr>
        <p:grpSpPr>
          <a:xfrm>
            <a:off x="8523114" y="1092007"/>
            <a:ext cx="3388552" cy="1256968"/>
            <a:chOff x="8204874" y="1430888"/>
            <a:chExt cx="3388552" cy="1256968"/>
          </a:xfrm>
        </p:grpSpPr>
        <p:sp>
          <p:nvSpPr>
            <p:cNvPr id="55" name="Based on the comparison between Alg . decision and the reality.…">
              <a:extLst>
                <a:ext uri="{FF2B5EF4-FFF2-40B4-BE49-F238E27FC236}">
                  <a16:creationId xmlns:a16="http://schemas.microsoft.com/office/drawing/2014/main" id="{2865B68F-D81A-A2BA-8DDA-56E472F8F423}"/>
                </a:ext>
              </a:extLst>
            </p:cNvPr>
            <p:cNvSpPr/>
            <p:nvPr/>
          </p:nvSpPr>
          <p:spPr>
            <a:xfrm>
              <a:off x="8559130" y="1723489"/>
              <a:ext cx="3034296" cy="9643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28600" marR="0" lvl="0" indent="-228600" algn="just" defTabSz="41275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Scheme reward based to allow the correctness and confidence level of the actor</a:t>
              </a:r>
            </a:p>
            <a:p>
              <a:pPr marL="228600" marR="0" lvl="0" indent="-228600" algn="just" defTabSz="412750" rtl="0" eaLnBrk="1" fontAlgn="auto" latinLnBrk="0" hangingPunct="0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The human will provide the reward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56" name="Reward">
              <a:extLst>
                <a:ext uri="{FF2B5EF4-FFF2-40B4-BE49-F238E27FC236}">
                  <a16:creationId xmlns:a16="http://schemas.microsoft.com/office/drawing/2014/main" id="{00EDE376-D083-9D32-38F2-6EB884CACF9F}"/>
                </a:ext>
              </a:extLst>
            </p:cNvPr>
            <p:cNvSpPr/>
            <p:nvPr/>
          </p:nvSpPr>
          <p:spPr>
            <a:xfrm>
              <a:off x="8559130" y="1430888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Reward</a:t>
              </a:r>
            </a:p>
          </p:txBody>
        </p:sp>
        <p:sp>
          <p:nvSpPr>
            <p:cNvPr id="57" name="Agrupar">
              <a:extLst>
                <a:ext uri="{FF2B5EF4-FFF2-40B4-BE49-F238E27FC236}">
                  <a16:creationId xmlns:a16="http://schemas.microsoft.com/office/drawing/2014/main" id="{968442BD-BC50-AC63-2ED4-1F6340F78726}"/>
                </a:ext>
              </a:extLst>
            </p:cNvPr>
            <p:cNvSpPr/>
            <p:nvPr/>
          </p:nvSpPr>
          <p:spPr>
            <a:xfrm>
              <a:off x="8204874" y="1431388"/>
              <a:ext cx="292100" cy="292101"/>
            </a:xfrm>
            <a:prstGeom prst="ellipse">
              <a:avLst/>
            </a:prstGeom>
            <a:solidFill>
              <a:srgbClr val="5AC5CA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58" name="Grupo 57">
            <a:extLst>
              <a:ext uri="{FF2B5EF4-FFF2-40B4-BE49-F238E27FC236}">
                <a16:creationId xmlns:a16="http://schemas.microsoft.com/office/drawing/2014/main" id="{E2AE7866-6604-39B3-959B-DA4763FEAA5A}"/>
              </a:ext>
            </a:extLst>
          </p:cNvPr>
          <p:cNvGrpSpPr/>
          <p:nvPr/>
        </p:nvGrpSpPr>
        <p:grpSpPr>
          <a:xfrm>
            <a:off x="8523114" y="4744134"/>
            <a:ext cx="3044046" cy="1580804"/>
            <a:chOff x="4443362" y="4144626"/>
            <a:chExt cx="3044046" cy="1580804"/>
          </a:xfrm>
        </p:grpSpPr>
        <p:sp>
          <p:nvSpPr>
            <p:cNvPr id="59" name="Vector with all bins of the histogram.…">
              <a:extLst>
                <a:ext uri="{FF2B5EF4-FFF2-40B4-BE49-F238E27FC236}">
                  <a16:creationId xmlns:a16="http://schemas.microsoft.com/office/drawing/2014/main" id="{73800659-04B4-C4CB-F8CE-03E372DAFB96}"/>
                </a:ext>
              </a:extLst>
            </p:cNvPr>
            <p:cNvSpPr/>
            <p:nvPr/>
          </p:nvSpPr>
          <p:spPr>
            <a:xfrm>
              <a:off x="4889844" y="4396605"/>
              <a:ext cx="2597564" cy="13288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E5E5E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Representation of the system monitoring</a:t>
              </a:r>
            </a:p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The state is a collected histogram of the system status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60" name="Environment">
              <a:extLst>
                <a:ext uri="{FF2B5EF4-FFF2-40B4-BE49-F238E27FC236}">
                  <a16:creationId xmlns:a16="http://schemas.microsoft.com/office/drawing/2014/main" id="{A9D89D1D-76D8-A21E-6164-78FFF226621F}"/>
                </a:ext>
              </a:extLst>
            </p:cNvPr>
            <p:cNvSpPr/>
            <p:nvPr/>
          </p:nvSpPr>
          <p:spPr>
            <a:xfrm>
              <a:off x="4797620" y="4144626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Environment</a:t>
              </a:r>
            </a:p>
          </p:txBody>
        </p:sp>
        <p:sp>
          <p:nvSpPr>
            <p:cNvPr id="61" name="Agrupar">
              <a:extLst>
                <a:ext uri="{FF2B5EF4-FFF2-40B4-BE49-F238E27FC236}">
                  <a16:creationId xmlns:a16="http://schemas.microsoft.com/office/drawing/2014/main" id="{C5F98E92-0720-B377-F815-87BB7FFA8549}"/>
                </a:ext>
              </a:extLst>
            </p:cNvPr>
            <p:cNvSpPr/>
            <p:nvPr/>
          </p:nvSpPr>
          <p:spPr>
            <a:xfrm>
              <a:off x="4443362" y="4145125"/>
              <a:ext cx="292100" cy="292101"/>
            </a:xfrm>
            <a:prstGeom prst="ellipse">
              <a:avLst/>
            </a:prstGeom>
            <a:solidFill>
              <a:srgbClr val="9437FF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62" name="Grupo 61">
            <a:extLst>
              <a:ext uri="{FF2B5EF4-FFF2-40B4-BE49-F238E27FC236}">
                <a16:creationId xmlns:a16="http://schemas.microsoft.com/office/drawing/2014/main" id="{ADEEB0D3-7F4D-73AE-921B-C1E3112B0A12}"/>
              </a:ext>
            </a:extLst>
          </p:cNvPr>
          <p:cNvGrpSpPr/>
          <p:nvPr/>
        </p:nvGrpSpPr>
        <p:grpSpPr>
          <a:xfrm>
            <a:off x="496966" y="4744134"/>
            <a:ext cx="3198410" cy="1322272"/>
            <a:chOff x="4443362" y="4144626"/>
            <a:chExt cx="3198410" cy="1322272"/>
          </a:xfrm>
        </p:grpSpPr>
        <p:sp>
          <p:nvSpPr>
            <p:cNvPr id="63" name="Vector with all bins of the histogram.…">
              <a:extLst>
                <a:ext uri="{FF2B5EF4-FFF2-40B4-BE49-F238E27FC236}">
                  <a16:creationId xmlns:a16="http://schemas.microsoft.com/office/drawing/2014/main" id="{10FCE3D8-1715-1E9B-5014-1B740F171D1C}"/>
                </a:ext>
              </a:extLst>
            </p:cNvPr>
            <p:cNvSpPr/>
            <p:nvPr/>
          </p:nvSpPr>
          <p:spPr>
            <a:xfrm>
              <a:off x="4889844" y="4396605"/>
              <a:ext cx="2751928" cy="10702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t">
              <a:spAutoFit/>
            </a:bodyPr>
            <a:lstStyle/>
            <a:p>
              <a:pPr marL="240771" marR="0" lvl="0" indent="-240771" algn="just" defTabSz="412750" rtl="0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100000"/>
                <a:buFont typeface="Arial" panose="020B0604020202020204" pitchFamily="34" charset="0"/>
                <a:buChar char="•"/>
                <a:tabLst/>
                <a:defRPr sz="2600">
                  <a:solidFill>
                    <a:srgbClr val="5E5E5E"/>
                  </a:solidFill>
                </a:defRPr>
              </a:pPr>
              <a:r>
                <a:rPr lang="en-US" sz="1400" kern="0" dirty="0">
                  <a:solidFill>
                    <a:srgbClr val="5E5E5E"/>
                  </a:solidFill>
                  <a:latin typeface="Helvetica"/>
                  <a:ea typeface="Helvetica Neue Medium"/>
                  <a:cs typeface="Helvetica Neue Medium"/>
                  <a:sym typeface="Helvetica"/>
                </a:rPr>
                <a:t>Proposes an action for the system status and tries to integrate the human feedback to its policy</a:t>
              </a:r>
              <a:endParaRPr kumimoji="0" sz="1400" b="0" i="0" u="none" strike="noStrike" kern="0" cap="none" spc="0" normalizeH="0" baseline="0" noProof="0" dirty="0">
                <a:ln>
                  <a:noFill/>
                </a:ln>
                <a:solidFill>
                  <a:srgbClr val="5E5E5E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1216" name="Environment">
              <a:extLst>
                <a:ext uri="{FF2B5EF4-FFF2-40B4-BE49-F238E27FC236}">
                  <a16:creationId xmlns:a16="http://schemas.microsoft.com/office/drawing/2014/main" id="{5FBA2455-D7F3-B5A0-3F35-6917D317EDB8}"/>
                </a:ext>
              </a:extLst>
            </p:cNvPr>
            <p:cNvSpPr/>
            <p:nvPr/>
          </p:nvSpPr>
          <p:spPr>
            <a:xfrm>
              <a:off x="4797620" y="4144626"/>
              <a:ext cx="1606756" cy="2740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>
                  <a:solidFill>
                    <a:srgbClr val="3C3C3D"/>
                  </a:solidFill>
                </a:defRPr>
              </a:lvl1pPr>
            </a:lstStyle>
            <a:p>
              <a:pPr marL="0" marR="0" lvl="0" indent="0" algn="l" defTabSz="412750" rtl="0" eaLnBrk="1" fontAlgn="auto" latinLnBrk="0" hangingPunct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3C3C3D"/>
                  </a:solidFill>
                  <a:effectLst/>
                  <a:uLnTx/>
                  <a:uFillTx/>
                  <a:latin typeface="Helvetica"/>
                  <a:ea typeface="Helvetica Neue Medium"/>
                  <a:cs typeface="Helvetica Neue Medium"/>
                  <a:sym typeface="Helvetica"/>
                </a:rPr>
                <a:t>Actor</a:t>
              </a:r>
              <a:endParaRPr kumimoji="0" sz="1600" b="1" i="0" u="none" strike="noStrike" kern="0" cap="none" spc="0" normalizeH="0" baseline="0" noProof="0" dirty="0">
                <a:ln>
                  <a:noFill/>
                </a:ln>
                <a:solidFill>
                  <a:srgbClr val="3C3C3D"/>
                </a:solidFill>
                <a:effectLst/>
                <a:uLnTx/>
                <a:uFillTx/>
                <a:latin typeface="Helvetica"/>
                <a:ea typeface="Helvetica Neue Medium"/>
                <a:cs typeface="Helvetica Neue Medium"/>
                <a:sym typeface="Helvetica"/>
              </a:endParaRPr>
            </a:p>
          </p:txBody>
        </p:sp>
        <p:sp>
          <p:nvSpPr>
            <p:cNvPr id="1217" name="Agrupar">
              <a:extLst>
                <a:ext uri="{FF2B5EF4-FFF2-40B4-BE49-F238E27FC236}">
                  <a16:creationId xmlns:a16="http://schemas.microsoft.com/office/drawing/2014/main" id="{4CE45C3B-2E4C-C60C-8E37-0C5D62A012F3}"/>
                </a:ext>
              </a:extLst>
            </p:cNvPr>
            <p:cNvSpPr/>
            <p:nvPr/>
          </p:nvSpPr>
          <p:spPr>
            <a:xfrm>
              <a:off x="4443362" y="4145125"/>
              <a:ext cx="292100" cy="292101"/>
            </a:xfrm>
            <a:prstGeom prst="ellipse">
              <a:avLst/>
            </a:prstGeom>
            <a:solidFill>
              <a:srgbClr val="0099FF">
                <a:alpha val="69804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41275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kumimoji="0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0821B4D1-7D20-18F6-F212-232726EDF0F7}"/>
              </a:ext>
            </a:extLst>
          </p:cNvPr>
          <p:cNvSpPr txBox="1"/>
          <p:nvPr/>
        </p:nvSpPr>
        <p:spPr>
          <a:xfrm>
            <a:off x="8232033" y="6417389"/>
            <a:ext cx="3679633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H" sz="1000" i="1" u="sng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https://indico.cern.ch/event/1297159/contributions/5729221/</a:t>
            </a:r>
          </a:p>
        </p:txBody>
      </p:sp>
    </p:spTree>
    <p:extLst>
      <p:ext uri="{BB962C8B-B14F-4D97-AF65-F5344CB8AC3E}">
        <p14:creationId xmlns:p14="http://schemas.microsoft.com/office/powerpoint/2010/main" val="173114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FA4B6F-7357-591E-FD0F-40887DE9F2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1" name="Rectángulo">
            <a:hlinkClick r:id="rId2"/>
            <a:extLst>
              <a:ext uri="{FF2B5EF4-FFF2-40B4-BE49-F238E27FC236}">
                <a16:creationId xmlns:a16="http://schemas.microsoft.com/office/drawing/2014/main" id="{9A850049-0666-2595-D362-0F2223CAD957}"/>
              </a:ext>
            </a:extLst>
          </p:cNvPr>
          <p:cNvSpPr/>
          <p:nvPr/>
        </p:nvSpPr>
        <p:spPr>
          <a:xfrm>
            <a:off x="6213076" y="-24871"/>
            <a:ext cx="5989990" cy="6951508"/>
          </a:xfrm>
          <a:prstGeom prst="rect">
            <a:avLst/>
          </a:prstGeom>
          <a:solidFill>
            <a:srgbClr val="EBEBEB">
              <a:alpha val="68711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72" name="Agrupar">
            <a:extLst>
              <a:ext uri="{FF2B5EF4-FFF2-40B4-BE49-F238E27FC236}">
                <a16:creationId xmlns:a16="http://schemas.microsoft.com/office/drawing/2014/main" id="{DA3BED80-4A63-886D-F2DA-EE8DCD179363}"/>
              </a:ext>
            </a:extLst>
          </p:cNvPr>
          <p:cNvSpPr txBox="1"/>
          <p:nvPr/>
        </p:nvSpPr>
        <p:spPr>
          <a:xfrm>
            <a:off x="338067" y="222378"/>
            <a:ext cx="5685643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just" defTabSz="412750" hangingPunct="0">
              <a:lnSpc>
                <a:spcPct val="90000"/>
              </a:lnSpc>
            </a:pPr>
            <a:r>
              <a:rPr lang="en-GB" sz="4400" kern="0" dirty="0">
                <a:latin typeface="Helvetica"/>
                <a:sym typeface="Helvetica"/>
              </a:rPr>
              <a:t>Results</a:t>
            </a:r>
            <a:endParaRPr lang="en-GB" sz="5000" kern="0" dirty="0">
              <a:latin typeface="Helvetica"/>
              <a:sym typeface="Helvetica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9376846-0D0A-E531-C5B0-14079086C3E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2939264" y="3270250"/>
            <a:ext cx="272510" cy="287258"/>
          </a:xfrm>
        </p:spPr>
        <p:txBody>
          <a:bodyPr/>
          <a:lstStyle/>
          <a:p>
            <a:pPr algn="ctr" defTabSz="412750" hangingPunct="0"/>
            <a:fld id="{86CB4B4D-7CA3-9044-876B-883B54F8677D}" type="slidenum">
              <a:rPr lang="es-ES" kern="0"/>
              <a:pPr algn="ctr" defTabSz="412750" hangingPunct="0"/>
              <a:t>17</a:t>
            </a:fld>
            <a:endParaRPr lang="es-ES" kern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1EF4DFCA-1995-4580-735F-1103E6E70716}"/>
                  </a:ext>
                </a:extLst>
              </p:cNvPr>
              <p:cNvSpPr/>
              <p:nvPr/>
            </p:nvSpPr>
            <p:spPr>
              <a:xfrm>
                <a:off x="6756518" y="2589026"/>
                <a:ext cx="5181600" cy="2358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t">
                <a:spAutoFit/>
              </a:bodyPr>
              <a:lstStyle/>
              <a:p>
                <a:pPr marL="228600" indent="-228600" algn="just" defTabSz="412750" hangingPunct="0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16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We can </a:t>
                </a:r>
                <a:r>
                  <a:rPr lang="en-US" sz="16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achieve superhuman condition </a:t>
                </a:r>
                <a:r>
                  <a:rPr lang="en-US" sz="16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for the offline regime</a:t>
                </a:r>
              </a:p>
              <a:p>
                <a:pPr marL="228600" indent="-228600" algn="just" defTabSz="412750" hangingPunct="0">
                  <a:lnSpc>
                    <a:spcPct val="15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600">
                    <a:solidFill>
                      <a:srgbClr val="5E5E5E"/>
                    </a:solidFill>
                  </a:defRPr>
                </a:pPr>
                <a:r>
                  <a:rPr lang="en-US" sz="16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How do we know when to rely on the machine? </a:t>
                </a:r>
                <a:r>
                  <a:rPr lang="en-US" sz="16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We are currently performing studies on the detection of superhuman condition during training, without having access to the ground truth</a:t>
                </a:r>
                <a14:m>
                  <m:oMath xmlns:m="http://schemas.openxmlformats.org/officeDocument/2006/math">
                    <m:r>
                      <a:rPr lang="en-US" sz="1600" i="1" kern="0" baseline="30000">
                        <a:solidFill>
                          <a:srgbClr val="5E5E5E"/>
                        </a:solidFill>
                        <a:latin typeface="Cambria Math" panose="02040503050406030204" pitchFamily="18" charset="0"/>
                        <a:sym typeface="Helvetica"/>
                      </a:rPr>
                      <m:t>1</m:t>
                    </m:r>
                  </m:oMath>
                </a14:m>
                <a:endParaRPr lang="en-US" sz="1600" b="1" i="1" kern="0" baseline="30000" dirty="0">
                  <a:solidFill>
                    <a:srgbClr val="5E5E5E"/>
                  </a:solidFill>
                  <a:latin typeface="Helvetica"/>
                  <a:sym typeface="Helvetica"/>
                </a:endParaRPr>
              </a:p>
            </p:txBody>
          </p:sp>
        </mc:Choice>
        <mc:Fallback>
          <p:sp>
            <p:nvSpPr>
              <p:cNvPr id="5" name="- Need for appropriate training. - A lot of resources required. - Human errors lead to inaccuracies in the classification.">
                <a:extLst>
                  <a:ext uri="{FF2B5EF4-FFF2-40B4-BE49-F238E27FC236}">
                    <a16:creationId xmlns:a16="http://schemas.microsoft.com/office/drawing/2014/main" id="{1EF4DFCA-1995-4580-735F-1103E6E7071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518" y="2589026"/>
                <a:ext cx="5181600" cy="23585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blipFill>
                <a:blip r:embed="rId3"/>
                <a:stretch>
                  <a:fillRect/>
                </a:stretch>
              </a:blip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s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uadroTexto 6">
            <a:extLst>
              <a:ext uri="{FF2B5EF4-FFF2-40B4-BE49-F238E27FC236}">
                <a16:creationId xmlns:a16="http://schemas.microsoft.com/office/drawing/2014/main" id="{93A22C17-6433-0959-764D-428AD51B7A2B}"/>
              </a:ext>
            </a:extLst>
          </p:cNvPr>
          <p:cNvSpPr txBox="1"/>
          <p:nvPr/>
        </p:nvSpPr>
        <p:spPr>
          <a:xfrm>
            <a:off x="6756518" y="6335968"/>
            <a:ext cx="5181600" cy="3422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just" defTabSz="412750" hangingPunct="0">
              <a:lnSpc>
                <a:spcPct val="90000"/>
              </a:lnSpc>
            </a:pPr>
            <a:r>
              <a:rPr lang="es-ES" sz="900" kern="0" baseline="30000" dirty="0">
                <a:solidFill>
                  <a:srgbClr val="6A6A6A"/>
                </a:solidFill>
                <a:latin typeface="Helvetica"/>
                <a:sym typeface="Helvetic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 </a:t>
            </a:r>
            <a:r>
              <a:rPr lang="es-ES" sz="900" kern="0" dirty="0">
                <a:solidFill>
                  <a:srgbClr val="6A6A6A"/>
                </a:solidFill>
                <a:latin typeface="Helvetica"/>
                <a:sym typeface="Helvetica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Bar, O., Drory, A., &amp; Giryes, R. (2022, May). A spectral perspective of DNN robustness to label noise. In International Conference on Artificial Intelligence and Statistics (pp. 3732-3752). PMLR.</a:t>
            </a:r>
            <a:endParaRPr lang="es-CH" sz="900" kern="0" dirty="0">
              <a:solidFill>
                <a:srgbClr val="6A6A6A"/>
              </a:solidFill>
              <a:latin typeface="Helvetica"/>
              <a:sym typeface="Helvetica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FA10D36D-B3BF-273B-A6A8-4D5CABA6B4D4}"/>
              </a:ext>
            </a:extLst>
          </p:cNvPr>
          <p:cNvSpPr txBox="1"/>
          <p:nvPr/>
        </p:nvSpPr>
        <p:spPr>
          <a:xfrm>
            <a:off x="1288999" y="5430588"/>
            <a:ext cx="3578678" cy="27334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pPr algn="ctr" defTabSz="412750" hangingPunct="0">
              <a:lnSpc>
                <a:spcPct val="90000"/>
              </a:lnSpc>
            </a:pPr>
            <a:r>
              <a:rPr lang="en-GB" sz="1300" kern="0" dirty="0">
                <a:solidFill>
                  <a:srgbClr val="D5D5D5">
                    <a:lumMod val="50000"/>
                  </a:srgbClr>
                </a:solidFill>
                <a:latin typeface="Helvetica"/>
                <a:sym typeface="Helvetica"/>
              </a:rPr>
              <a:t>Probability of human failure: 0.3</a:t>
            </a:r>
          </a:p>
        </p:txBody>
      </p:sp>
      <p:pic>
        <p:nvPicPr>
          <p:cNvPr id="15" name="Imagen 14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5F9B9D8E-71F8-FCDB-B69F-B26170D252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67" y="1601446"/>
            <a:ext cx="4931834" cy="369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24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" name="Future steps"/>
          <p:cNvSpPr txBox="1"/>
          <p:nvPr/>
        </p:nvSpPr>
        <p:spPr>
          <a:xfrm>
            <a:off x="842036" y="468109"/>
            <a:ext cx="3125856" cy="664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Conclusions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455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2939264" y="3270250"/>
            <a:ext cx="272510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18</a:t>
            </a:fld>
            <a:endParaRPr kern="0"/>
          </a:p>
        </p:txBody>
      </p:sp>
      <p:grpSp>
        <p:nvGrpSpPr>
          <p:cNvPr id="1479" name="Agrupar"/>
          <p:cNvGrpSpPr/>
          <p:nvPr/>
        </p:nvGrpSpPr>
        <p:grpSpPr>
          <a:xfrm>
            <a:off x="842036" y="2007274"/>
            <a:ext cx="11144085" cy="4146690"/>
            <a:chOff x="0" y="-1"/>
            <a:chExt cx="22288167" cy="8293378"/>
          </a:xfrm>
        </p:grpSpPr>
        <p:grpSp>
          <p:nvGrpSpPr>
            <p:cNvPr id="1460" name="Agrupar"/>
            <p:cNvGrpSpPr/>
            <p:nvPr/>
          </p:nvGrpSpPr>
          <p:grpSpPr>
            <a:xfrm>
              <a:off x="940278" y="-1"/>
              <a:ext cx="4203702" cy="6483956"/>
              <a:chOff x="0" y="0"/>
              <a:chExt cx="4203701" cy="6483954"/>
            </a:xfrm>
          </p:grpSpPr>
          <p:sp>
            <p:nvSpPr>
              <p:cNvPr id="1456" name="Figura"/>
              <p:cNvSpPr/>
              <p:nvPr/>
            </p:nvSpPr>
            <p:spPr>
              <a:xfrm>
                <a:off x="0" y="4465751"/>
                <a:ext cx="4203701" cy="2018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A8D9C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57" name="Figura"/>
              <p:cNvSpPr/>
              <p:nvPr/>
            </p:nvSpPr>
            <p:spPr>
              <a:xfrm>
                <a:off x="740" y="0"/>
                <a:ext cx="4202372" cy="449834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58" name="Currently"/>
              <p:cNvSpPr txBox="1"/>
              <p:nvPr/>
            </p:nvSpPr>
            <p:spPr>
              <a:xfrm>
                <a:off x="50003" y="4544800"/>
                <a:ext cx="4103694" cy="72294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US"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Causal Inference</a:t>
                </a:r>
                <a:endParaRPr sz="1500" kern="0" dirty="0">
                  <a:solidFill>
                    <a:srgbClr val="FAF9FB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1459" name="Improving anomaly detection performance in the online case trying different reward schemes"/>
              <p:cNvSpPr txBox="1"/>
              <p:nvPr/>
            </p:nvSpPr>
            <p:spPr>
              <a:xfrm>
                <a:off x="258444" y="174937"/>
                <a:ext cx="3684650" cy="340728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pPr algn="ctr" defTabSz="412750" hangingPunct="0">
                  <a:spcBef>
                    <a:spcPts val="1000"/>
                  </a:spcBef>
                </a:pPr>
                <a:r>
                  <a:rPr lang="en-US" sz="1300" kern="0" dirty="0">
                    <a:latin typeface="Helvetica"/>
                    <a:sym typeface="Helvetica"/>
                  </a:rPr>
                  <a:t>Causal inference achieve. We can use them for more complex use cases to complement RCTs</a:t>
                </a:r>
                <a:endParaRPr sz="1300" kern="0" dirty="0">
                  <a:latin typeface="Helvetica"/>
                  <a:sym typeface="Helvetica"/>
                </a:endParaRPr>
              </a:p>
            </p:txBody>
          </p:sp>
        </p:grpSp>
        <p:grpSp>
          <p:nvGrpSpPr>
            <p:cNvPr id="1465" name="Agrupar"/>
            <p:cNvGrpSpPr/>
            <p:nvPr/>
          </p:nvGrpSpPr>
          <p:grpSpPr>
            <a:xfrm>
              <a:off x="15809440" y="-1"/>
              <a:ext cx="4376531" cy="6483956"/>
              <a:chOff x="-1" y="-1"/>
              <a:chExt cx="4376530" cy="6483955"/>
            </a:xfrm>
          </p:grpSpPr>
          <p:sp>
            <p:nvSpPr>
              <p:cNvPr id="1461" name="Figura"/>
              <p:cNvSpPr/>
              <p:nvPr/>
            </p:nvSpPr>
            <p:spPr>
              <a:xfrm>
                <a:off x="-1" y="4465751"/>
                <a:ext cx="4376530" cy="201820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F917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62" name="Figura"/>
              <p:cNvSpPr/>
              <p:nvPr/>
            </p:nvSpPr>
            <p:spPr>
              <a:xfrm>
                <a:off x="739" y="-1"/>
                <a:ext cx="4375146" cy="44983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63" name="Next"/>
              <p:cNvSpPr txBox="1"/>
              <p:nvPr/>
            </p:nvSpPr>
            <p:spPr>
              <a:xfrm>
                <a:off x="55341" y="4544800"/>
                <a:ext cx="4103693" cy="72294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US"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Data monitoring</a:t>
                </a:r>
                <a:endParaRPr sz="1500" kern="0" dirty="0">
                  <a:solidFill>
                    <a:srgbClr val="FAF9FB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1464" name="Apply the project in a real-time data quality monitoring scenario."/>
              <p:cNvSpPr txBox="1"/>
              <p:nvPr/>
            </p:nvSpPr>
            <p:spPr>
              <a:xfrm>
                <a:off x="244922" y="295066"/>
                <a:ext cx="3931419" cy="307447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pPr algn="ctr" defTabSz="412750" hangingPunct="0">
                  <a:spcBef>
                    <a:spcPts val="1000"/>
                  </a:spcBef>
                </a:pPr>
                <a:r>
                  <a:rPr lang="en-US" sz="1300" kern="0" dirty="0">
                    <a:latin typeface="Helvetica"/>
                    <a:sym typeface="Helvetica"/>
                  </a:rPr>
                  <a:t>Ability to assist the shifter decisions without necessity of their constant feedback and automatize some system’s checks </a:t>
                </a:r>
              </a:p>
            </p:txBody>
          </p:sp>
        </p:grpSp>
        <p:grpSp>
          <p:nvGrpSpPr>
            <p:cNvPr id="1470" name="Agrupar"/>
            <p:cNvGrpSpPr/>
            <p:nvPr/>
          </p:nvGrpSpPr>
          <p:grpSpPr>
            <a:xfrm>
              <a:off x="8373700" y="952"/>
              <a:ext cx="4376530" cy="6482049"/>
              <a:chOff x="0" y="-1"/>
              <a:chExt cx="4376528" cy="6482047"/>
            </a:xfrm>
          </p:grpSpPr>
          <p:sp>
            <p:nvSpPr>
              <p:cNvPr id="1466" name="Figura"/>
              <p:cNvSpPr/>
              <p:nvPr/>
            </p:nvSpPr>
            <p:spPr>
              <a:xfrm>
                <a:off x="0" y="4464437"/>
                <a:ext cx="4376528" cy="20176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5" h="21425" extrusionOk="0">
                    <a:moveTo>
                      <a:pt x="7" y="0"/>
                    </a:moveTo>
                    <a:lnTo>
                      <a:pt x="7" y="19050"/>
                    </a:lnTo>
                    <a:cubicBezTo>
                      <a:pt x="-47" y="19917"/>
                      <a:pt x="202" y="20755"/>
                      <a:pt x="638" y="21168"/>
                    </a:cubicBezTo>
                    <a:cubicBezTo>
                      <a:pt x="1093" y="21600"/>
                      <a:pt x="1652" y="21479"/>
                      <a:pt x="2035" y="20865"/>
                    </a:cubicBezTo>
                    <a:lnTo>
                      <a:pt x="8292" y="9855"/>
                    </a:lnTo>
                    <a:lnTo>
                      <a:pt x="20537" y="9855"/>
                    </a:lnTo>
                    <a:cubicBezTo>
                      <a:pt x="20849" y="9906"/>
                      <a:pt x="21153" y="9679"/>
                      <a:pt x="21348" y="9247"/>
                    </a:cubicBezTo>
                    <a:cubicBezTo>
                      <a:pt x="21483" y="8946"/>
                      <a:pt x="21553" y="8568"/>
                      <a:pt x="21544" y="8183"/>
                    </a:cubicBezTo>
                    <a:lnTo>
                      <a:pt x="21542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F5C56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67" name="Figura"/>
              <p:cNvSpPr/>
              <p:nvPr/>
            </p:nvSpPr>
            <p:spPr>
              <a:xfrm>
                <a:off x="741" y="-1"/>
                <a:ext cx="4375145" cy="44970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0" h="21583" extrusionOk="0">
                    <a:moveTo>
                      <a:pt x="1008" y="3"/>
                    </a:moveTo>
                    <a:cubicBezTo>
                      <a:pt x="741" y="-17"/>
                      <a:pt x="476" y="56"/>
                      <a:pt x="283" y="204"/>
                    </a:cubicBezTo>
                    <a:cubicBezTo>
                      <a:pt x="83" y="357"/>
                      <a:pt x="-20" y="574"/>
                      <a:pt x="3" y="794"/>
                    </a:cubicBezTo>
                    <a:lnTo>
                      <a:pt x="3" y="21583"/>
                    </a:lnTo>
                    <a:lnTo>
                      <a:pt x="21580" y="21583"/>
                    </a:lnTo>
                    <a:lnTo>
                      <a:pt x="21574" y="725"/>
                    </a:lnTo>
                    <a:cubicBezTo>
                      <a:pt x="21579" y="560"/>
                      <a:pt x="21509" y="399"/>
                      <a:pt x="21378" y="272"/>
                    </a:cubicBezTo>
                    <a:cubicBezTo>
                      <a:pt x="21198" y="97"/>
                      <a:pt x="20924" y="2"/>
                      <a:pt x="20640" y="15"/>
                    </a:cubicBezTo>
                    <a:lnTo>
                      <a:pt x="1008" y="3"/>
                    </a:lnTo>
                    <a:close/>
                  </a:path>
                </a:pathLst>
              </a:custGeom>
              <a:solidFill>
                <a:srgbClr val="F3F2F4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 dirty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468" name="Next"/>
              <p:cNvSpPr txBox="1"/>
              <p:nvPr/>
            </p:nvSpPr>
            <p:spPr>
              <a:xfrm>
                <a:off x="55371" y="4543463"/>
                <a:ext cx="4272409" cy="72273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US"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Causal discovery</a:t>
                </a:r>
                <a:endParaRPr sz="1500" kern="0" dirty="0">
                  <a:solidFill>
                    <a:srgbClr val="FAF9FB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1469" name="Implement data augmentation techniques to be able to use the algorithm with low statistics data."/>
              <p:cNvSpPr txBox="1"/>
              <p:nvPr/>
            </p:nvSpPr>
            <p:spPr>
              <a:xfrm>
                <a:off x="127032" y="256655"/>
                <a:ext cx="4116217" cy="378424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t">
                <a:noAutofit/>
              </a:bodyPr>
              <a:lstStyle>
                <a:lvl1pPr>
                  <a:lnSpc>
                    <a:spcPct val="120000"/>
                  </a:lnSpc>
                  <a:spcBef>
                    <a:spcPts val="2000"/>
                  </a:spcBef>
                  <a:defRPr sz="2600">
                    <a:solidFill>
                      <a:srgbClr val="5E5E5E"/>
                    </a:solidFill>
                  </a:defRPr>
                </a:lvl1pPr>
              </a:lstStyle>
              <a:p>
                <a:pPr algn="ctr" defTabSz="412750" hangingPunct="0">
                  <a:spcBef>
                    <a:spcPts val="1000"/>
                  </a:spcBef>
                </a:pPr>
                <a:r>
                  <a:rPr lang="en-US" sz="1300" kern="0" dirty="0">
                    <a:latin typeface="Helvetica"/>
                    <a:sym typeface="Helvetica"/>
                  </a:rPr>
                  <a:t>First steps done towards causal discovery. Able to abstract the algorithm and adapted it to new use cases</a:t>
                </a:r>
                <a:endParaRPr sz="1300" kern="0" dirty="0">
                  <a:latin typeface="Helvetica"/>
                  <a:sym typeface="Helvetica"/>
                </a:endParaRPr>
              </a:p>
            </p:txBody>
          </p:sp>
        </p:grpSp>
        <p:sp>
          <p:nvSpPr>
            <p:cNvPr id="1471" name="Rectángulo redondeado"/>
            <p:cNvSpPr/>
            <p:nvPr/>
          </p:nvSpPr>
          <p:spPr>
            <a:xfrm>
              <a:off x="0" y="7020347"/>
              <a:ext cx="21729280" cy="695686"/>
            </a:xfrm>
            <a:prstGeom prst="roundRect">
              <a:avLst>
                <a:gd name="adj" fmla="val 50000"/>
              </a:avLst>
            </a:prstGeom>
            <a:solidFill>
              <a:srgbClr val="A09FA1">
                <a:alpha val="1739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72" name="Círculo"/>
            <p:cNvSpPr/>
            <p:nvPr/>
          </p:nvSpPr>
          <p:spPr>
            <a:xfrm>
              <a:off x="817490" y="7197898"/>
              <a:ext cx="340584" cy="340584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73" name="Círculo"/>
            <p:cNvSpPr/>
            <p:nvPr/>
          </p:nvSpPr>
          <p:spPr>
            <a:xfrm>
              <a:off x="8355510" y="7197898"/>
              <a:ext cx="340584" cy="340584"/>
            </a:xfrm>
            <a:prstGeom prst="ellipse">
              <a:avLst/>
            </a:prstGeom>
            <a:solidFill>
              <a:srgbClr val="F5C56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74" name="Círculo"/>
            <p:cNvSpPr/>
            <p:nvPr/>
          </p:nvSpPr>
          <p:spPr>
            <a:xfrm>
              <a:off x="15855432" y="7197898"/>
              <a:ext cx="340583" cy="340584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475" name="Flecha 11"/>
            <p:cNvSpPr/>
            <p:nvPr/>
          </p:nvSpPr>
          <p:spPr>
            <a:xfrm>
              <a:off x="19830532" y="6443004"/>
              <a:ext cx="2457635" cy="1850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469" y="0"/>
                  </a:moveTo>
                  <a:cubicBezTo>
                    <a:pt x="13010" y="0"/>
                    <a:pt x="12551" y="232"/>
                    <a:pt x="12200" y="697"/>
                  </a:cubicBezTo>
                  <a:cubicBezTo>
                    <a:pt x="11500" y="1626"/>
                    <a:pt x="11500" y="3135"/>
                    <a:pt x="12200" y="4065"/>
                  </a:cubicBezTo>
                  <a:lnTo>
                    <a:pt x="15479" y="8419"/>
                  </a:lnTo>
                  <a:lnTo>
                    <a:pt x="1793" y="8419"/>
                  </a:lnTo>
                  <a:cubicBezTo>
                    <a:pt x="802" y="8419"/>
                    <a:pt x="0" y="9485"/>
                    <a:pt x="0" y="10800"/>
                  </a:cubicBezTo>
                  <a:cubicBezTo>
                    <a:pt x="0" y="12115"/>
                    <a:pt x="802" y="13181"/>
                    <a:pt x="1793" y="13181"/>
                  </a:cubicBezTo>
                  <a:lnTo>
                    <a:pt x="15479" y="13181"/>
                  </a:lnTo>
                  <a:lnTo>
                    <a:pt x="12200" y="17535"/>
                  </a:lnTo>
                  <a:cubicBezTo>
                    <a:pt x="11500" y="18465"/>
                    <a:pt x="11500" y="19974"/>
                    <a:pt x="12200" y="20903"/>
                  </a:cubicBezTo>
                  <a:cubicBezTo>
                    <a:pt x="12551" y="21368"/>
                    <a:pt x="13010" y="21600"/>
                    <a:pt x="13469" y="21600"/>
                  </a:cubicBezTo>
                  <a:cubicBezTo>
                    <a:pt x="13927" y="21600"/>
                    <a:pt x="14387" y="21368"/>
                    <a:pt x="14737" y="20903"/>
                  </a:cubicBezTo>
                  <a:lnTo>
                    <a:pt x="21074" y="12484"/>
                  </a:lnTo>
                  <a:cubicBezTo>
                    <a:pt x="21424" y="12019"/>
                    <a:pt x="21600" y="11409"/>
                    <a:pt x="21600" y="10800"/>
                  </a:cubicBezTo>
                  <a:cubicBezTo>
                    <a:pt x="21600" y="10191"/>
                    <a:pt x="21424" y="9581"/>
                    <a:pt x="21074" y="9116"/>
                  </a:cubicBezTo>
                  <a:lnTo>
                    <a:pt x="14737" y="697"/>
                  </a:lnTo>
                  <a:cubicBezTo>
                    <a:pt x="14387" y="232"/>
                    <a:pt x="13927" y="0"/>
                    <a:pt x="13469" y="0"/>
                  </a:cubicBezTo>
                  <a:close/>
                </a:path>
              </a:pathLst>
            </a:custGeom>
            <a:solidFill>
              <a:srgbClr val="EFEFE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2" name="Figura">
            <a:extLst>
              <a:ext uri="{FF2B5EF4-FFF2-40B4-BE49-F238E27FC236}">
                <a16:creationId xmlns:a16="http://schemas.microsoft.com/office/drawing/2014/main" id="{2107F9B7-36B2-1562-0A40-9872F2A5F26E}"/>
              </a:ext>
            </a:extLst>
          </p:cNvPr>
          <p:cNvSpPr/>
          <p:nvPr/>
        </p:nvSpPr>
        <p:spPr>
          <a:xfrm>
            <a:off x="9635323" y="3605340"/>
            <a:ext cx="540000" cy="54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51" extrusionOk="0">
                <a:moveTo>
                  <a:pt x="10800" y="0"/>
                </a:moveTo>
                <a:cubicBezTo>
                  <a:pt x="10135" y="0"/>
                  <a:pt x="9470" y="205"/>
                  <a:pt x="8963" y="615"/>
                </a:cubicBezTo>
                <a:cubicBezTo>
                  <a:pt x="8583" y="921"/>
                  <a:pt x="8350" y="1300"/>
                  <a:pt x="8255" y="1696"/>
                </a:cubicBezTo>
                <a:lnTo>
                  <a:pt x="2126" y="1696"/>
                </a:lnTo>
                <a:lnTo>
                  <a:pt x="2117" y="1696"/>
                </a:lnTo>
                <a:cubicBezTo>
                  <a:pt x="1508" y="1696"/>
                  <a:pt x="1200" y="1697"/>
                  <a:pt x="875" y="1780"/>
                </a:cubicBezTo>
                <a:cubicBezTo>
                  <a:pt x="516" y="1886"/>
                  <a:pt x="234" y="2113"/>
                  <a:pt x="104" y="2403"/>
                </a:cubicBezTo>
                <a:cubicBezTo>
                  <a:pt x="0" y="2667"/>
                  <a:pt x="0" y="2916"/>
                  <a:pt x="0" y="3406"/>
                </a:cubicBezTo>
                <a:lnTo>
                  <a:pt x="0" y="14180"/>
                </a:lnTo>
                <a:cubicBezTo>
                  <a:pt x="0" y="14677"/>
                  <a:pt x="0" y="14926"/>
                  <a:pt x="104" y="15191"/>
                </a:cubicBezTo>
                <a:cubicBezTo>
                  <a:pt x="234" y="15480"/>
                  <a:pt x="516" y="15708"/>
                  <a:pt x="875" y="15813"/>
                </a:cubicBezTo>
                <a:cubicBezTo>
                  <a:pt x="1202" y="15897"/>
                  <a:pt x="1510" y="15897"/>
                  <a:pt x="2117" y="15897"/>
                </a:cubicBezTo>
                <a:lnTo>
                  <a:pt x="7972" y="15897"/>
                </a:lnTo>
                <a:lnTo>
                  <a:pt x="5794" y="21014"/>
                </a:lnTo>
                <a:cubicBezTo>
                  <a:pt x="5705" y="21223"/>
                  <a:pt x="5843" y="21451"/>
                  <a:pt x="6102" y="21523"/>
                </a:cubicBezTo>
                <a:cubicBezTo>
                  <a:pt x="6361" y="21594"/>
                  <a:pt x="6642" y="21483"/>
                  <a:pt x="6731" y="21274"/>
                </a:cubicBezTo>
                <a:lnTo>
                  <a:pt x="9019" y="15897"/>
                </a:lnTo>
                <a:lnTo>
                  <a:pt x="12603" y="15897"/>
                </a:lnTo>
                <a:lnTo>
                  <a:pt x="14840" y="21278"/>
                </a:lnTo>
                <a:cubicBezTo>
                  <a:pt x="14927" y="21487"/>
                  <a:pt x="15208" y="21600"/>
                  <a:pt x="15467" y="21530"/>
                </a:cubicBezTo>
                <a:cubicBezTo>
                  <a:pt x="15727" y="21459"/>
                  <a:pt x="15866" y="21233"/>
                  <a:pt x="15779" y="21023"/>
                </a:cubicBezTo>
                <a:lnTo>
                  <a:pt x="13647" y="15897"/>
                </a:lnTo>
                <a:lnTo>
                  <a:pt x="19474" y="15897"/>
                </a:lnTo>
                <a:cubicBezTo>
                  <a:pt x="20090" y="15897"/>
                  <a:pt x="20398" y="15897"/>
                  <a:pt x="20725" y="15813"/>
                </a:cubicBezTo>
                <a:cubicBezTo>
                  <a:pt x="21083" y="15708"/>
                  <a:pt x="21366" y="15480"/>
                  <a:pt x="21496" y="15191"/>
                </a:cubicBezTo>
                <a:cubicBezTo>
                  <a:pt x="21600" y="14926"/>
                  <a:pt x="21600" y="14678"/>
                  <a:pt x="21600" y="14188"/>
                </a:cubicBezTo>
                <a:lnTo>
                  <a:pt x="21600" y="3413"/>
                </a:lnTo>
                <a:cubicBezTo>
                  <a:pt x="21600" y="2915"/>
                  <a:pt x="21600" y="2667"/>
                  <a:pt x="21496" y="2403"/>
                </a:cubicBezTo>
                <a:cubicBezTo>
                  <a:pt x="21366" y="2113"/>
                  <a:pt x="21083" y="1886"/>
                  <a:pt x="20725" y="1780"/>
                </a:cubicBezTo>
                <a:cubicBezTo>
                  <a:pt x="20398" y="1696"/>
                  <a:pt x="20090" y="1696"/>
                  <a:pt x="19483" y="1696"/>
                </a:cubicBezTo>
                <a:lnTo>
                  <a:pt x="13345" y="1696"/>
                </a:lnTo>
                <a:cubicBezTo>
                  <a:pt x="13250" y="1300"/>
                  <a:pt x="13017" y="921"/>
                  <a:pt x="12637" y="615"/>
                </a:cubicBezTo>
                <a:cubicBezTo>
                  <a:pt x="12130" y="205"/>
                  <a:pt x="11465" y="0"/>
                  <a:pt x="10800" y="0"/>
                </a:cubicBezTo>
                <a:close/>
                <a:moveTo>
                  <a:pt x="10800" y="816"/>
                </a:moveTo>
                <a:cubicBezTo>
                  <a:pt x="11206" y="816"/>
                  <a:pt x="11613" y="941"/>
                  <a:pt x="11923" y="1192"/>
                </a:cubicBezTo>
                <a:cubicBezTo>
                  <a:pt x="12104" y="1338"/>
                  <a:pt x="12231" y="1512"/>
                  <a:pt x="12306" y="1696"/>
                </a:cubicBezTo>
                <a:lnTo>
                  <a:pt x="9293" y="1696"/>
                </a:lnTo>
                <a:cubicBezTo>
                  <a:pt x="9368" y="1512"/>
                  <a:pt x="9495" y="1338"/>
                  <a:pt x="9677" y="1192"/>
                </a:cubicBezTo>
                <a:cubicBezTo>
                  <a:pt x="9987" y="941"/>
                  <a:pt x="10393" y="816"/>
                  <a:pt x="10800" y="816"/>
                </a:cubicBezTo>
                <a:close/>
                <a:moveTo>
                  <a:pt x="1610" y="2516"/>
                </a:moveTo>
                <a:lnTo>
                  <a:pt x="1612" y="2516"/>
                </a:lnTo>
                <a:lnTo>
                  <a:pt x="19990" y="2516"/>
                </a:lnTo>
                <a:cubicBezTo>
                  <a:pt x="20155" y="2516"/>
                  <a:pt x="20239" y="2516"/>
                  <a:pt x="20328" y="2538"/>
                </a:cubicBezTo>
                <a:cubicBezTo>
                  <a:pt x="20425" y="2567"/>
                  <a:pt x="20502" y="2629"/>
                  <a:pt x="20538" y="2708"/>
                </a:cubicBezTo>
                <a:cubicBezTo>
                  <a:pt x="20566" y="2780"/>
                  <a:pt x="20566" y="2847"/>
                  <a:pt x="20566" y="2983"/>
                </a:cubicBezTo>
                <a:lnTo>
                  <a:pt x="20566" y="14613"/>
                </a:lnTo>
                <a:cubicBezTo>
                  <a:pt x="20566" y="14746"/>
                  <a:pt x="20566" y="14813"/>
                  <a:pt x="20538" y="14885"/>
                </a:cubicBezTo>
                <a:cubicBezTo>
                  <a:pt x="20502" y="14963"/>
                  <a:pt x="20425" y="15026"/>
                  <a:pt x="20328" y="15054"/>
                </a:cubicBezTo>
                <a:cubicBezTo>
                  <a:pt x="20239" y="15077"/>
                  <a:pt x="20155" y="15077"/>
                  <a:pt x="19987" y="15077"/>
                </a:cubicBezTo>
                <a:lnTo>
                  <a:pt x="18837" y="15077"/>
                </a:lnTo>
                <a:lnTo>
                  <a:pt x="18837" y="9043"/>
                </a:lnTo>
                <a:cubicBezTo>
                  <a:pt x="18837" y="8809"/>
                  <a:pt x="18603" y="8620"/>
                  <a:pt x="18314" y="8620"/>
                </a:cubicBezTo>
                <a:cubicBezTo>
                  <a:pt x="18024" y="8620"/>
                  <a:pt x="17790" y="8809"/>
                  <a:pt x="17790" y="9043"/>
                </a:cubicBezTo>
                <a:lnTo>
                  <a:pt x="17790" y="15077"/>
                </a:lnTo>
                <a:lnTo>
                  <a:pt x="16172" y="15077"/>
                </a:lnTo>
                <a:lnTo>
                  <a:pt x="16172" y="10326"/>
                </a:lnTo>
                <a:cubicBezTo>
                  <a:pt x="16172" y="10093"/>
                  <a:pt x="15938" y="9903"/>
                  <a:pt x="15648" y="9903"/>
                </a:cubicBezTo>
                <a:cubicBezTo>
                  <a:pt x="15359" y="9903"/>
                  <a:pt x="15125" y="10093"/>
                  <a:pt x="15125" y="10326"/>
                </a:cubicBezTo>
                <a:lnTo>
                  <a:pt x="15125" y="15077"/>
                </a:lnTo>
                <a:lnTo>
                  <a:pt x="13686" y="15077"/>
                </a:lnTo>
                <a:lnTo>
                  <a:pt x="13686" y="11744"/>
                </a:lnTo>
                <a:cubicBezTo>
                  <a:pt x="13686" y="11511"/>
                  <a:pt x="13452" y="11321"/>
                  <a:pt x="13162" y="11321"/>
                </a:cubicBezTo>
                <a:cubicBezTo>
                  <a:pt x="12873" y="11321"/>
                  <a:pt x="12639" y="11511"/>
                  <a:pt x="12639" y="11744"/>
                </a:cubicBezTo>
                <a:lnTo>
                  <a:pt x="12639" y="15077"/>
                </a:lnTo>
                <a:lnTo>
                  <a:pt x="11324" y="15077"/>
                </a:lnTo>
                <a:lnTo>
                  <a:pt x="11324" y="10657"/>
                </a:lnTo>
                <a:cubicBezTo>
                  <a:pt x="11324" y="10424"/>
                  <a:pt x="11089" y="10234"/>
                  <a:pt x="10800" y="10234"/>
                </a:cubicBezTo>
                <a:cubicBezTo>
                  <a:pt x="10510" y="10234"/>
                  <a:pt x="10276" y="10424"/>
                  <a:pt x="10276" y="10657"/>
                </a:cubicBezTo>
                <a:lnTo>
                  <a:pt x="10276" y="15077"/>
                </a:lnTo>
                <a:lnTo>
                  <a:pt x="8761" y="15077"/>
                </a:lnTo>
                <a:lnTo>
                  <a:pt x="8761" y="12727"/>
                </a:lnTo>
                <a:cubicBezTo>
                  <a:pt x="8761" y="12494"/>
                  <a:pt x="8526" y="12304"/>
                  <a:pt x="8237" y="12304"/>
                </a:cubicBezTo>
                <a:cubicBezTo>
                  <a:pt x="7948" y="12304"/>
                  <a:pt x="7713" y="12494"/>
                  <a:pt x="7713" y="12727"/>
                </a:cubicBezTo>
                <a:lnTo>
                  <a:pt x="7713" y="15077"/>
                </a:lnTo>
                <a:lnTo>
                  <a:pt x="6502" y="15077"/>
                </a:lnTo>
                <a:lnTo>
                  <a:pt x="6502" y="12924"/>
                </a:lnTo>
                <a:cubicBezTo>
                  <a:pt x="6502" y="12690"/>
                  <a:pt x="6267" y="12501"/>
                  <a:pt x="5978" y="12501"/>
                </a:cubicBezTo>
                <a:cubicBezTo>
                  <a:pt x="5688" y="12501"/>
                  <a:pt x="5453" y="12690"/>
                  <a:pt x="5453" y="12924"/>
                </a:cubicBezTo>
                <a:lnTo>
                  <a:pt x="5453" y="15077"/>
                </a:lnTo>
                <a:lnTo>
                  <a:pt x="4062" y="15077"/>
                </a:lnTo>
                <a:lnTo>
                  <a:pt x="4062" y="13390"/>
                </a:lnTo>
                <a:cubicBezTo>
                  <a:pt x="4062" y="13156"/>
                  <a:pt x="3828" y="12967"/>
                  <a:pt x="3538" y="12967"/>
                </a:cubicBezTo>
                <a:cubicBezTo>
                  <a:pt x="3249" y="12967"/>
                  <a:pt x="3014" y="13156"/>
                  <a:pt x="3014" y="13390"/>
                </a:cubicBezTo>
                <a:lnTo>
                  <a:pt x="3014" y="15077"/>
                </a:lnTo>
                <a:lnTo>
                  <a:pt x="1610" y="15077"/>
                </a:lnTo>
                <a:cubicBezTo>
                  <a:pt x="1445" y="15077"/>
                  <a:pt x="1361" y="15077"/>
                  <a:pt x="1272" y="15054"/>
                </a:cubicBezTo>
                <a:cubicBezTo>
                  <a:pt x="1174" y="15026"/>
                  <a:pt x="1098" y="14963"/>
                  <a:pt x="1063" y="14885"/>
                </a:cubicBezTo>
                <a:cubicBezTo>
                  <a:pt x="1035" y="14813"/>
                  <a:pt x="1035" y="14746"/>
                  <a:pt x="1035" y="14611"/>
                </a:cubicBezTo>
                <a:lnTo>
                  <a:pt x="1035" y="2981"/>
                </a:lnTo>
                <a:cubicBezTo>
                  <a:pt x="1035" y="2848"/>
                  <a:pt x="1035" y="2780"/>
                  <a:pt x="1063" y="2708"/>
                </a:cubicBezTo>
                <a:cubicBezTo>
                  <a:pt x="1098" y="2629"/>
                  <a:pt x="1174" y="2567"/>
                  <a:pt x="1272" y="2538"/>
                </a:cubicBezTo>
                <a:cubicBezTo>
                  <a:pt x="1360" y="2516"/>
                  <a:pt x="1444" y="2516"/>
                  <a:pt x="1610" y="2516"/>
                </a:cubicBezTo>
                <a:close/>
                <a:moveTo>
                  <a:pt x="16022" y="4104"/>
                </a:moveTo>
                <a:cubicBezTo>
                  <a:pt x="15735" y="4122"/>
                  <a:pt x="15517" y="4319"/>
                  <a:pt x="15530" y="4551"/>
                </a:cubicBezTo>
                <a:cubicBezTo>
                  <a:pt x="15541" y="4768"/>
                  <a:pt x="15753" y="4944"/>
                  <a:pt x="16022" y="4958"/>
                </a:cubicBezTo>
                <a:lnTo>
                  <a:pt x="17094" y="4958"/>
                </a:lnTo>
                <a:lnTo>
                  <a:pt x="12753" y="8464"/>
                </a:lnTo>
                <a:lnTo>
                  <a:pt x="11579" y="7538"/>
                </a:lnTo>
                <a:cubicBezTo>
                  <a:pt x="11491" y="7457"/>
                  <a:pt x="11363" y="7412"/>
                  <a:pt x="11230" y="7413"/>
                </a:cubicBezTo>
                <a:cubicBezTo>
                  <a:pt x="11101" y="7415"/>
                  <a:pt x="10978" y="7460"/>
                  <a:pt x="10892" y="7538"/>
                </a:cubicBezTo>
                <a:lnTo>
                  <a:pt x="7112" y="10592"/>
                </a:lnTo>
                <a:lnTo>
                  <a:pt x="5973" y="9684"/>
                </a:lnTo>
                <a:cubicBezTo>
                  <a:pt x="5875" y="9610"/>
                  <a:pt x="5747" y="9569"/>
                  <a:pt x="5614" y="9566"/>
                </a:cubicBezTo>
                <a:cubicBezTo>
                  <a:pt x="5472" y="9563"/>
                  <a:pt x="5333" y="9605"/>
                  <a:pt x="5229" y="9684"/>
                </a:cubicBezTo>
                <a:lnTo>
                  <a:pt x="3357" y="11190"/>
                </a:lnTo>
                <a:cubicBezTo>
                  <a:pt x="3211" y="11325"/>
                  <a:pt x="3191" y="11521"/>
                  <a:pt x="3308" y="11673"/>
                </a:cubicBezTo>
                <a:cubicBezTo>
                  <a:pt x="3464" y="11873"/>
                  <a:pt x="3793" y="11931"/>
                  <a:pt x="4037" y="11801"/>
                </a:cubicBezTo>
                <a:lnTo>
                  <a:pt x="5608" y="10550"/>
                </a:lnTo>
                <a:lnTo>
                  <a:pt x="6703" y="11432"/>
                </a:lnTo>
                <a:cubicBezTo>
                  <a:pt x="6816" y="11524"/>
                  <a:pt x="6972" y="11572"/>
                  <a:pt x="7132" y="11565"/>
                </a:cubicBezTo>
                <a:cubicBezTo>
                  <a:pt x="7270" y="11559"/>
                  <a:pt x="7400" y="11512"/>
                  <a:pt x="7498" y="11432"/>
                </a:cubicBezTo>
                <a:lnTo>
                  <a:pt x="11260" y="8422"/>
                </a:lnTo>
                <a:lnTo>
                  <a:pt x="12293" y="9274"/>
                </a:lnTo>
                <a:cubicBezTo>
                  <a:pt x="12409" y="9374"/>
                  <a:pt x="12572" y="9429"/>
                  <a:pt x="12741" y="9424"/>
                </a:cubicBezTo>
                <a:cubicBezTo>
                  <a:pt x="12897" y="9420"/>
                  <a:pt x="13044" y="9366"/>
                  <a:pt x="13151" y="9274"/>
                </a:cubicBezTo>
                <a:lnTo>
                  <a:pt x="17777" y="5555"/>
                </a:lnTo>
                <a:lnTo>
                  <a:pt x="17777" y="6396"/>
                </a:lnTo>
                <a:cubicBezTo>
                  <a:pt x="17798" y="6631"/>
                  <a:pt x="18046" y="6809"/>
                  <a:pt x="18337" y="6799"/>
                </a:cubicBezTo>
                <a:cubicBezTo>
                  <a:pt x="18609" y="6789"/>
                  <a:pt x="18829" y="6616"/>
                  <a:pt x="18845" y="6396"/>
                </a:cubicBezTo>
                <a:lnTo>
                  <a:pt x="18845" y="4478"/>
                </a:lnTo>
                <a:cubicBezTo>
                  <a:pt x="18857" y="4374"/>
                  <a:pt x="18810" y="4272"/>
                  <a:pt x="18718" y="4200"/>
                </a:cubicBezTo>
                <a:cubicBezTo>
                  <a:pt x="18629" y="4130"/>
                  <a:pt x="18506" y="4095"/>
                  <a:pt x="18382" y="4104"/>
                </a:cubicBezTo>
                <a:lnTo>
                  <a:pt x="16022" y="4104"/>
                </a:lnTo>
                <a:close/>
                <a:moveTo>
                  <a:pt x="3708" y="4106"/>
                </a:moveTo>
                <a:cubicBezTo>
                  <a:pt x="3574" y="4106"/>
                  <a:pt x="3440" y="4147"/>
                  <a:pt x="3337" y="4230"/>
                </a:cubicBezTo>
                <a:cubicBezTo>
                  <a:pt x="3133" y="4395"/>
                  <a:pt x="3133" y="4663"/>
                  <a:pt x="3337" y="4828"/>
                </a:cubicBezTo>
                <a:cubicBezTo>
                  <a:pt x="3542" y="4994"/>
                  <a:pt x="3873" y="4994"/>
                  <a:pt x="4078" y="4828"/>
                </a:cubicBezTo>
                <a:cubicBezTo>
                  <a:pt x="4283" y="4663"/>
                  <a:pt x="4283" y="4395"/>
                  <a:pt x="4078" y="4230"/>
                </a:cubicBezTo>
                <a:cubicBezTo>
                  <a:pt x="3976" y="4147"/>
                  <a:pt x="3842" y="4106"/>
                  <a:pt x="3708" y="4106"/>
                </a:cubicBezTo>
                <a:close/>
                <a:moveTo>
                  <a:pt x="3708" y="5831"/>
                </a:moveTo>
                <a:cubicBezTo>
                  <a:pt x="3574" y="5831"/>
                  <a:pt x="3440" y="5872"/>
                  <a:pt x="3337" y="5955"/>
                </a:cubicBezTo>
                <a:cubicBezTo>
                  <a:pt x="3133" y="6120"/>
                  <a:pt x="3133" y="6388"/>
                  <a:pt x="3337" y="6553"/>
                </a:cubicBezTo>
                <a:cubicBezTo>
                  <a:pt x="3542" y="6718"/>
                  <a:pt x="3873" y="6718"/>
                  <a:pt x="4078" y="6553"/>
                </a:cubicBezTo>
                <a:cubicBezTo>
                  <a:pt x="4283" y="6388"/>
                  <a:pt x="4283" y="6120"/>
                  <a:pt x="4078" y="5955"/>
                </a:cubicBezTo>
                <a:cubicBezTo>
                  <a:pt x="3976" y="5872"/>
                  <a:pt x="3842" y="5831"/>
                  <a:pt x="3708" y="5831"/>
                </a:cubicBezTo>
                <a:close/>
                <a:moveTo>
                  <a:pt x="3708" y="7556"/>
                </a:moveTo>
                <a:cubicBezTo>
                  <a:pt x="3574" y="7556"/>
                  <a:pt x="3440" y="7597"/>
                  <a:pt x="3337" y="7679"/>
                </a:cubicBezTo>
                <a:cubicBezTo>
                  <a:pt x="3133" y="7844"/>
                  <a:pt x="3133" y="8112"/>
                  <a:pt x="3337" y="8278"/>
                </a:cubicBezTo>
                <a:cubicBezTo>
                  <a:pt x="3542" y="8443"/>
                  <a:pt x="3873" y="8443"/>
                  <a:pt x="4078" y="8278"/>
                </a:cubicBezTo>
                <a:cubicBezTo>
                  <a:pt x="4283" y="8112"/>
                  <a:pt x="4283" y="7844"/>
                  <a:pt x="4078" y="7679"/>
                </a:cubicBezTo>
                <a:cubicBezTo>
                  <a:pt x="3976" y="7597"/>
                  <a:pt x="3842" y="7556"/>
                  <a:pt x="3708" y="7556"/>
                </a:cubicBezTo>
                <a:close/>
              </a:path>
            </a:pathLst>
          </a:custGeom>
          <a:solidFill>
            <a:srgbClr val="3D3C3D"/>
          </a:solidFill>
          <a:ln w="12700" cap="flat">
            <a:solidFill>
              <a:schemeClr val="tx2">
                <a:lumMod val="50000"/>
              </a:schemeClr>
            </a:solidFill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412750" hangingPunct="0">
              <a:defRPr sz="32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Medium"/>
              </a:defRPr>
            </a:pPr>
            <a:endParaRPr sz="1600" kern="0" dirty="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4" name="Gráfico 3" descr="Gráfico logarítmico contorno">
            <a:extLst>
              <a:ext uri="{FF2B5EF4-FFF2-40B4-BE49-F238E27FC236}">
                <a16:creationId xmlns:a16="http://schemas.microsoft.com/office/drawing/2014/main" id="{55B84A70-3CD2-EF88-1DC5-8E524B1A8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16677" y="3645644"/>
            <a:ext cx="540000" cy="540000"/>
          </a:xfrm>
          <a:prstGeom prst="rect">
            <a:avLst/>
          </a:prstGeom>
        </p:spPr>
      </p:pic>
      <p:pic>
        <p:nvPicPr>
          <p:cNvPr id="6" name="Gráfico 5" descr="Red contorno">
            <a:extLst>
              <a:ext uri="{FF2B5EF4-FFF2-40B4-BE49-F238E27FC236}">
                <a16:creationId xmlns:a16="http://schemas.microsoft.com/office/drawing/2014/main" id="{34E592B2-5174-8E0C-956E-E84CB02E1F0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793113" y="3645644"/>
            <a:ext cx="540000" cy="540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06" name="Agrupar"/>
          <p:cNvGrpSpPr/>
          <p:nvPr/>
        </p:nvGrpSpPr>
        <p:grpSpPr>
          <a:xfrm>
            <a:off x="247650" y="50653"/>
            <a:ext cx="10528300" cy="7048500"/>
            <a:chOff x="0" y="0"/>
            <a:chExt cx="21322567" cy="14300200"/>
          </a:xfrm>
        </p:grpSpPr>
        <p:sp>
          <p:nvSpPr>
            <p:cNvPr id="1483" name="Кружок"/>
            <p:cNvSpPr/>
            <p:nvPr/>
          </p:nvSpPr>
          <p:spPr>
            <a:xfrm>
              <a:off x="2339527" y="3275657"/>
              <a:ext cx="353817" cy="353817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4" name="Кружок"/>
            <p:cNvSpPr/>
            <p:nvPr/>
          </p:nvSpPr>
          <p:spPr>
            <a:xfrm>
              <a:off x="8356600" y="12133013"/>
              <a:ext cx="996059" cy="996059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5" name="Кружок"/>
            <p:cNvSpPr/>
            <p:nvPr/>
          </p:nvSpPr>
          <p:spPr>
            <a:xfrm>
              <a:off x="200470" y="6319142"/>
              <a:ext cx="996060" cy="996059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6" name="Кружок"/>
            <p:cNvSpPr/>
            <p:nvPr/>
          </p:nvSpPr>
          <p:spPr>
            <a:xfrm>
              <a:off x="7112000" y="0"/>
              <a:ext cx="1270000" cy="1270000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7" name="Кружок"/>
            <p:cNvSpPr/>
            <p:nvPr/>
          </p:nvSpPr>
          <p:spPr>
            <a:xfrm>
              <a:off x="9372600" y="1955800"/>
              <a:ext cx="584200" cy="584200"/>
            </a:xfrm>
            <a:prstGeom prst="ellipse">
              <a:avLst/>
            </a:prstGeom>
            <a:solidFill>
              <a:srgbClr val="9FDC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8" name="Кружок"/>
            <p:cNvSpPr/>
            <p:nvPr/>
          </p:nvSpPr>
          <p:spPr>
            <a:xfrm>
              <a:off x="0" y="12141200"/>
              <a:ext cx="584200" cy="584200"/>
            </a:xfrm>
            <a:prstGeom prst="ellipse">
              <a:avLst/>
            </a:prstGeom>
            <a:solidFill>
              <a:srgbClr val="9ADAC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89" name="Кружок"/>
            <p:cNvSpPr/>
            <p:nvPr/>
          </p:nvSpPr>
          <p:spPr>
            <a:xfrm>
              <a:off x="6299200" y="13716000"/>
              <a:ext cx="584200" cy="584200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0" name="Кружок"/>
            <p:cNvSpPr/>
            <p:nvPr/>
          </p:nvSpPr>
          <p:spPr>
            <a:xfrm>
              <a:off x="11686727" y="12646470"/>
              <a:ext cx="584203" cy="584203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1" name="Кружок"/>
            <p:cNvSpPr/>
            <p:nvPr/>
          </p:nvSpPr>
          <p:spPr>
            <a:xfrm>
              <a:off x="505270" y="1219200"/>
              <a:ext cx="1270004" cy="1270000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2" name="Кружок"/>
            <p:cNvSpPr/>
            <p:nvPr/>
          </p:nvSpPr>
          <p:spPr>
            <a:xfrm>
              <a:off x="3553271" y="1562100"/>
              <a:ext cx="584203" cy="584200"/>
            </a:xfrm>
            <a:prstGeom prst="ellipse">
              <a:avLst/>
            </a:prstGeom>
            <a:solidFill>
              <a:srgbClr val="9ADAC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3" name="Кружок"/>
            <p:cNvSpPr/>
            <p:nvPr/>
          </p:nvSpPr>
          <p:spPr>
            <a:xfrm>
              <a:off x="2610741" y="12227370"/>
              <a:ext cx="996059" cy="996059"/>
            </a:xfrm>
            <a:prstGeom prst="ellipse">
              <a:avLst/>
            </a:prstGeom>
            <a:solidFill>
              <a:srgbClr val="FDC25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4" name="Кружок"/>
            <p:cNvSpPr/>
            <p:nvPr/>
          </p:nvSpPr>
          <p:spPr>
            <a:xfrm>
              <a:off x="11547920" y="724791"/>
              <a:ext cx="353817" cy="353818"/>
            </a:xfrm>
            <a:prstGeom prst="ellipse">
              <a:avLst/>
            </a:prstGeom>
            <a:solidFill>
              <a:srgbClr val="F885A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5" name="Кружок"/>
            <p:cNvSpPr/>
            <p:nvPr/>
          </p:nvSpPr>
          <p:spPr>
            <a:xfrm>
              <a:off x="5311328" y="12622856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6" name="Кружок"/>
            <p:cNvSpPr/>
            <p:nvPr/>
          </p:nvSpPr>
          <p:spPr>
            <a:xfrm>
              <a:off x="963363" y="10591800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7" name="Кружок"/>
            <p:cNvSpPr/>
            <p:nvPr/>
          </p:nvSpPr>
          <p:spPr>
            <a:xfrm>
              <a:off x="5997128" y="1675457"/>
              <a:ext cx="353817" cy="353817"/>
            </a:xfrm>
            <a:prstGeom prst="ellipse">
              <a:avLst/>
            </a:prstGeom>
            <a:solidFill>
              <a:srgbClr val="DFDC6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8" name="Кружок"/>
            <p:cNvSpPr/>
            <p:nvPr/>
          </p:nvSpPr>
          <p:spPr>
            <a:xfrm>
              <a:off x="409128" y="3504257"/>
              <a:ext cx="353817" cy="353817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499" name="Кружок"/>
            <p:cNvSpPr/>
            <p:nvPr/>
          </p:nvSpPr>
          <p:spPr>
            <a:xfrm>
              <a:off x="78927" y="8686800"/>
              <a:ext cx="584203" cy="584200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00" name="Кружок"/>
            <p:cNvSpPr/>
            <p:nvPr/>
          </p:nvSpPr>
          <p:spPr>
            <a:xfrm>
              <a:off x="10823127" y="11556056"/>
              <a:ext cx="353817" cy="353817"/>
            </a:xfrm>
            <a:prstGeom prst="ellipse">
              <a:avLst/>
            </a:prstGeom>
            <a:solidFill>
              <a:srgbClr val="FE8A6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grpSp>
          <p:nvGrpSpPr>
            <p:cNvPr id="1505" name="Agrupar"/>
            <p:cNvGrpSpPr/>
            <p:nvPr/>
          </p:nvGrpSpPr>
          <p:grpSpPr>
            <a:xfrm>
              <a:off x="6049103" y="2567006"/>
              <a:ext cx="15273464" cy="9339914"/>
              <a:chOff x="133632" y="944023"/>
              <a:chExt cx="15273463" cy="9339913"/>
            </a:xfrm>
          </p:grpSpPr>
          <p:grpSp>
            <p:nvGrpSpPr>
              <p:cNvPr id="1503" name="Agrupar"/>
              <p:cNvGrpSpPr/>
              <p:nvPr/>
            </p:nvGrpSpPr>
            <p:grpSpPr>
              <a:xfrm>
                <a:off x="1999710" y="944023"/>
                <a:ext cx="13407385" cy="9339913"/>
                <a:chOff x="654674" y="944023"/>
                <a:chExt cx="13407384" cy="9339912"/>
              </a:xfrm>
            </p:grpSpPr>
            <p:sp>
              <p:nvSpPr>
                <p:cNvPr id="1501" name="Закругленный прямоугольник"/>
                <p:cNvSpPr/>
                <p:nvPr/>
              </p:nvSpPr>
              <p:spPr>
                <a:xfrm rot="542507">
                  <a:off x="654674" y="944023"/>
                  <a:ext cx="12752437" cy="9339912"/>
                </a:xfrm>
                <a:prstGeom prst="roundRect">
                  <a:avLst>
                    <a:gd name="adj" fmla="val 13865"/>
                  </a:avLst>
                </a:prstGeom>
                <a:solidFill>
                  <a:srgbClr val="ECEBEC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>
                    <a:lnSpc>
                      <a:spcPct val="100000"/>
                    </a:lnSpc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/>
                </a:p>
              </p:txBody>
            </p:sp>
            <p:sp>
              <p:nvSpPr>
                <p:cNvPr id="1502" name="Agrupar"/>
                <p:cNvSpPr/>
                <p:nvPr/>
              </p:nvSpPr>
              <p:spPr>
                <a:xfrm>
                  <a:off x="2092152" y="3385184"/>
                  <a:ext cx="11969906" cy="322620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l">
                    <a:defRPr sz="10000">
                      <a:solidFill>
                        <a:srgbClr val="3B3B3D"/>
                      </a:solidFill>
                    </a:defRPr>
                  </a:pPr>
                  <a:r>
                    <a:rPr sz="5000" dirty="0"/>
                    <a:t>Thanks</a:t>
                  </a:r>
                </a:p>
                <a:p>
                  <a:pPr algn="l">
                    <a:defRPr sz="10000">
                      <a:solidFill>
                        <a:srgbClr val="3B3B3D"/>
                      </a:solidFill>
                    </a:defRPr>
                  </a:pPr>
                  <a:r>
                    <a:rPr lang="en-US" sz="5000" dirty="0"/>
                    <a:t>f</a:t>
                  </a:r>
                  <a:r>
                    <a:rPr sz="5000" dirty="0"/>
                    <a:t>or your attention</a:t>
                  </a:r>
                </a:p>
              </p:txBody>
            </p:sp>
          </p:grpSp>
          <p:sp>
            <p:nvSpPr>
              <p:cNvPr id="1504" name="Фигура"/>
              <p:cNvSpPr/>
              <p:nvPr/>
            </p:nvSpPr>
            <p:spPr>
              <a:xfrm rot="21003865">
                <a:off x="133632" y="1297019"/>
                <a:ext cx="3252969" cy="18317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344" extrusionOk="0">
                    <a:moveTo>
                      <a:pt x="21600" y="4035"/>
                    </a:moveTo>
                    <a:cubicBezTo>
                      <a:pt x="17284" y="-487"/>
                      <a:pt x="11929" y="-1256"/>
                      <a:pt x="7215" y="1971"/>
                    </a:cubicBezTo>
                    <a:cubicBezTo>
                      <a:pt x="4240" y="4007"/>
                      <a:pt x="1719" y="7541"/>
                      <a:pt x="0" y="12084"/>
                    </a:cubicBezTo>
                    <a:cubicBezTo>
                      <a:pt x="2841" y="9497"/>
                      <a:pt x="6258" y="9400"/>
                      <a:pt x="9150" y="11823"/>
                    </a:cubicBezTo>
                    <a:cubicBezTo>
                      <a:pt x="11280" y="13609"/>
                      <a:pt x="12944" y="16641"/>
                      <a:pt x="13824" y="20344"/>
                    </a:cubicBezTo>
                    <a:lnTo>
                      <a:pt x="21600" y="4035"/>
                    </a:lnTo>
                    <a:close/>
                  </a:path>
                </a:pathLst>
              </a:custGeom>
              <a:solidFill>
                <a:srgbClr val="ECEBE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/>
              </a:p>
            </p:txBody>
          </p:sp>
        </p:grpSp>
      </p:grpSp>
      <p:sp>
        <p:nvSpPr>
          <p:cNvPr id="1507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5979516" y="6540500"/>
            <a:ext cx="272510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19</a:t>
            </a:fld>
            <a:endParaRPr/>
          </a:p>
        </p:txBody>
      </p:sp>
      <p:sp>
        <p:nvSpPr>
          <p:cNvPr id="3" name="Robot">
            <a:extLst>
              <a:ext uri="{FF2B5EF4-FFF2-40B4-BE49-F238E27FC236}">
                <a16:creationId xmlns:a16="http://schemas.microsoft.com/office/drawing/2014/main" id="{EDB256BB-7746-805C-1BAA-698A9B3118C4}"/>
              </a:ext>
            </a:extLst>
          </p:cNvPr>
          <p:cNvSpPr/>
          <p:nvPr/>
        </p:nvSpPr>
        <p:spPr>
          <a:xfrm flipH="1">
            <a:off x="1543605" y="2245148"/>
            <a:ext cx="1918007" cy="2895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47" h="21600" extrusionOk="0">
                <a:moveTo>
                  <a:pt x="7636" y="0"/>
                </a:moveTo>
                <a:cubicBezTo>
                  <a:pt x="7308" y="0"/>
                  <a:pt x="7042" y="178"/>
                  <a:pt x="7042" y="398"/>
                </a:cubicBezTo>
                <a:lnTo>
                  <a:pt x="7042" y="1269"/>
                </a:lnTo>
                <a:cubicBezTo>
                  <a:pt x="7042" y="1360"/>
                  <a:pt x="6932" y="1434"/>
                  <a:pt x="6796" y="1434"/>
                </a:cubicBezTo>
                <a:lnTo>
                  <a:pt x="6444" y="1434"/>
                </a:lnTo>
                <a:cubicBezTo>
                  <a:pt x="6308" y="1434"/>
                  <a:pt x="6197" y="1509"/>
                  <a:pt x="6197" y="1600"/>
                </a:cubicBezTo>
                <a:lnTo>
                  <a:pt x="6197" y="2450"/>
                </a:lnTo>
                <a:cubicBezTo>
                  <a:pt x="6197" y="2541"/>
                  <a:pt x="6308" y="2614"/>
                  <a:pt x="6444" y="2614"/>
                </a:cubicBezTo>
                <a:lnTo>
                  <a:pt x="6796" y="2614"/>
                </a:lnTo>
                <a:cubicBezTo>
                  <a:pt x="6932" y="2614"/>
                  <a:pt x="7042" y="2688"/>
                  <a:pt x="7042" y="2779"/>
                </a:cubicBezTo>
                <a:lnTo>
                  <a:pt x="7042" y="4048"/>
                </a:lnTo>
                <a:lnTo>
                  <a:pt x="4708" y="4048"/>
                </a:lnTo>
                <a:cubicBezTo>
                  <a:pt x="4373" y="4048"/>
                  <a:pt x="4102" y="4230"/>
                  <a:pt x="4102" y="4455"/>
                </a:cubicBezTo>
                <a:lnTo>
                  <a:pt x="4102" y="5592"/>
                </a:lnTo>
                <a:lnTo>
                  <a:pt x="3470" y="5592"/>
                </a:lnTo>
                <a:lnTo>
                  <a:pt x="3470" y="5197"/>
                </a:lnTo>
                <a:cubicBezTo>
                  <a:pt x="3470" y="5006"/>
                  <a:pt x="3238" y="4850"/>
                  <a:pt x="2952" y="4850"/>
                </a:cubicBezTo>
                <a:lnTo>
                  <a:pt x="575" y="4850"/>
                </a:lnTo>
                <a:cubicBezTo>
                  <a:pt x="289" y="4850"/>
                  <a:pt x="57" y="5006"/>
                  <a:pt x="57" y="5197"/>
                </a:cubicBezTo>
                <a:lnTo>
                  <a:pt x="57" y="9364"/>
                </a:lnTo>
                <a:cubicBezTo>
                  <a:pt x="57" y="9530"/>
                  <a:pt x="233" y="9669"/>
                  <a:pt x="464" y="9703"/>
                </a:cubicBezTo>
                <a:lnTo>
                  <a:pt x="464" y="10395"/>
                </a:lnTo>
                <a:cubicBezTo>
                  <a:pt x="233" y="10429"/>
                  <a:pt x="57" y="10568"/>
                  <a:pt x="57" y="10734"/>
                </a:cubicBezTo>
                <a:lnTo>
                  <a:pt x="57" y="13326"/>
                </a:lnTo>
                <a:cubicBezTo>
                  <a:pt x="57" y="13518"/>
                  <a:pt x="290" y="13672"/>
                  <a:pt x="575" y="13672"/>
                </a:cubicBezTo>
                <a:lnTo>
                  <a:pt x="771" y="13672"/>
                </a:lnTo>
                <a:lnTo>
                  <a:pt x="117" y="14205"/>
                </a:lnTo>
                <a:cubicBezTo>
                  <a:pt x="10" y="14293"/>
                  <a:pt x="-27" y="14412"/>
                  <a:pt x="19" y="14521"/>
                </a:cubicBezTo>
                <a:lnTo>
                  <a:pt x="480" y="15614"/>
                </a:lnTo>
                <a:cubicBezTo>
                  <a:pt x="506" y="15676"/>
                  <a:pt x="590" y="15719"/>
                  <a:pt x="686" y="15719"/>
                </a:cubicBezTo>
                <a:lnTo>
                  <a:pt x="1020" y="15719"/>
                </a:lnTo>
                <a:cubicBezTo>
                  <a:pt x="1138" y="15719"/>
                  <a:pt x="1234" y="15655"/>
                  <a:pt x="1234" y="15576"/>
                </a:cubicBezTo>
                <a:lnTo>
                  <a:pt x="1234" y="14788"/>
                </a:lnTo>
                <a:cubicBezTo>
                  <a:pt x="1234" y="14591"/>
                  <a:pt x="1472" y="14431"/>
                  <a:pt x="1765" y="14431"/>
                </a:cubicBezTo>
                <a:cubicBezTo>
                  <a:pt x="2058" y="14431"/>
                  <a:pt x="2293" y="14591"/>
                  <a:pt x="2293" y="14788"/>
                </a:cubicBezTo>
                <a:lnTo>
                  <a:pt x="2293" y="15576"/>
                </a:lnTo>
                <a:cubicBezTo>
                  <a:pt x="2293" y="15655"/>
                  <a:pt x="2389" y="15719"/>
                  <a:pt x="2507" y="15719"/>
                </a:cubicBezTo>
                <a:lnTo>
                  <a:pt x="2842" y="15719"/>
                </a:lnTo>
                <a:cubicBezTo>
                  <a:pt x="2937" y="15719"/>
                  <a:pt x="3022" y="15676"/>
                  <a:pt x="3048" y="15614"/>
                </a:cubicBezTo>
                <a:lnTo>
                  <a:pt x="3508" y="14521"/>
                </a:lnTo>
                <a:cubicBezTo>
                  <a:pt x="3554" y="14412"/>
                  <a:pt x="3518" y="14293"/>
                  <a:pt x="3410" y="14205"/>
                </a:cubicBezTo>
                <a:lnTo>
                  <a:pt x="2756" y="13672"/>
                </a:lnTo>
                <a:lnTo>
                  <a:pt x="2952" y="13672"/>
                </a:lnTo>
                <a:cubicBezTo>
                  <a:pt x="3238" y="13672"/>
                  <a:pt x="3470" y="13518"/>
                  <a:pt x="3470" y="13326"/>
                </a:cubicBezTo>
                <a:lnTo>
                  <a:pt x="3470" y="10734"/>
                </a:lnTo>
                <a:cubicBezTo>
                  <a:pt x="3470" y="10568"/>
                  <a:pt x="3297" y="10429"/>
                  <a:pt x="3065" y="10395"/>
                </a:cubicBezTo>
                <a:lnTo>
                  <a:pt x="3065" y="9703"/>
                </a:lnTo>
                <a:cubicBezTo>
                  <a:pt x="3297" y="9669"/>
                  <a:pt x="3470" y="9530"/>
                  <a:pt x="3470" y="9364"/>
                </a:cubicBezTo>
                <a:lnTo>
                  <a:pt x="3470" y="7843"/>
                </a:lnTo>
                <a:lnTo>
                  <a:pt x="4102" y="7843"/>
                </a:lnTo>
                <a:lnTo>
                  <a:pt x="4102" y="13265"/>
                </a:lnTo>
                <a:cubicBezTo>
                  <a:pt x="4102" y="13490"/>
                  <a:pt x="4373" y="13672"/>
                  <a:pt x="4708" y="13672"/>
                </a:cubicBezTo>
                <a:lnTo>
                  <a:pt x="5367" y="13672"/>
                </a:lnTo>
                <a:lnTo>
                  <a:pt x="5367" y="19636"/>
                </a:lnTo>
                <a:cubicBezTo>
                  <a:pt x="5367" y="19764"/>
                  <a:pt x="5302" y="19890"/>
                  <a:pt x="5186" y="19992"/>
                </a:cubicBezTo>
                <a:lnTo>
                  <a:pt x="4326" y="20751"/>
                </a:lnTo>
                <a:cubicBezTo>
                  <a:pt x="4210" y="20853"/>
                  <a:pt x="4145" y="20979"/>
                  <a:pt x="4145" y="21107"/>
                </a:cubicBezTo>
                <a:lnTo>
                  <a:pt x="4145" y="21327"/>
                </a:lnTo>
                <a:cubicBezTo>
                  <a:pt x="4145" y="21477"/>
                  <a:pt x="4328" y="21600"/>
                  <a:pt x="4552" y="21600"/>
                </a:cubicBezTo>
                <a:lnTo>
                  <a:pt x="9040" y="21600"/>
                </a:lnTo>
                <a:cubicBezTo>
                  <a:pt x="9264" y="21600"/>
                  <a:pt x="9447" y="21477"/>
                  <a:pt x="9447" y="21327"/>
                </a:cubicBezTo>
                <a:lnTo>
                  <a:pt x="9447" y="13672"/>
                </a:lnTo>
                <a:lnTo>
                  <a:pt x="12099" y="13672"/>
                </a:lnTo>
                <a:lnTo>
                  <a:pt x="12099" y="21327"/>
                </a:lnTo>
                <a:cubicBezTo>
                  <a:pt x="12099" y="21477"/>
                  <a:pt x="12282" y="21600"/>
                  <a:pt x="12506" y="21600"/>
                </a:cubicBezTo>
                <a:lnTo>
                  <a:pt x="16994" y="21600"/>
                </a:lnTo>
                <a:cubicBezTo>
                  <a:pt x="17218" y="21600"/>
                  <a:pt x="17399" y="21477"/>
                  <a:pt x="17399" y="21327"/>
                </a:cubicBezTo>
                <a:lnTo>
                  <a:pt x="17399" y="21107"/>
                </a:lnTo>
                <a:cubicBezTo>
                  <a:pt x="17399" y="20979"/>
                  <a:pt x="17336" y="20853"/>
                  <a:pt x="17220" y="20751"/>
                </a:cubicBezTo>
                <a:lnTo>
                  <a:pt x="16357" y="19992"/>
                </a:lnTo>
                <a:cubicBezTo>
                  <a:pt x="16241" y="19890"/>
                  <a:pt x="16179" y="19764"/>
                  <a:pt x="16179" y="19636"/>
                </a:cubicBezTo>
                <a:lnTo>
                  <a:pt x="16179" y="13672"/>
                </a:lnTo>
                <a:lnTo>
                  <a:pt x="16838" y="13672"/>
                </a:lnTo>
                <a:cubicBezTo>
                  <a:pt x="17173" y="13672"/>
                  <a:pt x="17444" y="13490"/>
                  <a:pt x="17444" y="13265"/>
                </a:cubicBezTo>
                <a:lnTo>
                  <a:pt x="17444" y="7843"/>
                </a:lnTo>
                <a:lnTo>
                  <a:pt x="18075" y="7843"/>
                </a:lnTo>
                <a:lnTo>
                  <a:pt x="18075" y="9364"/>
                </a:lnTo>
                <a:cubicBezTo>
                  <a:pt x="18075" y="9530"/>
                  <a:pt x="18249" y="9669"/>
                  <a:pt x="18480" y="9703"/>
                </a:cubicBezTo>
                <a:lnTo>
                  <a:pt x="18480" y="10395"/>
                </a:lnTo>
                <a:cubicBezTo>
                  <a:pt x="18249" y="10429"/>
                  <a:pt x="18075" y="10568"/>
                  <a:pt x="18075" y="10734"/>
                </a:cubicBezTo>
                <a:lnTo>
                  <a:pt x="18075" y="13326"/>
                </a:lnTo>
                <a:cubicBezTo>
                  <a:pt x="18075" y="13518"/>
                  <a:pt x="18308" y="13672"/>
                  <a:pt x="18594" y="13672"/>
                </a:cubicBezTo>
                <a:lnTo>
                  <a:pt x="18790" y="13672"/>
                </a:lnTo>
                <a:lnTo>
                  <a:pt x="18136" y="14205"/>
                </a:lnTo>
                <a:cubicBezTo>
                  <a:pt x="18028" y="14293"/>
                  <a:pt x="17991" y="14412"/>
                  <a:pt x="18038" y="14521"/>
                </a:cubicBezTo>
                <a:lnTo>
                  <a:pt x="18498" y="15614"/>
                </a:lnTo>
                <a:cubicBezTo>
                  <a:pt x="18524" y="15676"/>
                  <a:pt x="18609" y="15719"/>
                  <a:pt x="18704" y="15719"/>
                </a:cubicBezTo>
                <a:lnTo>
                  <a:pt x="19039" y="15719"/>
                </a:lnTo>
                <a:cubicBezTo>
                  <a:pt x="19157" y="15719"/>
                  <a:pt x="19250" y="15655"/>
                  <a:pt x="19250" y="15576"/>
                </a:cubicBezTo>
                <a:lnTo>
                  <a:pt x="19250" y="14788"/>
                </a:lnTo>
                <a:cubicBezTo>
                  <a:pt x="19250" y="14591"/>
                  <a:pt x="19488" y="14431"/>
                  <a:pt x="19781" y="14431"/>
                </a:cubicBezTo>
                <a:cubicBezTo>
                  <a:pt x="20074" y="14431"/>
                  <a:pt x="20312" y="14591"/>
                  <a:pt x="20312" y="14788"/>
                </a:cubicBezTo>
                <a:lnTo>
                  <a:pt x="20312" y="15576"/>
                </a:lnTo>
                <a:cubicBezTo>
                  <a:pt x="20312" y="15655"/>
                  <a:pt x="20408" y="15719"/>
                  <a:pt x="20525" y="15719"/>
                </a:cubicBezTo>
                <a:lnTo>
                  <a:pt x="20860" y="15719"/>
                </a:lnTo>
                <a:cubicBezTo>
                  <a:pt x="20955" y="15719"/>
                  <a:pt x="21038" y="15676"/>
                  <a:pt x="21064" y="15614"/>
                </a:cubicBezTo>
                <a:lnTo>
                  <a:pt x="21527" y="14521"/>
                </a:lnTo>
                <a:cubicBezTo>
                  <a:pt x="21573" y="14412"/>
                  <a:pt x="21536" y="14293"/>
                  <a:pt x="21429" y="14205"/>
                </a:cubicBezTo>
                <a:lnTo>
                  <a:pt x="20775" y="13672"/>
                </a:lnTo>
                <a:lnTo>
                  <a:pt x="20971" y="13672"/>
                </a:lnTo>
                <a:cubicBezTo>
                  <a:pt x="21256" y="13672"/>
                  <a:pt x="21489" y="13518"/>
                  <a:pt x="21489" y="13326"/>
                </a:cubicBezTo>
                <a:lnTo>
                  <a:pt x="21489" y="10734"/>
                </a:lnTo>
                <a:cubicBezTo>
                  <a:pt x="21489" y="10568"/>
                  <a:pt x="21313" y="10429"/>
                  <a:pt x="21081" y="10395"/>
                </a:cubicBezTo>
                <a:lnTo>
                  <a:pt x="21081" y="9703"/>
                </a:lnTo>
                <a:cubicBezTo>
                  <a:pt x="21313" y="9669"/>
                  <a:pt x="21489" y="9530"/>
                  <a:pt x="21489" y="9364"/>
                </a:cubicBezTo>
                <a:lnTo>
                  <a:pt x="21489" y="5197"/>
                </a:lnTo>
                <a:cubicBezTo>
                  <a:pt x="21489" y="5006"/>
                  <a:pt x="21256" y="4850"/>
                  <a:pt x="20971" y="4850"/>
                </a:cubicBezTo>
                <a:lnTo>
                  <a:pt x="18594" y="4850"/>
                </a:lnTo>
                <a:cubicBezTo>
                  <a:pt x="18308" y="4850"/>
                  <a:pt x="18075" y="5006"/>
                  <a:pt x="18075" y="5197"/>
                </a:cubicBezTo>
                <a:lnTo>
                  <a:pt x="18075" y="5592"/>
                </a:lnTo>
                <a:lnTo>
                  <a:pt x="17444" y="5592"/>
                </a:lnTo>
                <a:lnTo>
                  <a:pt x="17444" y="4455"/>
                </a:lnTo>
                <a:cubicBezTo>
                  <a:pt x="17444" y="4230"/>
                  <a:pt x="17173" y="4048"/>
                  <a:pt x="16838" y="4048"/>
                </a:cubicBezTo>
                <a:lnTo>
                  <a:pt x="14503" y="4048"/>
                </a:lnTo>
                <a:lnTo>
                  <a:pt x="14503" y="2779"/>
                </a:lnTo>
                <a:cubicBezTo>
                  <a:pt x="14503" y="2688"/>
                  <a:pt x="14614" y="2614"/>
                  <a:pt x="14750" y="2614"/>
                </a:cubicBezTo>
                <a:lnTo>
                  <a:pt x="15102" y="2614"/>
                </a:lnTo>
                <a:cubicBezTo>
                  <a:pt x="15238" y="2614"/>
                  <a:pt x="15349" y="2541"/>
                  <a:pt x="15349" y="2450"/>
                </a:cubicBezTo>
                <a:lnTo>
                  <a:pt x="15349" y="1600"/>
                </a:lnTo>
                <a:cubicBezTo>
                  <a:pt x="15349" y="1509"/>
                  <a:pt x="15238" y="1434"/>
                  <a:pt x="15102" y="1434"/>
                </a:cubicBezTo>
                <a:lnTo>
                  <a:pt x="14750" y="1434"/>
                </a:lnTo>
                <a:cubicBezTo>
                  <a:pt x="14614" y="1434"/>
                  <a:pt x="14503" y="1360"/>
                  <a:pt x="14503" y="1269"/>
                </a:cubicBezTo>
                <a:lnTo>
                  <a:pt x="14503" y="398"/>
                </a:lnTo>
                <a:cubicBezTo>
                  <a:pt x="14503" y="178"/>
                  <a:pt x="14238" y="0"/>
                  <a:pt x="13910" y="0"/>
                </a:cubicBezTo>
                <a:lnTo>
                  <a:pt x="7636" y="0"/>
                </a:lnTo>
                <a:close/>
                <a:moveTo>
                  <a:pt x="9228" y="1434"/>
                </a:moveTo>
                <a:cubicBezTo>
                  <a:pt x="9713" y="1434"/>
                  <a:pt x="10106" y="1700"/>
                  <a:pt x="10106" y="2025"/>
                </a:cubicBezTo>
                <a:cubicBezTo>
                  <a:pt x="10106" y="2350"/>
                  <a:pt x="9713" y="2614"/>
                  <a:pt x="9228" y="2614"/>
                </a:cubicBezTo>
                <a:cubicBezTo>
                  <a:pt x="8743" y="2614"/>
                  <a:pt x="8351" y="2350"/>
                  <a:pt x="8351" y="2025"/>
                </a:cubicBezTo>
                <a:cubicBezTo>
                  <a:pt x="8351" y="1700"/>
                  <a:pt x="8743" y="1434"/>
                  <a:pt x="9228" y="1434"/>
                </a:cubicBezTo>
                <a:close/>
                <a:moveTo>
                  <a:pt x="12317" y="1434"/>
                </a:moveTo>
                <a:cubicBezTo>
                  <a:pt x="12802" y="1434"/>
                  <a:pt x="13195" y="1700"/>
                  <a:pt x="13195" y="2025"/>
                </a:cubicBezTo>
                <a:cubicBezTo>
                  <a:pt x="13195" y="2350"/>
                  <a:pt x="12802" y="2614"/>
                  <a:pt x="12317" y="2614"/>
                </a:cubicBezTo>
                <a:cubicBezTo>
                  <a:pt x="11832" y="2614"/>
                  <a:pt x="11440" y="2350"/>
                  <a:pt x="11440" y="2025"/>
                </a:cubicBezTo>
                <a:cubicBezTo>
                  <a:pt x="11440" y="1700"/>
                  <a:pt x="11832" y="1434"/>
                  <a:pt x="12317" y="1434"/>
                </a:cubicBezTo>
                <a:close/>
                <a:moveTo>
                  <a:pt x="8091" y="5474"/>
                </a:moveTo>
                <a:lnTo>
                  <a:pt x="13454" y="5474"/>
                </a:lnTo>
                <a:lnTo>
                  <a:pt x="13454" y="7795"/>
                </a:lnTo>
                <a:lnTo>
                  <a:pt x="8091" y="7795"/>
                </a:lnTo>
                <a:lnTo>
                  <a:pt x="8091" y="5474"/>
                </a:lnTo>
                <a:close/>
                <a:moveTo>
                  <a:pt x="8688" y="8716"/>
                </a:moveTo>
                <a:cubicBezTo>
                  <a:pt x="9016" y="8716"/>
                  <a:pt x="9281" y="8895"/>
                  <a:pt x="9281" y="9116"/>
                </a:cubicBezTo>
                <a:cubicBezTo>
                  <a:pt x="9281" y="9336"/>
                  <a:pt x="9016" y="9514"/>
                  <a:pt x="8688" y="9514"/>
                </a:cubicBezTo>
                <a:cubicBezTo>
                  <a:pt x="8359" y="9514"/>
                  <a:pt x="8091" y="9336"/>
                  <a:pt x="8091" y="9116"/>
                </a:cubicBezTo>
                <a:cubicBezTo>
                  <a:pt x="8091" y="8895"/>
                  <a:pt x="8359" y="8716"/>
                  <a:pt x="8688" y="8716"/>
                </a:cubicBezTo>
                <a:close/>
                <a:moveTo>
                  <a:pt x="10773" y="8716"/>
                </a:moveTo>
                <a:cubicBezTo>
                  <a:pt x="11102" y="8716"/>
                  <a:pt x="11369" y="8895"/>
                  <a:pt x="11369" y="9116"/>
                </a:cubicBezTo>
                <a:cubicBezTo>
                  <a:pt x="11369" y="9336"/>
                  <a:pt x="11102" y="9514"/>
                  <a:pt x="10773" y="9514"/>
                </a:cubicBezTo>
                <a:cubicBezTo>
                  <a:pt x="10444" y="9514"/>
                  <a:pt x="10177" y="9336"/>
                  <a:pt x="10177" y="9116"/>
                </a:cubicBezTo>
                <a:cubicBezTo>
                  <a:pt x="10177" y="8895"/>
                  <a:pt x="10444" y="8716"/>
                  <a:pt x="10773" y="8716"/>
                </a:cubicBezTo>
                <a:close/>
                <a:moveTo>
                  <a:pt x="12858" y="8716"/>
                </a:moveTo>
                <a:cubicBezTo>
                  <a:pt x="13187" y="8716"/>
                  <a:pt x="13454" y="8895"/>
                  <a:pt x="13454" y="9116"/>
                </a:cubicBezTo>
                <a:cubicBezTo>
                  <a:pt x="13454" y="9336"/>
                  <a:pt x="13187" y="9514"/>
                  <a:pt x="12858" y="9514"/>
                </a:cubicBezTo>
                <a:cubicBezTo>
                  <a:pt x="12530" y="9514"/>
                  <a:pt x="12265" y="9336"/>
                  <a:pt x="12265" y="9116"/>
                </a:cubicBezTo>
                <a:cubicBezTo>
                  <a:pt x="12265" y="8895"/>
                  <a:pt x="12530" y="8716"/>
                  <a:pt x="12858" y="8716"/>
                </a:cubicBezTo>
                <a:close/>
                <a:moveTo>
                  <a:pt x="10773" y="10277"/>
                </a:moveTo>
                <a:cubicBezTo>
                  <a:pt x="11801" y="10277"/>
                  <a:pt x="12768" y="10545"/>
                  <a:pt x="13495" y="11033"/>
                </a:cubicBezTo>
                <a:lnTo>
                  <a:pt x="11917" y="12093"/>
                </a:lnTo>
                <a:cubicBezTo>
                  <a:pt x="11612" y="11888"/>
                  <a:pt x="11205" y="11774"/>
                  <a:pt x="10773" y="11774"/>
                </a:cubicBezTo>
                <a:cubicBezTo>
                  <a:pt x="10341" y="11774"/>
                  <a:pt x="9934" y="11888"/>
                  <a:pt x="9628" y="12093"/>
                </a:cubicBezTo>
                <a:lnTo>
                  <a:pt x="8051" y="11033"/>
                </a:lnTo>
                <a:cubicBezTo>
                  <a:pt x="8778" y="10545"/>
                  <a:pt x="9745" y="10277"/>
                  <a:pt x="10773" y="10277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 w="12700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0" tIns="0" rIns="0" bIns="0" numCol="1" anchor="t">
            <a:noAutofit/>
          </a:bodyPr>
          <a:lstStyle/>
          <a:p>
            <a:pPr defTabSz="457200"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7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F7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0" name="Группа"/>
          <p:cNvGrpSpPr/>
          <p:nvPr/>
        </p:nvGrpSpPr>
        <p:grpSpPr>
          <a:xfrm>
            <a:off x="-1024594" y="1224297"/>
            <a:ext cx="4739211" cy="4718783"/>
            <a:chOff x="0" y="0"/>
            <a:chExt cx="9478420" cy="9437566"/>
          </a:xfrm>
        </p:grpSpPr>
        <p:sp>
          <p:nvSpPr>
            <p:cNvPr id="273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4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5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6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7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8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79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0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1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2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3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4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5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6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7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8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89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0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1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2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3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4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5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6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7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8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99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0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1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2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3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4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5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6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7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8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09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0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1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2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3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4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5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6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7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8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19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0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1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2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3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4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5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6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7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8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29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0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1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2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3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4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5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6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7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8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39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0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1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2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3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4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5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6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7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8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49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0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1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2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3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4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5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6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7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8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59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0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1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2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3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4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5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6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7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8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69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469" name="Группа"/>
          <p:cNvGrpSpPr/>
          <p:nvPr/>
        </p:nvGrpSpPr>
        <p:grpSpPr>
          <a:xfrm>
            <a:off x="3461126" y="106938"/>
            <a:ext cx="4909817" cy="4948439"/>
            <a:chOff x="0" y="0"/>
            <a:chExt cx="9819632" cy="9896876"/>
          </a:xfrm>
        </p:grpSpPr>
        <p:sp>
          <p:nvSpPr>
            <p:cNvPr id="372" name="Кружок"/>
            <p:cNvSpPr/>
            <p:nvPr/>
          </p:nvSpPr>
          <p:spPr>
            <a:xfrm rot="2915740">
              <a:off x="2933810" y="417298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3" name="Кружок"/>
            <p:cNvSpPr/>
            <p:nvPr/>
          </p:nvSpPr>
          <p:spPr>
            <a:xfrm rot="2915740">
              <a:off x="2278774" y="5972874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4" name="Кружок"/>
            <p:cNvSpPr/>
            <p:nvPr/>
          </p:nvSpPr>
          <p:spPr>
            <a:xfrm rot="2915740">
              <a:off x="6956114" y="6284788"/>
              <a:ext cx="2028530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5" name="Кружок"/>
            <p:cNvSpPr/>
            <p:nvPr/>
          </p:nvSpPr>
          <p:spPr>
            <a:xfrm rot="2915740">
              <a:off x="4507806" y="4007418"/>
              <a:ext cx="2028529" cy="2028530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6" name="Кружок"/>
            <p:cNvSpPr/>
            <p:nvPr/>
          </p:nvSpPr>
          <p:spPr>
            <a:xfrm rot="2915740">
              <a:off x="5873095" y="85790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7" name="Кружок"/>
            <p:cNvSpPr/>
            <p:nvPr/>
          </p:nvSpPr>
          <p:spPr>
            <a:xfrm rot="2915740">
              <a:off x="7518986" y="3876676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8" name="Кружок"/>
            <p:cNvSpPr/>
            <p:nvPr/>
          </p:nvSpPr>
          <p:spPr>
            <a:xfrm rot="2915740">
              <a:off x="7892618" y="2226532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79" name="Кружок"/>
            <p:cNvSpPr/>
            <p:nvPr/>
          </p:nvSpPr>
          <p:spPr>
            <a:xfrm rot="2915740">
              <a:off x="261257" y="424842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0" name="Кружок"/>
            <p:cNvSpPr/>
            <p:nvPr/>
          </p:nvSpPr>
          <p:spPr>
            <a:xfrm rot="2915740">
              <a:off x="2768915" y="329025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1" name="Кружок"/>
            <p:cNvSpPr/>
            <p:nvPr/>
          </p:nvSpPr>
          <p:spPr>
            <a:xfrm rot="2915740">
              <a:off x="5026126" y="7463184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2" name="Кружок"/>
            <p:cNvSpPr/>
            <p:nvPr/>
          </p:nvSpPr>
          <p:spPr>
            <a:xfrm rot="2915740">
              <a:off x="3349783" y="836561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3" name="Кружок"/>
            <p:cNvSpPr/>
            <p:nvPr/>
          </p:nvSpPr>
          <p:spPr>
            <a:xfrm rot="2915740">
              <a:off x="4516570" y="2512809"/>
              <a:ext cx="782391" cy="782392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4" name="Кружок"/>
            <p:cNvSpPr/>
            <p:nvPr/>
          </p:nvSpPr>
          <p:spPr>
            <a:xfrm rot="2915740">
              <a:off x="5105499" y="30032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5" name="Кружок"/>
            <p:cNvSpPr/>
            <p:nvPr/>
          </p:nvSpPr>
          <p:spPr>
            <a:xfrm rot="2915740">
              <a:off x="7400754" y="129036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6" name="Кружок"/>
            <p:cNvSpPr/>
            <p:nvPr/>
          </p:nvSpPr>
          <p:spPr>
            <a:xfrm rot="2915740">
              <a:off x="6182484" y="263548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7" name="Кружок"/>
            <p:cNvSpPr/>
            <p:nvPr/>
          </p:nvSpPr>
          <p:spPr>
            <a:xfrm rot="2915740">
              <a:off x="8855295" y="363125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8" name="Кружок"/>
            <p:cNvSpPr/>
            <p:nvPr/>
          </p:nvSpPr>
          <p:spPr>
            <a:xfrm rot="2915740">
              <a:off x="8063751" y="5345122"/>
              <a:ext cx="782392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89" name="Кружок"/>
            <p:cNvSpPr/>
            <p:nvPr/>
          </p:nvSpPr>
          <p:spPr>
            <a:xfrm rot="2915740">
              <a:off x="6524441" y="52124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0" name="Кружок"/>
            <p:cNvSpPr/>
            <p:nvPr/>
          </p:nvSpPr>
          <p:spPr>
            <a:xfrm rot="2915740">
              <a:off x="4877673" y="6293661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1" name="Кружок"/>
            <p:cNvSpPr/>
            <p:nvPr/>
          </p:nvSpPr>
          <p:spPr>
            <a:xfrm rot="2915740">
              <a:off x="2394895" y="506088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2" name="Кружок"/>
            <p:cNvSpPr/>
            <p:nvPr/>
          </p:nvSpPr>
          <p:spPr>
            <a:xfrm rot="2915740">
              <a:off x="1544917" y="39817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3" name="Кружок"/>
            <p:cNvSpPr/>
            <p:nvPr/>
          </p:nvSpPr>
          <p:spPr>
            <a:xfrm rot="2915740">
              <a:off x="1224905" y="2773860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4" name="Кружок"/>
            <p:cNvSpPr/>
            <p:nvPr/>
          </p:nvSpPr>
          <p:spPr>
            <a:xfrm rot="2915740">
              <a:off x="2587412" y="228360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5" name="Кружок"/>
            <p:cNvSpPr/>
            <p:nvPr/>
          </p:nvSpPr>
          <p:spPr>
            <a:xfrm rot="2915740">
              <a:off x="1859530" y="126608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6" name="Кружок"/>
            <p:cNvSpPr/>
            <p:nvPr/>
          </p:nvSpPr>
          <p:spPr>
            <a:xfrm rot="2915740">
              <a:off x="687014" y="646521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7" name="Кружок"/>
            <p:cNvSpPr/>
            <p:nvPr/>
          </p:nvSpPr>
          <p:spPr>
            <a:xfrm rot="2915740">
              <a:off x="6382127" y="8622687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8" name="Кружок"/>
            <p:cNvSpPr/>
            <p:nvPr/>
          </p:nvSpPr>
          <p:spPr>
            <a:xfrm rot="2915740">
              <a:off x="5269126" y="195357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399" name="Кружок"/>
            <p:cNvSpPr/>
            <p:nvPr/>
          </p:nvSpPr>
          <p:spPr>
            <a:xfrm rot="2915740">
              <a:off x="5639534" y="32185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0" name="Кружок"/>
            <p:cNvSpPr/>
            <p:nvPr/>
          </p:nvSpPr>
          <p:spPr>
            <a:xfrm rot="2915740">
              <a:off x="6942827" y="22387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1" name="Кружок"/>
            <p:cNvSpPr/>
            <p:nvPr/>
          </p:nvSpPr>
          <p:spPr>
            <a:xfrm rot="2915740">
              <a:off x="6786550" y="38665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2" name="Кружок"/>
            <p:cNvSpPr/>
            <p:nvPr/>
          </p:nvSpPr>
          <p:spPr>
            <a:xfrm rot="2915740">
              <a:off x="7249516" y="30857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3" name="Кружок"/>
            <p:cNvSpPr/>
            <p:nvPr/>
          </p:nvSpPr>
          <p:spPr>
            <a:xfrm rot="2915740">
              <a:off x="9039197" y="49618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4" name="Кружок"/>
            <p:cNvSpPr/>
            <p:nvPr/>
          </p:nvSpPr>
          <p:spPr>
            <a:xfrm rot="2915740">
              <a:off x="9350392" y="573724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5" name="Кружок"/>
            <p:cNvSpPr/>
            <p:nvPr/>
          </p:nvSpPr>
          <p:spPr>
            <a:xfrm rot="2915740">
              <a:off x="9081223" y="65841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6" name="Кружок"/>
            <p:cNvSpPr/>
            <p:nvPr/>
          </p:nvSpPr>
          <p:spPr>
            <a:xfrm rot="2915740">
              <a:off x="8787856" y="609780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7" name="Кружок"/>
            <p:cNvSpPr/>
            <p:nvPr/>
          </p:nvSpPr>
          <p:spPr>
            <a:xfrm rot="2915740">
              <a:off x="6697274" y="61463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8" name="Кружок"/>
            <p:cNvSpPr/>
            <p:nvPr/>
          </p:nvSpPr>
          <p:spPr>
            <a:xfrm rot="2915740">
              <a:off x="6515380" y="732269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09" name="Кружок"/>
            <p:cNvSpPr/>
            <p:nvPr/>
          </p:nvSpPr>
          <p:spPr>
            <a:xfrm rot="2915740">
              <a:off x="6042762" y="682510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0" name="Кружок"/>
            <p:cNvSpPr/>
            <p:nvPr/>
          </p:nvSpPr>
          <p:spPr>
            <a:xfrm rot="2915740">
              <a:off x="4087152" y="529852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1" name="Кружок"/>
            <p:cNvSpPr/>
            <p:nvPr/>
          </p:nvSpPr>
          <p:spPr>
            <a:xfrm rot="2915740">
              <a:off x="3565167" y="501378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2" name="Кружок"/>
            <p:cNvSpPr/>
            <p:nvPr/>
          </p:nvSpPr>
          <p:spPr>
            <a:xfrm rot="2915740">
              <a:off x="3988807" y="45725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3" name="Кружок"/>
            <p:cNvSpPr/>
            <p:nvPr/>
          </p:nvSpPr>
          <p:spPr>
            <a:xfrm rot="2915740">
              <a:off x="4697191" y="360925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4" name="Кружок"/>
            <p:cNvSpPr/>
            <p:nvPr/>
          </p:nvSpPr>
          <p:spPr>
            <a:xfrm rot="2915740">
              <a:off x="4017258" y="326059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5" name="Кружок"/>
            <p:cNvSpPr/>
            <p:nvPr/>
          </p:nvSpPr>
          <p:spPr>
            <a:xfrm rot="2915740">
              <a:off x="3606300" y="26409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6" name="Кружок"/>
            <p:cNvSpPr/>
            <p:nvPr/>
          </p:nvSpPr>
          <p:spPr>
            <a:xfrm rot="2915740">
              <a:off x="2006552" y="232442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7" name="Кружок"/>
            <p:cNvSpPr/>
            <p:nvPr/>
          </p:nvSpPr>
          <p:spPr>
            <a:xfrm rot="2915740">
              <a:off x="1114800" y="21964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8" name="Кружок"/>
            <p:cNvSpPr/>
            <p:nvPr/>
          </p:nvSpPr>
          <p:spPr>
            <a:xfrm rot="2915740">
              <a:off x="2471966" y="93199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9" name="Кружок"/>
            <p:cNvSpPr/>
            <p:nvPr/>
          </p:nvSpPr>
          <p:spPr>
            <a:xfrm rot="2915740">
              <a:off x="2173122" y="33966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0" name="Кружок"/>
            <p:cNvSpPr/>
            <p:nvPr/>
          </p:nvSpPr>
          <p:spPr>
            <a:xfrm rot="2915740">
              <a:off x="1005637" y="364722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1" name="Кружок"/>
            <p:cNvSpPr/>
            <p:nvPr/>
          </p:nvSpPr>
          <p:spPr>
            <a:xfrm rot="2915740">
              <a:off x="628276" y="30656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2" name="Кружок"/>
            <p:cNvSpPr/>
            <p:nvPr/>
          </p:nvSpPr>
          <p:spPr>
            <a:xfrm rot="2915740">
              <a:off x="1993094" y="56888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3" name="Кружок"/>
            <p:cNvSpPr/>
            <p:nvPr/>
          </p:nvSpPr>
          <p:spPr>
            <a:xfrm rot="2915740">
              <a:off x="2078505" y="490236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4" name="Кружок"/>
            <p:cNvSpPr/>
            <p:nvPr/>
          </p:nvSpPr>
          <p:spPr>
            <a:xfrm rot="2915740">
              <a:off x="1537274" y="52102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5" name="Кружок"/>
            <p:cNvSpPr/>
            <p:nvPr/>
          </p:nvSpPr>
          <p:spPr>
            <a:xfrm rot="2915740">
              <a:off x="1576018" y="65984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6" name="Кружок"/>
            <p:cNvSpPr/>
            <p:nvPr/>
          </p:nvSpPr>
          <p:spPr>
            <a:xfrm rot="2915740">
              <a:off x="1608003" y="809407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7" name="Кружок"/>
            <p:cNvSpPr/>
            <p:nvPr/>
          </p:nvSpPr>
          <p:spPr>
            <a:xfrm rot="2915740">
              <a:off x="2633117" y="81045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8" name="Кружок"/>
            <p:cNvSpPr/>
            <p:nvPr/>
          </p:nvSpPr>
          <p:spPr>
            <a:xfrm rot="2915740">
              <a:off x="2050695" y="763600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9" name="Кружок"/>
            <p:cNvSpPr/>
            <p:nvPr/>
          </p:nvSpPr>
          <p:spPr>
            <a:xfrm rot="2915740">
              <a:off x="4155823" y="76423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0" name="Кружок"/>
            <p:cNvSpPr/>
            <p:nvPr/>
          </p:nvSpPr>
          <p:spPr>
            <a:xfrm rot="2915740">
              <a:off x="5576960" y="936925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1" name="Кружок"/>
            <p:cNvSpPr/>
            <p:nvPr/>
          </p:nvSpPr>
          <p:spPr>
            <a:xfrm rot="2915740">
              <a:off x="6343722" y="804974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2" name="Кружок"/>
            <p:cNvSpPr/>
            <p:nvPr/>
          </p:nvSpPr>
          <p:spPr>
            <a:xfrm rot="2915740">
              <a:off x="7146976" y="81542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3" name="Кружок"/>
            <p:cNvSpPr/>
            <p:nvPr/>
          </p:nvSpPr>
          <p:spPr>
            <a:xfrm rot="2915740">
              <a:off x="3667241" y="797153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4" name="Кружок"/>
            <p:cNvSpPr/>
            <p:nvPr/>
          </p:nvSpPr>
          <p:spPr>
            <a:xfrm rot="2915740">
              <a:off x="4322125" y="62563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5" name="Кружок"/>
            <p:cNvSpPr/>
            <p:nvPr/>
          </p:nvSpPr>
          <p:spPr>
            <a:xfrm rot="2915740">
              <a:off x="4380131" y="693657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6" name="Кружок"/>
            <p:cNvSpPr/>
            <p:nvPr/>
          </p:nvSpPr>
          <p:spPr>
            <a:xfrm rot="2915740">
              <a:off x="1712855" y="61391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7" name="Кружок"/>
            <p:cNvSpPr/>
            <p:nvPr/>
          </p:nvSpPr>
          <p:spPr>
            <a:xfrm rot="2915740">
              <a:off x="610506" y="59258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8" name="Кружок"/>
            <p:cNvSpPr/>
            <p:nvPr/>
          </p:nvSpPr>
          <p:spPr>
            <a:xfrm rot="2915740">
              <a:off x="1469720" y="732276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9" name="Кружок"/>
            <p:cNvSpPr/>
            <p:nvPr/>
          </p:nvSpPr>
          <p:spPr>
            <a:xfrm rot="2915740">
              <a:off x="6745237" y="4406666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0" name="Кружок"/>
            <p:cNvSpPr/>
            <p:nvPr/>
          </p:nvSpPr>
          <p:spPr>
            <a:xfrm rot="2915740">
              <a:off x="7551131" y="332356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1" name="Кружок"/>
            <p:cNvSpPr/>
            <p:nvPr/>
          </p:nvSpPr>
          <p:spPr>
            <a:xfrm rot="2915740">
              <a:off x="6039689" y="360650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2" name="Кружок"/>
            <p:cNvSpPr/>
            <p:nvPr/>
          </p:nvSpPr>
          <p:spPr>
            <a:xfrm rot="2915740">
              <a:off x="5122903" y="129939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3" name="Кружок"/>
            <p:cNvSpPr/>
            <p:nvPr/>
          </p:nvSpPr>
          <p:spPr>
            <a:xfrm rot="2915740">
              <a:off x="5749992" y="220260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4" name="Кружок"/>
            <p:cNvSpPr/>
            <p:nvPr/>
          </p:nvSpPr>
          <p:spPr>
            <a:xfrm rot="2915740">
              <a:off x="4159702" y="374030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5" name="Кружок"/>
            <p:cNvSpPr/>
            <p:nvPr/>
          </p:nvSpPr>
          <p:spPr>
            <a:xfrm rot="2915740">
              <a:off x="3111867" y="466424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6" name="Кружок"/>
            <p:cNvSpPr/>
            <p:nvPr/>
          </p:nvSpPr>
          <p:spPr>
            <a:xfrm rot="2915740">
              <a:off x="4951167" y="890089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7" name="Кружок"/>
            <p:cNvSpPr/>
            <p:nvPr/>
          </p:nvSpPr>
          <p:spPr>
            <a:xfrm rot="2915740">
              <a:off x="2639947" y="873766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8" name="Кружок"/>
            <p:cNvSpPr/>
            <p:nvPr/>
          </p:nvSpPr>
          <p:spPr>
            <a:xfrm rot="2915740">
              <a:off x="1055717" y="559679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9" name="Кружок"/>
            <p:cNvSpPr/>
            <p:nvPr/>
          </p:nvSpPr>
          <p:spPr>
            <a:xfrm rot="2915740">
              <a:off x="424510" y="361356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0" name="Кружок"/>
            <p:cNvSpPr/>
            <p:nvPr/>
          </p:nvSpPr>
          <p:spPr>
            <a:xfrm rot="2915740">
              <a:off x="5772442" y="871855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1" name="Кружок"/>
            <p:cNvSpPr/>
            <p:nvPr/>
          </p:nvSpPr>
          <p:spPr>
            <a:xfrm rot="2915740">
              <a:off x="5886499" y="604432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2" name="Кружок"/>
            <p:cNvSpPr/>
            <p:nvPr/>
          </p:nvSpPr>
          <p:spPr>
            <a:xfrm rot="2915740">
              <a:off x="7400194" y="572553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3" name="Кружок"/>
            <p:cNvSpPr/>
            <p:nvPr/>
          </p:nvSpPr>
          <p:spPr>
            <a:xfrm rot="2915740">
              <a:off x="7388096" y="505892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4" name="Кружок"/>
            <p:cNvSpPr/>
            <p:nvPr/>
          </p:nvSpPr>
          <p:spPr>
            <a:xfrm rot="2915740">
              <a:off x="7486693" y="835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5" name="Кружок"/>
            <p:cNvSpPr/>
            <p:nvPr/>
          </p:nvSpPr>
          <p:spPr>
            <a:xfrm rot="2915740">
              <a:off x="4565183" y="731098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6" name="Кружок"/>
            <p:cNvSpPr/>
            <p:nvPr/>
          </p:nvSpPr>
          <p:spPr>
            <a:xfrm rot="2915740">
              <a:off x="4542461" y="824535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7" name="Кружок"/>
            <p:cNvSpPr/>
            <p:nvPr/>
          </p:nvSpPr>
          <p:spPr>
            <a:xfrm rot="2915740">
              <a:off x="3583261" y="546768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8" name="Кружок"/>
            <p:cNvSpPr/>
            <p:nvPr/>
          </p:nvSpPr>
          <p:spPr>
            <a:xfrm rot="2915740">
              <a:off x="4454806" y="57668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9" name="Кружок"/>
            <p:cNvSpPr/>
            <p:nvPr/>
          </p:nvSpPr>
          <p:spPr>
            <a:xfrm rot="2915740">
              <a:off x="2571593" y="450145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0" name="Кружок"/>
            <p:cNvSpPr/>
            <p:nvPr/>
          </p:nvSpPr>
          <p:spPr>
            <a:xfrm rot="2915740">
              <a:off x="2221460" y="291380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1" name="Кружок"/>
            <p:cNvSpPr/>
            <p:nvPr/>
          </p:nvSpPr>
          <p:spPr>
            <a:xfrm rot="2915740">
              <a:off x="4777262" y="204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2" name="Кружок"/>
            <p:cNvSpPr/>
            <p:nvPr/>
          </p:nvSpPr>
          <p:spPr>
            <a:xfrm rot="2915740">
              <a:off x="5436919" y="271994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3" name="Кружок"/>
            <p:cNvSpPr/>
            <p:nvPr/>
          </p:nvSpPr>
          <p:spPr>
            <a:xfrm rot="2915740">
              <a:off x="7302359" y="253123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4" name="Кружок"/>
            <p:cNvSpPr/>
            <p:nvPr/>
          </p:nvSpPr>
          <p:spPr>
            <a:xfrm rot="2915740">
              <a:off x="8191024" y="184924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5" name="Кружок"/>
            <p:cNvSpPr/>
            <p:nvPr/>
          </p:nvSpPr>
          <p:spPr>
            <a:xfrm rot="2915740">
              <a:off x="7066536" y="84279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6" name="Кружок"/>
            <p:cNvSpPr/>
            <p:nvPr/>
          </p:nvSpPr>
          <p:spPr>
            <a:xfrm rot="2915740">
              <a:off x="9417975" y="466173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7" name="Кружок"/>
            <p:cNvSpPr/>
            <p:nvPr/>
          </p:nvSpPr>
          <p:spPr>
            <a:xfrm rot="2915740">
              <a:off x="4619042" y="943502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8" name="Кружок"/>
            <p:cNvSpPr/>
            <p:nvPr/>
          </p:nvSpPr>
          <p:spPr>
            <a:xfrm rot="2915740">
              <a:off x="5649438" y="70703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567" name="Группа"/>
          <p:cNvGrpSpPr/>
          <p:nvPr/>
        </p:nvGrpSpPr>
        <p:grpSpPr>
          <a:xfrm>
            <a:off x="9706907" y="5364497"/>
            <a:ext cx="4739211" cy="4718783"/>
            <a:chOff x="0" y="0"/>
            <a:chExt cx="9478420" cy="9437566"/>
          </a:xfrm>
        </p:grpSpPr>
        <p:sp>
          <p:nvSpPr>
            <p:cNvPr id="470" name="Кружок"/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1" name="Кружок"/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2" name="Кружок"/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3" name="Кружок"/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4" name="Кружок"/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5" name="Кружок"/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6" name="Кружок"/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7" name="Кружок"/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8" name="Кружок"/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9" name="Кружок"/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0" name="Кружок"/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1" name="Кружок"/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2" name="Кружок"/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3" name="Кружок"/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4" name="Кружок"/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5" name="Кружок"/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6" name="Кружок"/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7" name="Кружок"/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8" name="Кружок"/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89" name="Кружок"/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0" name="Кружок"/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1" name="Кружок"/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2" name="Кружок"/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3" name="Кружок"/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4" name="Кружок"/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5" name="Кружок"/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6" name="Кружок"/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7" name="Кружок"/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8" name="Кружок"/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9" name="Кружок"/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0" name="Кружок"/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1" name="Кружок"/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2" name="Кружок"/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3" name="Кружок"/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4" name="Кружок"/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5" name="Кружок"/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6" name="Кружок"/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7" name="Кружок"/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8" name="Кружок"/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9" name="Кружок"/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0" name="Кружок"/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1" name="Кружок"/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2" name="Кружок"/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3" name="Кружок"/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4" name="Кружок"/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5" name="Кружок"/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6" name="Кружок"/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7" name="Кружок"/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8" name="Кружок"/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19" name="Кружок"/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0" name="Кружок"/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1" name="Кружок"/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2" name="Кружок"/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3" name="Кружок"/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4" name="Кружок"/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5" name="Кружок"/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6" name="Кружок"/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7" name="Кружок"/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8" name="Кружок"/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29" name="Кружок"/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0" name="Кружок"/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1" name="Кружок"/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2" name="Кружок"/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3" name="Кружок"/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4" name="Кружок"/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5" name="Кружок"/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6" name="Кружок"/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7" name="Кружок"/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8" name="Кружок"/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39" name="Кружок"/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0" name="Кружок"/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1" name="Кружок"/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2" name="Кружок"/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3" name="Кружок"/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4" name="Кружок"/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5" name="Кружок"/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6" name="Кружок"/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7" name="Кружок"/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8" name="Кружок"/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49" name="Кружок"/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0" name="Кружок"/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1" name="Кружок"/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2" name="Кружок"/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3" name="Кружок"/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4" name="Кружок"/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5" name="Кружок"/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6" name="Кружок"/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7" name="Кружок"/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8" name="Кружок"/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9" name="Кружок"/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0" name="Кружок"/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1" name="Кружок"/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2" name="Кружок"/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3" name="Кружок"/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4" name="Кружок"/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5" name="Кружок"/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6" name="Кружок"/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algn="ctr" defTabSz="412750" hangingPunct="0"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kern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608" name="Agrupar"/>
          <p:cNvGrpSpPr/>
          <p:nvPr/>
        </p:nvGrpSpPr>
        <p:grpSpPr>
          <a:xfrm>
            <a:off x="6751224" y="932652"/>
            <a:ext cx="5063159" cy="4700549"/>
            <a:chOff x="-150" y="65224"/>
            <a:chExt cx="9715251" cy="8856977"/>
          </a:xfrm>
        </p:grpSpPr>
        <p:sp>
          <p:nvSpPr>
            <p:cNvPr id="568" name="Agrupar"/>
            <p:cNvSpPr/>
            <p:nvPr/>
          </p:nvSpPr>
          <p:spPr>
            <a:xfrm>
              <a:off x="4957" y="65224"/>
              <a:ext cx="9355647" cy="14951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>
              <a:lvl1pPr algn="l">
                <a:defRPr sz="10000">
                  <a:solidFill>
                    <a:srgbClr val="3B3B3D"/>
                  </a:solidFill>
                </a:defRPr>
              </a:lvl1pPr>
            </a:lstStyle>
            <a:p>
              <a:pPr defTabSz="412750" hangingPunct="0">
                <a:lnSpc>
                  <a:spcPct val="90000"/>
                </a:lnSpc>
              </a:pPr>
              <a:r>
                <a:rPr sz="5000" kern="0">
                  <a:latin typeface="Helvetica"/>
                  <a:sym typeface="Helvetica"/>
                </a:rPr>
                <a:t>Index</a:t>
              </a:r>
            </a:p>
          </p:txBody>
        </p:sp>
        <p:grpSp>
          <p:nvGrpSpPr>
            <p:cNvPr id="573" name="Agrupar"/>
            <p:cNvGrpSpPr/>
            <p:nvPr/>
          </p:nvGrpSpPr>
          <p:grpSpPr>
            <a:xfrm>
              <a:off x="38719" y="3215427"/>
              <a:ext cx="9676382" cy="584203"/>
              <a:chOff x="0" y="6350"/>
              <a:chExt cx="9676381" cy="584202"/>
            </a:xfrm>
          </p:grpSpPr>
          <p:sp>
            <p:nvSpPr>
              <p:cNvPr id="569" name="RLHF for data quality monitoring"/>
              <p:cNvSpPr/>
              <p:nvPr/>
            </p:nvSpPr>
            <p:spPr>
              <a:xfrm>
                <a:off x="729908" y="19265"/>
                <a:ext cx="8946473" cy="520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lang="en-US" sz="1500" kern="0" dirty="0">
                    <a:latin typeface="Helvetica"/>
                    <a:sym typeface="Helvetica"/>
                  </a:rPr>
                  <a:t>Understanding causal inference: causal discovery </a:t>
                </a:r>
                <a:endParaRPr sz="1500" kern="0" dirty="0">
                  <a:latin typeface="Helvetica"/>
                  <a:sym typeface="Helvetica"/>
                </a:endParaRPr>
              </a:p>
            </p:txBody>
          </p:sp>
          <p:grpSp>
            <p:nvGrpSpPr>
              <p:cNvPr id="572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7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EF9177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71" name="2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2</a:t>
                  </a:r>
                </a:p>
              </p:txBody>
            </p:sp>
          </p:grpSp>
        </p:grpSp>
        <p:grpSp>
          <p:nvGrpSpPr>
            <p:cNvPr id="578" name="Agrupar"/>
            <p:cNvGrpSpPr/>
            <p:nvPr/>
          </p:nvGrpSpPr>
          <p:grpSpPr>
            <a:xfrm>
              <a:off x="21545" y="4496070"/>
              <a:ext cx="8700028" cy="584203"/>
              <a:chOff x="0" y="6350"/>
              <a:chExt cx="8700027" cy="584202"/>
            </a:xfrm>
          </p:grpSpPr>
          <p:sp>
            <p:nvSpPr>
              <p:cNvPr id="574" name="Simulations on Toy dataset"/>
              <p:cNvSpPr/>
              <p:nvPr/>
            </p:nvSpPr>
            <p:spPr>
              <a:xfrm>
                <a:off x="729908" y="19265"/>
                <a:ext cx="7970119" cy="520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lang="en-US" sz="1500" kern="0" dirty="0">
                    <a:latin typeface="Helvetica"/>
                    <a:sym typeface="Helvetica"/>
                  </a:rPr>
                  <a:t>Reinforcement Learning for causal discovery</a:t>
                </a:r>
                <a:endParaRPr sz="1500" kern="0" dirty="0">
                  <a:latin typeface="Helvetica"/>
                  <a:sym typeface="Helvetica"/>
                </a:endParaRPr>
              </a:p>
            </p:txBody>
          </p:sp>
          <p:grpSp>
            <p:nvGrpSpPr>
              <p:cNvPr id="577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75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F6C56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76" name="3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3</a:t>
                  </a:r>
                </a:p>
              </p:txBody>
            </p:sp>
          </p:grpSp>
        </p:grpSp>
        <p:grpSp>
          <p:nvGrpSpPr>
            <p:cNvPr id="583" name="Agrupar"/>
            <p:cNvGrpSpPr/>
            <p:nvPr/>
          </p:nvGrpSpPr>
          <p:grpSpPr>
            <a:xfrm>
              <a:off x="19728" y="5776712"/>
              <a:ext cx="9136175" cy="933435"/>
              <a:chOff x="0" y="6350"/>
              <a:chExt cx="9136172" cy="933433"/>
            </a:xfrm>
          </p:grpSpPr>
          <p:sp>
            <p:nvSpPr>
              <p:cNvPr id="579" name="Offline regime"/>
              <p:cNvSpPr/>
              <p:nvPr/>
            </p:nvSpPr>
            <p:spPr>
              <a:xfrm>
                <a:off x="727502" y="58176"/>
                <a:ext cx="8408670" cy="8816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lang="en-US" sz="1500" kern="0" dirty="0">
                    <a:latin typeface="Helvetica"/>
                    <a:sym typeface="Helvetica"/>
                  </a:rPr>
                  <a:t>Similarities between causal discovery and data quality monitoring techniques</a:t>
                </a:r>
                <a:endParaRPr sz="1500" kern="0" dirty="0">
                  <a:latin typeface="Helvetica"/>
                  <a:sym typeface="Helvetica"/>
                </a:endParaRPr>
              </a:p>
            </p:txBody>
          </p:sp>
          <p:grpSp>
            <p:nvGrpSpPr>
              <p:cNvPr id="582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8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DEDD7E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81" name="4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4</a:t>
                  </a:r>
                </a:p>
              </p:txBody>
            </p:sp>
          </p:grpSp>
        </p:grpSp>
        <p:grpSp>
          <p:nvGrpSpPr>
            <p:cNvPr id="588" name="Agrupar"/>
            <p:cNvGrpSpPr/>
            <p:nvPr/>
          </p:nvGrpSpPr>
          <p:grpSpPr>
            <a:xfrm>
              <a:off x="19728" y="1957746"/>
              <a:ext cx="7044982" cy="584203"/>
              <a:chOff x="0" y="6350"/>
              <a:chExt cx="7044980" cy="584202"/>
            </a:xfrm>
          </p:grpSpPr>
          <p:sp>
            <p:nvSpPr>
              <p:cNvPr id="584" name="Data quality monitoring"/>
              <p:cNvSpPr/>
              <p:nvPr/>
            </p:nvSpPr>
            <p:spPr>
              <a:xfrm>
                <a:off x="729910" y="19265"/>
                <a:ext cx="6315070" cy="5202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lang="en-US" sz="1500" kern="0" dirty="0">
                    <a:latin typeface="Helvetica"/>
                    <a:sym typeface="Helvetica"/>
                  </a:rPr>
                  <a:t>Causal Inference Challenge</a:t>
                </a:r>
                <a:endParaRPr sz="1500" kern="0" dirty="0">
                  <a:latin typeface="Helvetica"/>
                  <a:sym typeface="Helvetica"/>
                </a:endParaRPr>
              </a:p>
            </p:txBody>
          </p:sp>
          <p:grpSp>
            <p:nvGrpSpPr>
              <p:cNvPr id="587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85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E8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86" name="1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1</a:t>
                  </a:r>
                </a:p>
              </p:txBody>
            </p:sp>
          </p:grpSp>
        </p:grpSp>
        <p:grpSp>
          <p:nvGrpSpPr>
            <p:cNvPr id="597" name="Agrupar"/>
            <p:cNvGrpSpPr/>
            <p:nvPr/>
          </p:nvGrpSpPr>
          <p:grpSpPr>
            <a:xfrm>
              <a:off x="-1" y="8337998"/>
              <a:ext cx="6644400" cy="584203"/>
              <a:chOff x="0" y="6350"/>
              <a:chExt cx="6644398" cy="584202"/>
            </a:xfrm>
          </p:grpSpPr>
          <p:sp>
            <p:nvSpPr>
              <p:cNvPr id="589" name="Conclusions and future steps"/>
              <p:cNvSpPr/>
              <p:nvPr/>
            </p:nvSpPr>
            <p:spPr>
              <a:xfrm>
                <a:off x="794100" y="34320"/>
                <a:ext cx="5850298" cy="49015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sz="1500" kern="0" dirty="0">
                    <a:latin typeface="Helvetica"/>
                    <a:sym typeface="Helvetica"/>
                  </a:rPr>
                  <a:t>Conclusions</a:t>
                </a:r>
                <a:r>
                  <a:rPr lang="en-US" sz="1500" kern="0" dirty="0">
                    <a:latin typeface="Helvetica"/>
                    <a:sym typeface="Helvetica"/>
                  </a:rPr>
                  <a:t> and future steps</a:t>
                </a:r>
                <a:endParaRPr sz="1500" kern="0" dirty="0">
                  <a:latin typeface="Helvetica"/>
                  <a:sym typeface="Helvetica"/>
                </a:endParaRPr>
              </a:p>
            </p:txBody>
          </p:sp>
          <p:grpSp>
            <p:nvGrpSpPr>
              <p:cNvPr id="592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90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91" name="5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5</a:t>
                  </a:r>
                </a:p>
              </p:txBody>
            </p:sp>
          </p:grpSp>
          <p:grpSp>
            <p:nvGrpSpPr>
              <p:cNvPr id="595" name="Agrupar"/>
              <p:cNvGrpSpPr/>
              <p:nvPr/>
            </p:nvGrpSpPr>
            <p:grpSpPr>
              <a:xfrm>
                <a:off x="0" y="6350"/>
                <a:ext cx="584200" cy="584202"/>
                <a:chOff x="0" y="0"/>
                <a:chExt cx="584200" cy="584201"/>
              </a:xfrm>
            </p:grpSpPr>
            <p:sp>
              <p:nvSpPr>
                <p:cNvPr id="593" name="Círculo"/>
                <p:cNvSpPr/>
                <p:nvPr/>
              </p:nvSpPr>
              <p:spPr>
                <a:xfrm>
                  <a:off x="0" y="0"/>
                  <a:ext cx="584200" cy="584201"/>
                </a:xfrm>
                <a:prstGeom prst="ellipse">
                  <a:avLst/>
                </a:prstGeom>
                <a:solidFill>
                  <a:srgbClr val="ADDBE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594" name="5"/>
                <p:cNvSpPr/>
                <p:nvPr/>
              </p:nvSpPr>
              <p:spPr>
                <a:xfrm>
                  <a:off x="86214" y="19266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5</a:t>
                  </a:r>
                </a:p>
              </p:txBody>
            </p:sp>
          </p:grpSp>
          <p:sp>
            <p:nvSpPr>
              <p:cNvPr id="596" name="Agrupar"/>
              <p:cNvSpPr/>
              <p:nvPr/>
            </p:nvSpPr>
            <p:spPr>
              <a:xfrm>
                <a:off x="0" y="6350"/>
                <a:ext cx="584199" cy="584200"/>
              </a:xfrm>
              <a:prstGeom prst="ellipse">
                <a:avLst/>
              </a:prstGeom>
              <a:solidFill>
                <a:srgbClr val="7A81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sz="1500" kern="0" dirty="0">
                    <a:solidFill>
                      <a:srgbClr val="FAF9FB"/>
                    </a:solidFill>
                    <a:latin typeface="Helvetica"/>
                    <a:sym typeface="Helvetica"/>
                  </a:rPr>
                  <a:t>6</a:t>
                </a:r>
              </a:p>
            </p:txBody>
          </p:sp>
        </p:grpSp>
        <p:grpSp>
          <p:nvGrpSpPr>
            <p:cNvPr id="601" name="Agrupar"/>
            <p:cNvGrpSpPr/>
            <p:nvPr/>
          </p:nvGrpSpPr>
          <p:grpSpPr>
            <a:xfrm>
              <a:off x="19728" y="5776713"/>
              <a:ext cx="584200" cy="584203"/>
              <a:chOff x="0" y="0"/>
              <a:chExt cx="584200" cy="584201"/>
            </a:xfrm>
          </p:grpSpPr>
          <p:sp>
            <p:nvSpPr>
              <p:cNvPr id="599" name="Círculo"/>
              <p:cNvSpPr/>
              <p:nvPr/>
            </p:nvSpPr>
            <p:spPr>
              <a:xfrm>
                <a:off x="0" y="0"/>
                <a:ext cx="584200" cy="584201"/>
              </a:xfrm>
              <a:prstGeom prst="ellipse">
                <a:avLst/>
              </a:prstGeom>
              <a:solidFill>
                <a:srgbClr val="DEDD7E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 defTabSz="412750" hangingPunct="0"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kern="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600" name="4"/>
              <p:cNvSpPr/>
              <p:nvPr/>
            </p:nvSpPr>
            <p:spPr>
              <a:xfrm>
                <a:off x="86214" y="19266"/>
                <a:ext cx="399766" cy="52026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sz="1500" kern="0">
                    <a:solidFill>
                      <a:srgbClr val="FAF9FB"/>
                    </a:solidFill>
                    <a:latin typeface="Helvetica"/>
                    <a:sym typeface="Helvetica"/>
                  </a:rPr>
                  <a:t>4</a:t>
                </a:r>
              </a:p>
            </p:txBody>
          </p:sp>
        </p:grpSp>
        <p:grpSp>
          <p:nvGrpSpPr>
            <p:cNvPr id="607" name="Agrupar"/>
            <p:cNvGrpSpPr/>
            <p:nvPr/>
          </p:nvGrpSpPr>
          <p:grpSpPr>
            <a:xfrm>
              <a:off x="-150" y="7116991"/>
              <a:ext cx="8601535" cy="960151"/>
              <a:chOff x="-19878" y="65985"/>
              <a:chExt cx="8601532" cy="960149"/>
            </a:xfrm>
          </p:grpSpPr>
          <p:sp>
            <p:nvSpPr>
              <p:cNvPr id="603" name="Online regime"/>
              <p:cNvSpPr/>
              <p:nvPr/>
            </p:nvSpPr>
            <p:spPr>
              <a:xfrm>
                <a:off x="759188" y="90369"/>
                <a:ext cx="7822466" cy="93576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0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5400" tIns="25400" rIns="25400" bIns="25400" numCol="1" anchor="ctr">
                <a:spAutoFit/>
              </a:bodyPr>
              <a:lstStyle>
                <a:lvl1pPr algn="l">
                  <a:defRPr>
                    <a:solidFill>
                      <a:srgbClr val="3C3C3D"/>
                    </a:solidFill>
                  </a:defRPr>
                </a:lvl1pPr>
              </a:lstStyle>
              <a:p>
                <a:pPr defTabSz="412750" hangingPunct="0">
                  <a:lnSpc>
                    <a:spcPct val="90000"/>
                  </a:lnSpc>
                </a:pPr>
                <a:r>
                  <a:rPr lang="en-GB" sz="1500" kern="0" dirty="0">
                    <a:latin typeface="Helvetica"/>
                    <a:sym typeface="Helvetica"/>
                  </a:rPr>
                  <a:t>Reinforcement Learning for data quality monitoring in HEP experiments</a:t>
                </a:r>
              </a:p>
            </p:txBody>
          </p:sp>
          <p:grpSp>
            <p:nvGrpSpPr>
              <p:cNvPr id="606" name="Agrupar"/>
              <p:cNvGrpSpPr/>
              <p:nvPr/>
            </p:nvGrpSpPr>
            <p:grpSpPr>
              <a:xfrm>
                <a:off x="-19878" y="65985"/>
                <a:ext cx="584200" cy="584200"/>
                <a:chOff x="-19878" y="59635"/>
                <a:chExt cx="584200" cy="584199"/>
              </a:xfrm>
            </p:grpSpPr>
            <p:sp>
              <p:nvSpPr>
                <p:cNvPr id="604" name="Círculo"/>
                <p:cNvSpPr/>
                <p:nvPr/>
              </p:nvSpPr>
              <p:spPr>
                <a:xfrm>
                  <a:off x="-19878" y="59635"/>
                  <a:ext cx="584200" cy="584199"/>
                </a:xfrm>
                <a:prstGeom prst="ellipse">
                  <a:avLst/>
                </a:prstGeom>
                <a:solidFill>
                  <a:srgbClr val="ADDBDF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algn="ctr" defTabSz="412750" hangingPunct="0">
                    <a:defRPr sz="3200">
                      <a:solidFill>
                        <a:srgbClr val="FFFFFF"/>
                      </a:solidFill>
                      <a:latin typeface="+mn-lt"/>
                      <a:ea typeface="+mn-ea"/>
                      <a:cs typeface="+mn-cs"/>
                      <a:sym typeface="Helvetica Neue Medium"/>
                    </a:defRPr>
                  </a:pPr>
                  <a:endParaRPr sz="1600" kern="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605" name="5"/>
                <p:cNvSpPr/>
                <p:nvPr/>
              </p:nvSpPr>
              <p:spPr>
                <a:xfrm>
                  <a:off x="86214" y="118655"/>
                  <a:ext cx="399766" cy="52026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5400" tIns="25400" rIns="25400" bIns="25400" numCol="1" anchor="ctr">
                  <a:spAutoFit/>
                </a:bodyPr>
                <a:lstStyle/>
                <a:p>
                  <a:pPr algn="ctr" defTabSz="412750" hangingPunct="0">
                    <a:lnSpc>
                      <a:spcPct val="90000"/>
                    </a:lnSpc>
                  </a:pPr>
                  <a:r>
                    <a:rPr sz="1500" kern="0" dirty="0">
                      <a:solidFill>
                        <a:srgbClr val="FAF9FB"/>
                      </a:solidFill>
                      <a:latin typeface="Helvetica"/>
                      <a:sym typeface="Helvetica"/>
                    </a:rPr>
                    <a:t>5</a:t>
                  </a:r>
                </a:p>
              </p:txBody>
            </p:sp>
          </p:grpSp>
        </p:grpSp>
      </p:grpSp>
      <p:sp>
        <p:nvSpPr>
          <p:cNvPr id="609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2</a:t>
            </a:fld>
            <a:endParaRPr kern="0"/>
          </a:p>
        </p:txBody>
      </p:sp>
      <p:pic>
        <p:nvPicPr>
          <p:cNvPr id="5" name="Marcador de posición de imagen 4" descr="Imagen que contiene luz, cerca, tabla, tráfico&#10;&#10;Descripción generada automáticamente">
            <a:extLst>
              <a:ext uri="{FF2B5EF4-FFF2-40B4-BE49-F238E27FC236}">
                <a16:creationId xmlns:a16="http://schemas.microsoft.com/office/drawing/2014/main" id="{8FF883F3-BA00-AAE5-AFA2-C2BB1A877DC6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 rotWithShape="1">
          <a:blip r:embed="rId3"/>
          <a:srcRect l="7092" t="157" r="51562" b="-157"/>
          <a:stretch/>
        </p:blipFill>
        <p:spPr>
          <a:xfrm>
            <a:off x="-13439" y="-35798"/>
            <a:ext cx="5775818" cy="6931378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9" name="Agrupar"/>
          <p:cNvSpPr/>
          <p:nvPr/>
        </p:nvSpPr>
        <p:spPr>
          <a:xfrm>
            <a:off x="1001957" y="2307003"/>
            <a:ext cx="3212165" cy="974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algn="l">
              <a:defRPr sz="12000">
                <a:solidFill>
                  <a:srgbClr val="3C3C3D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6000"/>
              <a:t>Q&amp;A</a:t>
            </a:r>
          </a:p>
        </p:txBody>
      </p:sp>
      <p:grpSp>
        <p:nvGrpSpPr>
          <p:cNvPr id="1607" name="Agrupar"/>
          <p:cNvGrpSpPr/>
          <p:nvPr/>
        </p:nvGrpSpPr>
        <p:grpSpPr>
          <a:xfrm>
            <a:off x="4597400" y="2786397"/>
            <a:ext cx="4739209" cy="4718783"/>
            <a:chOff x="0" y="0"/>
            <a:chExt cx="9478416" cy="9437563"/>
          </a:xfrm>
        </p:grpSpPr>
        <p:sp>
          <p:nvSpPr>
            <p:cNvPr id="1510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1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2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3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4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5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6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7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8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19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0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1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2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3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4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5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6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7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8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29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0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1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2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3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4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5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6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7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8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39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0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1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2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3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4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5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6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7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8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49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0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1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2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3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4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5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6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7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8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59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0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1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2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3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4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5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6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7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8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69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0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1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2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3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4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5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6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7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8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79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0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1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2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3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4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5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6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7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8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89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0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1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2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3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4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5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6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7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8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599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0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1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2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3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4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5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6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1705" name="Agrupar"/>
          <p:cNvGrpSpPr/>
          <p:nvPr/>
        </p:nvGrpSpPr>
        <p:grpSpPr>
          <a:xfrm rot="2700000">
            <a:off x="8166100" y="-1391903"/>
            <a:ext cx="4739209" cy="4718783"/>
            <a:chOff x="0" y="0"/>
            <a:chExt cx="9478416" cy="9437563"/>
          </a:xfrm>
        </p:grpSpPr>
        <p:sp>
          <p:nvSpPr>
            <p:cNvPr id="1608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09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0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1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2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3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4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5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6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7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8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19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0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1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2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3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4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5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6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7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8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29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0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1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2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3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4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5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6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7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8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39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0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1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2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3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4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5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6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7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8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49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0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1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2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3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4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5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6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7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8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59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0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1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2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3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4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5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6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7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8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69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0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1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2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3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4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5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6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7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8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79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0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1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2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3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4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5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6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7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8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89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0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1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2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3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4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5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6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7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8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699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0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1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2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3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4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1803" name="Agrupar"/>
          <p:cNvGrpSpPr/>
          <p:nvPr/>
        </p:nvGrpSpPr>
        <p:grpSpPr>
          <a:xfrm rot="19657930">
            <a:off x="10248900" y="4272297"/>
            <a:ext cx="4739209" cy="4718783"/>
            <a:chOff x="0" y="0"/>
            <a:chExt cx="9478416" cy="9437563"/>
          </a:xfrm>
        </p:grpSpPr>
        <p:sp>
          <p:nvSpPr>
            <p:cNvPr id="1706" name="Círculo"/>
            <p:cNvSpPr/>
            <p:nvPr/>
          </p:nvSpPr>
          <p:spPr>
            <a:xfrm>
              <a:off x="330200" y="2109936"/>
              <a:ext cx="2028528" cy="20285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7" name="Círculo"/>
            <p:cNvSpPr/>
            <p:nvPr/>
          </p:nvSpPr>
          <p:spPr>
            <a:xfrm>
              <a:off x="4064000" y="6275536"/>
              <a:ext cx="2028528" cy="20285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8" name="Círculo"/>
            <p:cNvSpPr/>
            <p:nvPr/>
          </p:nvSpPr>
          <p:spPr>
            <a:xfrm>
              <a:off x="7391400" y="2973536"/>
              <a:ext cx="2028528" cy="20285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09" name="Círculo"/>
            <p:cNvSpPr/>
            <p:nvPr/>
          </p:nvSpPr>
          <p:spPr>
            <a:xfrm>
              <a:off x="4064000" y="3303736"/>
              <a:ext cx="2028528" cy="20285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0" name="Círculo"/>
            <p:cNvSpPr/>
            <p:nvPr/>
          </p:nvSpPr>
          <p:spPr>
            <a:xfrm>
              <a:off x="2448594" y="6096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1" name="Círculo"/>
            <p:cNvSpPr/>
            <p:nvPr/>
          </p:nvSpPr>
          <p:spPr>
            <a:xfrm>
              <a:off x="5801394" y="1371600"/>
              <a:ext cx="1270001" cy="127000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2" name="Círculo"/>
            <p:cNvSpPr/>
            <p:nvPr/>
          </p:nvSpPr>
          <p:spPr>
            <a:xfrm>
              <a:off x="4810794" y="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3" name="Círculo"/>
            <p:cNvSpPr/>
            <p:nvPr/>
          </p:nvSpPr>
          <p:spPr>
            <a:xfrm>
              <a:off x="1280194" y="7061200"/>
              <a:ext cx="1270001" cy="1270000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4" name="Círculo"/>
            <p:cNvSpPr/>
            <p:nvPr/>
          </p:nvSpPr>
          <p:spPr>
            <a:xfrm>
              <a:off x="2219994" y="4546600"/>
              <a:ext cx="1270001" cy="127000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5" name="Círculo"/>
            <p:cNvSpPr/>
            <p:nvPr/>
          </p:nvSpPr>
          <p:spPr>
            <a:xfrm>
              <a:off x="6842794" y="5613400"/>
              <a:ext cx="1270001" cy="127000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6" name="Círculo"/>
            <p:cNvSpPr/>
            <p:nvPr/>
          </p:nvSpPr>
          <p:spPr>
            <a:xfrm>
              <a:off x="6410994" y="7467600"/>
              <a:ext cx="1270001" cy="127000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7" name="Círculo"/>
            <p:cNvSpPr/>
            <p:nvPr/>
          </p:nvSpPr>
          <p:spPr>
            <a:xfrm>
              <a:off x="2692400" y="2987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8" name="Círculo"/>
            <p:cNvSpPr/>
            <p:nvPr/>
          </p:nvSpPr>
          <p:spPr>
            <a:xfrm>
              <a:off x="1422400" y="10820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19" name="Círculo"/>
            <p:cNvSpPr/>
            <p:nvPr/>
          </p:nvSpPr>
          <p:spPr>
            <a:xfrm>
              <a:off x="3683000" y="152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0" name="Círculo"/>
            <p:cNvSpPr/>
            <p:nvPr/>
          </p:nvSpPr>
          <p:spPr>
            <a:xfrm>
              <a:off x="3886200" y="18186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1" name="Círculo"/>
            <p:cNvSpPr/>
            <p:nvPr/>
          </p:nvSpPr>
          <p:spPr>
            <a:xfrm>
              <a:off x="6400800" y="472405"/>
              <a:ext cx="782390" cy="782390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2" name="Círculo"/>
            <p:cNvSpPr/>
            <p:nvPr/>
          </p:nvSpPr>
          <p:spPr>
            <a:xfrm>
              <a:off x="7162800" y="2199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3" name="Círculo"/>
            <p:cNvSpPr/>
            <p:nvPr/>
          </p:nvSpPr>
          <p:spPr>
            <a:xfrm>
              <a:off x="6045200" y="3266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4" name="Círculo"/>
            <p:cNvSpPr/>
            <p:nvPr/>
          </p:nvSpPr>
          <p:spPr>
            <a:xfrm>
              <a:off x="5784205" y="5171405"/>
              <a:ext cx="865585" cy="865585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5" name="Círculo"/>
            <p:cNvSpPr/>
            <p:nvPr/>
          </p:nvSpPr>
          <p:spPr>
            <a:xfrm>
              <a:off x="3200400" y="6263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6" name="Círculo"/>
            <p:cNvSpPr/>
            <p:nvPr/>
          </p:nvSpPr>
          <p:spPr>
            <a:xfrm>
              <a:off x="1828800" y="61874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7" name="Círculo"/>
            <p:cNvSpPr/>
            <p:nvPr/>
          </p:nvSpPr>
          <p:spPr>
            <a:xfrm>
              <a:off x="711200" y="5628605"/>
              <a:ext cx="782390" cy="782390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8" name="Círculo"/>
            <p:cNvSpPr/>
            <p:nvPr/>
          </p:nvSpPr>
          <p:spPr>
            <a:xfrm>
              <a:off x="1244600" y="42824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29" name="Círculo"/>
            <p:cNvSpPr/>
            <p:nvPr/>
          </p:nvSpPr>
          <p:spPr>
            <a:xfrm>
              <a:off x="0" y="4155405"/>
              <a:ext cx="782390" cy="782390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0" name="Círculo"/>
            <p:cNvSpPr/>
            <p:nvPr/>
          </p:nvSpPr>
          <p:spPr>
            <a:xfrm>
              <a:off x="3124200" y="8473405"/>
              <a:ext cx="782390" cy="782390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1" name="Círculo"/>
            <p:cNvSpPr/>
            <p:nvPr/>
          </p:nvSpPr>
          <p:spPr>
            <a:xfrm>
              <a:off x="8509000" y="5628605"/>
              <a:ext cx="782390" cy="782390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2" name="Círculo"/>
            <p:cNvSpPr/>
            <p:nvPr/>
          </p:nvSpPr>
          <p:spPr>
            <a:xfrm>
              <a:off x="2678236" y="2297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3" name="Círculo"/>
            <p:cNvSpPr/>
            <p:nvPr/>
          </p:nvSpPr>
          <p:spPr>
            <a:xfrm>
              <a:off x="3872036" y="28560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4" name="Círculo"/>
            <p:cNvSpPr/>
            <p:nvPr/>
          </p:nvSpPr>
          <p:spPr>
            <a:xfrm>
              <a:off x="3999036" y="12304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5" name="Círculo"/>
            <p:cNvSpPr/>
            <p:nvPr/>
          </p:nvSpPr>
          <p:spPr>
            <a:xfrm>
              <a:off x="5116636" y="242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6" name="Círculo"/>
            <p:cNvSpPr/>
            <p:nvPr/>
          </p:nvSpPr>
          <p:spPr>
            <a:xfrm>
              <a:off x="4837236" y="15606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7" name="Círculo"/>
            <p:cNvSpPr/>
            <p:nvPr/>
          </p:nvSpPr>
          <p:spPr>
            <a:xfrm>
              <a:off x="7428036" y="14590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8" name="Círculo"/>
            <p:cNvSpPr/>
            <p:nvPr/>
          </p:nvSpPr>
          <p:spPr>
            <a:xfrm>
              <a:off x="8215436" y="17384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39" name="Círculo"/>
            <p:cNvSpPr/>
            <p:nvPr/>
          </p:nvSpPr>
          <p:spPr>
            <a:xfrm>
              <a:off x="8672636" y="2500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0" name="Círculo"/>
            <p:cNvSpPr/>
            <p:nvPr/>
          </p:nvSpPr>
          <p:spPr>
            <a:xfrm>
              <a:off x="8113836" y="239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1" name="Círculo"/>
            <p:cNvSpPr/>
            <p:nvPr/>
          </p:nvSpPr>
          <p:spPr>
            <a:xfrm>
              <a:off x="67676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2" name="Círculo"/>
            <p:cNvSpPr/>
            <p:nvPr/>
          </p:nvSpPr>
          <p:spPr>
            <a:xfrm>
              <a:off x="7529636" y="4913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3" name="Círculo"/>
            <p:cNvSpPr/>
            <p:nvPr/>
          </p:nvSpPr>
          <p:spPr>
            <a:xfrm>
              <a:off x="6843836" y="4938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4" name="Círculo"/>
            <p:cNvSpPr/>
            <p:nvPr/>
          </p:nvSpPr>
          <p:spPr>
            <a:xfrm>
              <a:off x="4405436" y="5396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5" name="Círculo"/>
            <p:cNvSpPr/>
            <p:nvPr/>
          </p:nvSpPr>
          <p:spPr>
            <a:xfrm>
              <a:off x="3846636" y="5599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6" name="Círculo"/>
            <p:cNvSpPr/>
            <p:nvPr/>
          </p:nvSpPr>
          <p:spPr>
            <a:xfrm>
              <a:off x="3795836" y="49896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7" name="Círculo"/>
            <p:cNvSpPr/>
            <p:nvPr/>
          </p:nvSpPr>
          <p:spPr>
            <a:xfrm>
              <a:off x="3541836" y="38212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8" name="Círculo"/>
            <p:cNvSpPr/>
            <p:nvPr/>
          </p:nvSpPr>
          <p:spPr>
            <a:xfrm>
              <a:off x="2830636" y="41006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49" name="Círculo"/>
            <p:cNvSpPr/>
            <p:nvPr/>
          </p:nvSpPr>
          <p:spPr>
            <a:xfrm>
              <a:off x="2094036" y="39990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0" name="Círculo"/>
            <p:cNvSpPr/>
            <p:nvPr/>
          </p:nvSpPr>
          <p:spPr>
            <a:xfrm>
              <a:off x="798636" y="4989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1" name="Círculo"/>
            <p:cNvSpPr/>
            <p:nvPr/>
          </p:nvSpPr>
          <p:spPr>
            <a:xfrm>
              <a:off x="112836" y="5573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2" name="Círculo"/>
            <p:cNvSpPr/>
            <p:nvPr/>
          </p:nvSpPr>
          <p:spPr>
            <a:xfrm>
              <a:off x="62036" y="371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3" name="Círculo"/>
            <p:cNvSpPr/>
            <p:nvPr/>
          </p:nvSpPr>
          <p:spPr>
            <a:xfrm>
              <a:off x="1713036" y="55738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4" name="Círculo"/>
            <p:cNvSpPr/>
            <p:nvPr/>
          </p:nvSpPr>
          <p:spPr>
            <a:xfrm>
              <a:off x="1128836" y="6615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5" name="Círculo"/>
            <p:cNvSpPr/>
            <p:nvPr/>
          </p:nvSpPr>
          <p:spPr>
            <a:xfrm>
              <a:off x="443036" y="65136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6" name="Círculo"/>
            <p:cNvSpPr/>
            <p:nvPr/>
          </p:nvSpPr>
          <p:spPr>
            <a:xfrm>
              <a:off x="3313236" y="72248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7" name="Círculo"/>
            <p:cNvSpPr/>
            <p:nvPr/>
          </p:nvSpPr>
          <p:spPr>
            <a:xfrm>
              <a:off x="2779836" y="6640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8" name="Círculo"/>
            <p:cNvSpPr/>
            <p:nvPr/>
          </p:nvSpPr>
          <p:spPr>
            <a:xfrm>
              <a:off x="2652836" y="7250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59" name="Círculo"/>
            <p:cNvSpPr/>
            <p:nvPr/>
          </p:nvSpPr>
          <p:spPr>
            <a:xfrm>
              <a:off x="3719636" y="8139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0" name="Círculo"/>
            <p:cNvSpPr/>
            <p:nvPr/>
          </p:nvSpPr>
          <p:spPr>
            <a:xfrm>
              <a:off x="4862636" y="9104436"/>
              <a:ext cx="333128" cy="333128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1" name="Círculo"/>
            <p:cNvSpPr/>
            <p:nvPr/>
          </p:nvSpPr>
          <p:spPr>
            <a:xfrm>
              <a:off x="5548436" y="83424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2" name="Círculo"/>
            <p:cNvSpPr/>
            <p:nvPr/>
          </p:nvSpPr>
          <p:spPr>
            <a:xfrm>
              <a:off x="4811836" y="8469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3" name="Círculo"/>
            <p:cNvSpPr/>
            <p:nvPr/>
          </p:nvSpPr>
          <p:spPr>
            <a:xfrm>
              <a:off x="6208836" y="6894636"/>
              <a:ext cx="333128" cy="333128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4" name="Círculo"/>
            <p:cNvSpPr/>
            <p:nvPr/>
          </p:nvSpPr>
          <p:spPr>
            <a:xfrm>
              <a:off x="8444036" y="6970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5" name="Círculo"/>
            <p:cNvSpPr/>
            <p:nvPr/>
          </p:nvSpPr>
          <p:spPr>
            <a:xfrm>
              <a:off x="7961436" y="5523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6" name="Círculo"/>
            <p:cNvSpPr/>
            <p:nvPr/>
          </p:nvSpPr>
          <p:spPr>
            <a:xfrm>
              <a:off x="8571036" y="498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7" name="Círculo"/>
            <p:cNvSpPr/>
            <p:nvPr/>
          </p:nvSpPr>
          <p:spPr>
            <a:xfrm>
              <a:off x="6132636" y="74788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8" name="Círculo"/>
            <p:cNvSpPr/>
            <p:nvPr/>
          </p:nvSpPr>
          <p:spPr>
            <a:xfrm>
              <a:off x="5279231" y="58532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69" name="Círculo"/>
            <p:cNvSpPr/>
            <p:nvPr/>
          </p:nvSpPr>
          <p:spPr>
            <a:xfrm>
              <a:off x="5827836" y="6259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0" name="Círculo"/>
            <p:cNvSpPr/>
            <p:nvPr/>
          </p:nvSpPr>
          <p:spPr>
            <a:xfrm>
              <a:off x="3465636" y="77328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1" name="Círculo"/>
            <p:cNvSpPr/>
            <p:nvPr/>
          </p:nvSpPr>
          <p:spPr>
            <a:xfrm>
              <a:off x="2576636" y="8418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2" name="Círculo"/>
            <p:cNvSpPr/>
            <p:nvPr/>
          </p:nvSpPr>
          <p:spPr>
            <a:xfrm>
              <a:off x="4192649" y="86980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3" name="Círculo"/>
            <p:cNvSpPr/>
            <p:nvPr/>
          </p:nvSpPr>
          <p:spPr>
            <a:xfrm>
              <a:off x="5527972" y="27237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4" name="Círculo"/>
            <p:cNvSpPr/>
            <p:nvPr/>
          </p:nvSpPr>
          <p:spPr>
            <a:xfrm>
              <a:off x="5248572" y="1402977"/>
              <a:ext cx="496045" cy="496046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5" name="Círculo"/>
            <p:cNvSpPr/>
            <p:nvPr/>
          </p:nvSpPr>
          <p:spPr>
            <a:xfrm>
              <a:off x="4461172" y="27237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6" name="Círculo"/>
            <p:cNvSpPr/>
            <p:nvPr/>
          </p:nvSpPr>
          <p:spPr>
            <a:xfrm>
              <a:off x="2124372" y="18855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7" name="Círculo"/>
            <p:cNvSpPr/>
            <p:nvPr/>
          </p:nvSpPr>
          <p:spPr>
            <a:xfrm>
              <a:off x="3216572" y="20125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8" name="Círculo"/>
            <p:cNvSpPr/>
            <p:nvPr/>
          </p:nvSpPr>
          <p:spPr>
            <a:xfrm>
              <a:off x="3318172" y="42223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79" name="Círculo"/>
            <p:cNvSpPr/>
            <p:nvPr/>
          </p:nvSpPr>
          <p:spPr>
            <a:xfrm>
              <a:off x="3318172" y="56193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0" name="Círculo"/>
            <p:cNvSpPr/>
            <p:nvPr/>
          </p:nvSpPr>
          <p:spPr>
            <a:xfrm>
              <a:off x="7712372" y="7041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1" name="Círculo"/>
            <p:cNvSpPr/>
            <p:nvPr/>
          </p:nvSpPr>
          <p:spPr>
            <a:xfrm>
              <a:off x="6061372" y="8667377"/>
              <a:ext cx="496045" cy="496046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2" name="Círculo"/>
            <p:cNvSpPr/>
            <p:nvPr/>
          </p:nvSpPr>
          <p:spPr>
            <a:xfrm>
              <a:off x="2657772" y="77783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3" name="Círculo"/>
            <p:cNvSpPr/>
            <p:nvPr/>
          </p:nvSpPr>
          <p:spPr>
            <a:xfrm>
              <a:off x="752772" y="69401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4" name="Círculo"/>
            <p:cNvSpPr/>
            <p:nvPr/>
          </p:nvSpPr>
          <p:spPr>
            <a:xfrm>
              <a:off x="8118772" y="63051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5" name="Círculo"/>
            <p:cNvSpPr/>
            <p:nvPr/>
          </p:nvSpPr>
          <p:spPr>
            <a:xfrm>
              <a:off x="6188372" y="4450977"/>
              <a:ext cx="496045" cy="496046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6" name="Círculo"/>
            <p:cNvSpPr/>
            <p:nvPr/>
          </p:nvSpPr>
          <p:spPr>
            <a:xfrm>
              <a:off x="6950372" y="31047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7" name="Círculo"/>
            <p:cNvSpPr/>
            <p:nvPr/>
          </p:nvSpPr>
          <p:spPr>
            <a:xfrm>
              <a:off x="6442372" y="2672977"/>
              <a:ext cx="496045" cy="496046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8" name="Círculo"/>
            <p:cNvSpPr/>
            <p:nvPr/>
          </p:nvSpPr>
          <p:spPr>
            <a:xfrm>
              <a:off x="8982372" y="4781177"/>
              <a:ext cx="496045" cy="496046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89" name="Círculo"/>
            <p:cNvSpPr/>
            <p:nvPr/>
          </p:nvSpPr>
          <p:spPr>
            <a:xfrm>
              <a:off x="6264572" y="62797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0" name="Círculo"/>
            <p:cNvSpPr/>
            <p:nvPr/>
          </p:nvSpPr>
          <p:spPr>
            <a:xfrm>
              <a:off x="6950372" y="6914777"/>
              <a:ext cx="496045" cy="496046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1" name="Círculo"/>
            <p:cNvSpPr/>
            <p:nvPr/>
          </p:nvSpPr>
          <p:spPr>
            <a:xfrm>
              <a:off x="4232572" y="5797177"/>
              <a:ext cx="496045" cy="496046"/>
            </a:xfrm>
            <a:prstGeom prst="ellipse">
              <a:avLst/>
            </a:prstGeom>
            <a:solidFill>
              <a:srgbClr val="ADDBE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2" name="Círculo"/>
            <p:cNvSpPr/>
            <p:nvPr/>
          </p:nvSpPr>
          <p:spPr>
            <a:xfrm>
              <a:off x="4999831" y="5429981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3" name="Círculo"/>
            <p:cNvSpPr/>
            <p:nvPr/>
          </p:nvSpPr>
          <p:spPr>
            <a:xfrm>
              <a:off x="2805236" y="60056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4" name="Círculo"/>
            <p:cNvSpPr/>
            <p:nvPr/>
          </p:nvSpPr>
          <p:spPr>
            <a:xfrm>
              <a:off x="1382836" y="52182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5" name="Círculo"/>
            <p:cNvSpPr/>
            <p:nvPr/>
          </p:nvSpPr>
          <p:spPr>
            <a:xfrm>
              <a:off x="2424236" y="2729036"/>
              <a:ext cx="333128" cy="333128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6" name="Círculo"/>
            <p:cNvSpPr/>
            <p:nvPr/>
          </p:nvSpPr>
          <p:spPr>
            <a:xfrm>
              <a:off x="3364036" y="2678236"/>
              <a:ext cx="333128" cy="333128"/>
            </a:xfrm>
            <a:prstGeom prst="ellipse">
              <a:avLst/>
            </a:prstGeom>
            <a:solidFill>
              <a:srgbClr val="A7D9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7" name="Círculo"/>
            <p:cNvSpPr/>
            <p:nvPr/>
          </p:nvSpPr>
          <p:spPr>
            <a:xfrm>
              <a:off x="4456236" y="11542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8" name="Círculo"/>
            <p:cNvSpPr/>
            <p:nvPr/>
          </p:nvSpPr>
          <p:spPr>
            <a:xfrm>
              <a:off x="4532436" y="366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99" name="Círculo"/>
            <p:cNvSpPr/>
            <p:nvPr/>
          </p:nvSpPr>
          <p:spPr>
            <a:xfrm>
              <a:off x="3033836" y="214436"/>
              <a:ext cx="333128" cy="333128"/>
            </a:xfrm>
            <a:prstGeom prst="ellipse">
              <a:avLst/>
            </a:prstGeom>
            <a:solidFill>
              <a:srgbClr val="DFDD7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00" name="Círculo"/>
            <p:cNvSpPr/>
            <p:nvPr/>
          </p:nvSpPr>
          <p:spPr>
            <a:xfrm>
              <a:off x="7453436" y="976436"/>
              <a:ext cx="333128" cy="333128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01" name="Círculo"/>
            <p:cNvSpPr/>
            <p:nvPr/>
          </p:nvSpPr>
          <p:spPr>
            <a:xfrm>
              <a:off x="7859836" y="7732836"/>
              <a:ext cx="333128" cy="333128"/>
            </a:xfrm>
            <a:prstGeom prst="ellipse">
              <a:avLst/>
            </a:prstGeom>
            <a:solidFill>
              <a:srgbClr val="EF917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802" name="Círculo"/>
            <p:cNvSpPr/>
            <p:nvPr/>
          </p:nvSpPr>
          <p:spPr>
            <a:xfrm>
              <a:off x="6767636" y="5396036"/>
              <a:ext cx="333128" cy="333128"/>
            </a:xfrm>
            <a:prstGeom prst="ellipse">
              <a:avLst/>
            </a:prstGeom>
            <a:solidFill>
              <a:srgbClr val="A8D9C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sp>
        <p:nvSpPr>
          <p:cNvPr id="1804" name="olivia.jullian.parra@cern.ch"/>
          <p:cNvSpPr txBox="1"/>
          <p:nvPr/>
        </p:nvSpPr>
        <p:spPr>
          <a:xfrm>
            <a:off x="1138660" y="3295118"/>
            <a:ext cx="2109360" cy="2677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algn="l">
              <a:lnSpc>
                <a:spcPct val="120000"/>
              </a:lnSpc>
              <a:spcBef>
                <a:spcPts val="2000"/>
              </a:spcBef>
              <a:defRPr sz="2600" u="sng">
                <a:solidFill>
                  <a:srgbClr val="9F9DA0"/>
                </a:solidFill>
                <a:hlinkClick r:id=""/>
              </a:defRPr>
            </a:lvl1pPr>
          </a:lstStyle>
          <a:p>
            <a:pPr>
              <a:defRPr u="none"/>
            </a:pPr>
            <a:r>
              <a:rPr sz="1300">
                <a:solidFill>
                  <a:schemeClr val="tx2">
                    <a:lumMod val="50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olivia.jullian.parra@cern.ch</a:t>
            </a:r>
          </a:p>
        </p:txBody>
      </p:sp>
      <p:sp>
        <p:nvSpPr>
          <p:cNvPr id="1805" name="Número de diapositiva"/>
          <p:cNvSpPr txBox="1">
            <a:spLocks noGrp="1"/>
          </p:cNvSpPr>
          <p:nvPr>
            <p:ph type="sldNum" sz="quarter" idx="4294967295"/>
          </p:nvPr>
        </p:nvSpPr>
        <p:spPr>
          <a:xfrm>
            <a:off x="5979516" y="6540500"/>
            <a:ext cx="272510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20</a:t>
            </a:fld>
            <a:endParaRPr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9AE66A91-1CB0-9102-40BB-901767F543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A48E06D-888E-A942-E735-514E6FF06C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4" y="1223009"/>
            <a:ext cx="6104454" cy="4275074"/>
          </a:xfrm>
          <a:prstGeom prst="rect">
            <a:avLst/>
          </a:prstGeom>
        </p:spPr>
      </p:pic>
      <p:sp>
        <p:nvSpPr>
          <p:cNvPr id="1372" name="Agrupar">
            <a:extLst>
              <a:ext uri="{FF2B5EF4-FFF2-40B4-BE49-F238E27FC236}">
                <a16:creationId xmlns:a16="http://schemas.microsoft.com/office/drawing/2014/main" id="{DA452525-963F-7185-1850-50C9069A3D6F}"/>
              </a:ext>
            </a:extLst>
          </p:cNvPr>
          <p:cNvSpPr txBox="1"/>
          <p:nvPr/>
        </p:nvSpPr>
        <p:spPr>
          <a:xfrm>
            <a:off x="688323" y="45825"/>
            <a:ext cx="8808217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algn="just" defTabSz="412750" hangingPunct="0">
              <a:lnSpc>
                <a:spcPct val="90000"/>
              </a:lnSpc>
            </a:pPr>
            <a:r>
              <a:rPr lang="en-GB" sz="4400" kern="0" dirty="0">
                <a:latin typeface="Helvetica"/>
                <a:sym typeface="Helvetica"/>
              </a:rPr>
              <a:t>Results for changing conditions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C6E5176-0C55-07FA-A5C0-04C8A0CD492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6016996" y="6537549"/>
            <a:ext cx="283438" cy="287258"/>
          </a:xfrm>
        </p:spPr>
        <p:txBody>
          <a:bodyPr/>
          <a:lstStyle/>
          <a:p>
            <a:pPr algn="ctr" defTabSz="412750" hangingPunct="0"/>
            <a:fld id="{86CB4B4D-7CA3-9044-876B-883B54F8677D}" type="slidenum">
              <a:rPr lang="es-ES" kern="0" smtClean="0"/>
              <a:pPr algn="ctr" defTabSz="412750" hangingPunct="0"/>
              <a:t>21</a:t>
            </a:fld>
            <a:endParaRPr lang="es-ES" kern="0" dirty="0"/>
          </a:p>
        </p:txBody>
      </p:sp>
      <p:sp>
        <p:nvSpPr>
          <p:cNvPr id="3" name="Shifter interventions function">
            <a:extLst>
              <a:ext uri="{FF2B5EF4-FFF2-40B4-BE49-F238E27FC236}">
                <a16:creationId xmlns:a16="http://schemas.microsoft.com/office/drawing/2014/main" id="{17D48B97-CA6E-B2FD-0E16-9E2980A68ABA}"/>
              </a:ext>
            </a:extLst>
          </p:cNvPr>
          <p:cNvSpPr txBox="1"/>
          <p:nvPr/>
        </p:nvSpPr>
        <p:spPr>
          <a:xfrm>
            <a:off x="688323" y="5801586"/>
            <a:ext cx="4653518" cy="43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/>
          <a:p>
            <a:pPr marL="0" lvl="2" defTabSz="412750" hangingPunct="0">
              <a:lnSpc>
                <a:spcPct val="120000"/>
              </a:lnSpc>
              <a:spcBef>
                <a:spcPts val="1000"/>
              </a:spcBef>
              <a:defRPr b="1">
                <a:solidFill>
                  <a:srgbClr val="5E5E5E"/>
                </a:solidFill>
              </a:defRPr>
            </a:pPr>
            <a:r>
              <a:rPr lang="en-GB" sz="2200" b="1" kern="0" dirty="0">
                <a:solidFill>
                  <a:srgbClr val="5E5E5E"/>
                </a:solidFill>
                <a:latin typeface="Helvetica"/>
                <a:sym typeface="Helvetica"/>
              </a:rPr>
              <a:t>Anomalies changing over the time</a:t>
            </a:r>
          </a:p>
        </p:txBody>
      </p:sp>
      <p:sp>
        <p:nvSpPr>
          <p:cNvPr id="4" name="Shifter interventions function">
            <a:extLst>
              <a:ext uri="{FF2B5EF4-FFF2-40B4-BE49-F238E27FC236}">
                <a16:creationId xmlns:a16="http://schemas.microsoft.com/office/drawing/2014/main" id="{E2E3B51C-F964-A92E-8C39-21C2B185EC33}"/>
              </a:ext>
            </a:extLst>
          </p:cNvPr>
          <p:cNvSpPr txBox="1"/>
          <p:nvPr/>
        </p:nvSpPr>
        <p:spPr>
          <a:xfrm>
            <a:off x="7023861" y="5801585"/>
            <a:ext cx="4479816" cy="433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/>
          <a:p>
            <a:pPr marL="0" lvl="2" defTabSz="412750" hangingPunct="0">
              <a:lnSpc>
                <a:spcPct val="120000"/>
              </a:lnSpc>
              <a:spcBef>
                <a:spcPts val="1000"/>
              </a:spcBef>
              <a:defRPr b="1">
                <a:solidFill>
                  <a:srgbClr val="5E5E5E"/>
                </a:solidFill>
              </a:defRPr>
            </a:pPr>
            <a:r>
              <a:rPr lang="en-GB" sz="2200" b="1" kern="0" dirty="0">
                <a:solidFill>
                  <a:srgbClr val="5E5E5E"/>
                </a:solidFill>
                <a:latin typeface="Helvetica"/>
                <a:sym typeface="Helvetica"/>
              </a:rPr>
              <a:t>Integration of human feedback</a:t>
            </a:r>
          </a:p>
        </p:txBody>
      </p:sp>
      <p:pic>
        <p:nvPicPr>
          <p:cNvPr id="20" name="Gráfico 19" descr="Lupa contorno">
            <a:extLst>
              <a:ext uri="{FF2B5EF4-FFF2-40B4-BE49-F238E27FC236}">
                <a16:creationId xmlns:a16="http://schemas.microsoft.com/office/drawing/2014/main" id="{0335C13D-AE96-8803-B9F2-EA237442AC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4949528">
            <a:off x="3107526" y="4412477"/>
            <a:ext cx="713996" cy="713996"/>
          </a:xfrm>
          <a:prstGeom prst="rect">
            <a:avLst/>
          </a:prstGeom>
        </p:spPr>
      </p:pic>
      <p:grpSp>
        <p:nvGrpSpPr>
          <p:cNvPr id="16" name="Grupo 15">
            <a:extLst>
              <a:ext uri="{FF2B5EF4-FFF2-40B4-BE49-F238E27FC236}">
                <a16:creationId xmlns:a16="http://schemas.microsoft.com/office/drawing/2014/main" id="{98D08632-DA45-F2CF-1D9D-B27287CD2A13}"/>
              </a:ext>
            </a:extLst>
          </p:cNvPr>
          <p:cNvGrpSpPr/>
          <p:nvPr/>
        </p:nvGrpSpPr>
        <p:grpSpPr>
          <a:xfrm>
            <a:off x="6083169" y="1107063"/>
            <a:ext cx="6108831" cy="4582002"/>
            <a:chOff x="6083169" y="1107063"/>
            <a:chExt cx="6108831" cy="4582002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EEE32C0B-1BBB-7729-7789-30F28C293F40}"/>
                </a:ext>
              </a:extLst>
            </p:cNvPr>
            <p:cNvGrpSpPr/>
            <p:nvPr/>
          </p:nvGrpSpPr>
          <p:grpSpPr>
            <a:xfrm>
              <a:off x="6083169" y="1107063"/>
              <a:ext cx="6108831" cy="4582002"/>
              <a:chOff x="6083169" y="1107063"/>
              <a:chExt cx="6108831" cy="4582002"/>
            </a:xfrm>
          </p:grpSpPr>
          <p:grpSp>
            <p:nvGrpSpPr>
              <p:cNvPr id="9" name="Grupo 8">
                <a:extLst>
                  <a:ext uri="{FF2B5EF4-FFF2-40B4-BE49-F238E27FC236}">
                    <a16:creationId xmlns:a16="http://schemas.microsoft.com/office/drawing/2014/main" id="{D173A5E1-CDD8-9780-5972-F7AC06F3171B}"/>
                  </a:ext>
                </a:extLst>
              </p:cNvPr>
              <p:cNvGrpSpPr/>
              <p:nvPr/>
            </p:nvGrpSpPr>
            <p:grpSpPr>
              <a:xfrm>
                <a:off x="6083169" y="1172762"/>
                <a:ext cx="6108831" cy="4516303"/>
                <a:chOff x="6083169" y="1172762"/>
                <a:chExt cx="6108831" cy="4516303"/>
              </a:xfrm>
            </p:grpSpPr>
            <p:pic>
              <p:nvPicPr>
                <p:cNvPr id="7" name="Imagen 6">
                  <a:extLst>
                    <a:ext uri="{FF2B5EF4-FFF2-40B4-BE49-F238E27FC236}">
                      <a16:creationId xmlns:a16="http://schemas.microsoft.com/office/drawing/2014/main" id="{83516CD9-5628-1C0F-2C2A-8B14BD6341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6083169" y="1172762"/>
                  <a:ext cx="6104453" cy="4516303"/>
                </a:xfrm>
                <a:prstGeom prst="rect">
                  <a:avLst/>
                </a:prstGeom>
              </p:spPr>
            </p:pic>
            <p:pic>
              <p:nvPicPr>
                <p:cNvPr id="8" name="Imagen 7">
                  <a:extLst>
                    <a:ext uri="{FF2B5EF4-FFF2-40B4-BE49-F238E27FC236}">
                      <a16:creationId xmlns:a16="http://schemas.microsoft.com/office/drawing/2014/main" id="{C80FBCC1-8762-A4AE-FB47-60DC1E72FAE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988757" y="5003961"/>
                  <a:ext cx="5203243" cy="582936"/>
                </a:xfrm>
                <a:prstGeom prst="rect">
                  <a:avLst/>
                </a:prstGeom>
              </p:spPr>
            </p:pic>
          </p:grpSp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4597A10B-210A-FD1F-F818-2DFD8CD42A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827176" y="1107063"/>
                <a:ext cx="5203243" cy="479365"/>
              </a:xfrm>
              <a:prstGeom prst="rect">
                <a:avLst/>
              </a:prstGeom>
            </p:spPr>
          </p:pic>
        </p:grpSp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7A13422C-9E2B-7766-460C-08EC9812D9EB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075111" y="1126344"/>
              <a:ext cx="30607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1227062"/>
      </p:ext>
    </p:extLst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675FCD-5144-C589-0505-D4DB80FE6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0" name="Группа">
            <a:extLst>
              <a:ext uri="{FF2B5EF4-FFF2-40B4-BE49-F238E27FC236}">
                <a16:creationId xmlns:a16="http://schemas.microsoft.com/office/drawing/2014/main" id="{77DAF98A-F5BA-85B7-C42F-117E9569694A}"/>
              </a:ext>
            </a:extLst>
          </p:cNvPr>
          <p:cNvGrpSpPr/>
          <p:nvPr/>
        </p:nvGrpSpPr>
        <p:grpSpPr>
          <a:xfrm>
            <a:off x="-730768" y="1236084"/>
            <a:ext cx="4739211" cy="4718783"/>
            <a:chOff x="0" y="0"/>
            <a:chExt cx="9478420" cy="9437566"/>
          </a:xfrm>
        </p:grpSpPr>
        <p:sp>
          <p:nvSpPr>
            <p:cNvPr id="613" name="Кружок">
              <a:extLst>
                <a:ext uri="{FF2B5EF4-FFF2-40B4-BE49-F238E27FC236}">
                  <a16:creationId xmlns:a16="http://schemas.microsoft.com/office/drawing/2014/main" id="{05581B5C-89D6-227A-20E1-F06D110E5565}"/>
                </a:ext>
              </a:extLst>
            </p:cNvPr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4" name="Кружок">
              <a:extLst>
                <a:ext uri="{FF2B5EF4-FFF2-40B4-BE49-F238E27FC236}">
                  <a16:creationId xmlns:a16="http://schemas.microsoft.com/office/drawing/2014/main" id="{A83DFBF2-A504-96AD-4C2E-CB5949A46565}"/>
                </a:ext>
              </a:extLst>
            </p:cNvPr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5" name="Кружок">
              <a:extLst>
                <a:ext uri="{FF2B5EF4-FFF2-40B4-BE49-F238E27FC236}">
                  <a16:creationId xmlns:a16="http://schemas.microsoft.com/office/drawing/2014/main" id="{FE553DE9-6728-0754-7C2C-50CCEBBBAA4B}"/>
                </a:ext>
              </a:extLst>
            </p:cNvPr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6" name="Кружок">
              <a:extLst>
                <a:ext uri="{FF2B5EF4-FFF2-40B4-BE49-F238E27FC236}">
                  <a16:creationId xmlns:a16="http://schemas.microsoft.com/office/drawing/2014/main" id="{2582E5CD-A0DC-1616-03CC-68C4C24C3F24}"/>
                </a:ext>
              </a:extLst>
            </p:cNvPr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7" name="Кружок">
              <a:extLst>
                <a:ext uri="{FF2B5EF4-FFF2-40B4-BE49-F238E27FC236}">
                  <a16:creationId xmlns:a16="http://schemas.microsoft.com/office/drawing/2014/main" id="{29256D10-5576-E2FA-65AF-CCCAACB7091E}"/>
                </a:ext>
              </a:extLst>
            </p:cNvPr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8" name="Кружок">
              <a:extLst>
                <a:ext uri="{FF2B5EF4-FFF2-40B4-BE49-F238E27FC236}">
                  <a16:creationId xmlns:a16="http://schemas.microsoft.com/office/drawing/2014/main" id="{2D9A8815-2E58-07F1-79A4-0C9BB26BF499}"/>
                </a:ext>
              </a:extLst>
            </p:cNvPr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19" name="Кружок">
              <a:extLst>
                <a:ext uri="{FF2B5EF4-FFF2-40B4-BE49-F238E27FC236}">
                  <a16:creationId xmlns:a16="http://schemas.microsoft.com/office/drawing/2014/main" id="{BB17D87B-32B6-F300-A4DE-BFC26578129A}"/>
                </a:ext>
              </a:extLst>
            </p:cNvPr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0" name="Кружок">
              <a:extLst>
                <a:ext uri="{FF2B5EF4-FFF2-40B4-BE49-F238E27FC236}">
                  <a16:creationId xmlns:a16="http://schemas.microsoft.com/office/drawing/2014/main" id="{230BB32E-7492-587A-CE09-4CAED3D71AF9}"/>
                </a:ext>
              </a:extLst>
            </p:cNvPr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1" name="Кружок">
              <a:extLst>
                <a:ext uri="{FF2B5EF4-FFF2-40B4-BE49-F238E27FC236}">
                  <a16:creationId xmlns:a16="http://schemas.microsoft.com/office/drawing/2014/main" id="{03E26B31-4200-BBC7-6FD9-F0DEDE14437E}"/>
                </a:ext>
              </a:extLst>
            </p:cNvPr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2" name="Кружок">
              <a:extLst>
                <a:ext uri="{FF2B5EF4-FFF2-40B4-BE49-F238E27FC236}">
                  <a16:creationId xmlns:a16="http://schemas.microsoft.com/office/drawing/2014/main" id="{BCDB9362-3738-4C76-BE55-E12340685145}"/>
                </a:ext>
              </a:extLst>
            </p:cNvPr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3" name="Кружок">
              <a:extLst>
                <a:ext uri="{FF2B5EF4-FFF2-40B4-BE49-F238E27FC236}">
                  <a16:creationId xmlns:a16="http://schemas.microsoft.com/office/drawing/2014/main" id="{B698D71A-C0CE-D5B2-FD8E-EB738D0647B6}"/>
                </a:ext>
              </a:extLst>
            </p:cNvPr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4" name="Кружок">
              <a:extLst>
                <a:ext uri="{FF2B5EF4-FFF2-40B4-BE49-F238E27FC236}">
                  <a16:creationId xmlns:a16="http://schemas.microsoft.com/office/drawing/2014/main" id="{55830616-4D19-4BEE-393B-CD7A2078DC58}"/>
                </a:ext>
              </a:extLst>
            </p:cNvPr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5" name="Кружок">
              <a:extLst>
                <a:ext uri="{FF2B5EF4-FFF2-40B4-BE49-F238E27FC236}">
                  <a16:creationId xmlns:a16="http://schemas.microsoft.com/office/drawing/2014/main" id="{EFF58C34-DF2A-F64B-9E1E-F15F6A6E2A8A}"/>
                </a:ext>
              </a:extLst>
            </p:cNvPr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6" name="Кружок">
              <a:extLst>
                <a:ext uri="{FF2B5EF4-FFF2-40B4-BE49-F238E27FC236}">
                  <a16:creationId xmlns:a16="http://schemas.microsoft.com/office/drawing/2014/main" id="{0B818A5D-EE47-8955-954F-43F136441917}"/>
                </a:ext>
              </a:extLst>
            </p:cNvPr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7" name="Кружок">
              <a:extLst>
                <a:ext uri="{FF2B5EF4-FFF2-40B4-BE49-F238E27FC236}">
                  <a16:creationId xmlns:a16="http://schemas.microsoft.com/office/drawing/2014/main" id="{B5C7F098-11C8-242A-5A4C-D1855F4BC372}"/>
                </a:ext>
              </a:extLst>
            </p:cNvPr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8" name="Кружок">
              <a:extLst>
                <a:ext uri="{FF2B5EF4-FFF2-40B4-BE49-F238E27FC236}">
                  <a16:creationId xmlns:a16="http://schemas.microsoft.com/office/drawing/2014/main" id="{3B54ABB2-91A6-0499-269B-47408A13588C}"/>
                </a:ext>
              </a:extLst>
            </p:cNvPr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29" name="Кружок">
              <a:extLst>
                <a:ext uri="{FF2B5EF4-FFF2-40B4-BE49-F238E27FC236}">
                  <a16:creationId xmlns:a16="http://schemas.microsoft.com/office/drawing/2014/main" id="{384655CF-1447-DFD3-EB30-A500C08887DC}"/>
                </a:ext>
              </a:extLst>
            </p:cNvPr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0" name="Кружок">
              <a:extLst>
                <a:ext uri="{FF2B5EF4-FFF2-40B4-BE49-F238E27FC236}">
                  <a16:creationId xmlns:a16="http://schemas.microsoft.com/office/drawing/2014/main" id="{3F80F89E-394D-9852-5E83-F5976614FA29}"/>
                </a:ext>
              </a:extLst>
            </p:cNvPr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1" name="Кружок">
              <a:extLst>
                <a:ext uri="{FF2B5EF4-FFF2-40B4-BE49-F238E27FC236}">
                  <a16:creationId xmlns:a16="http://schemas.microsoft.com/office/drawing/2014/main" id="{902BC4ED-DEA8-7D3B-38E7-200B3C43DAB4}"/>
                </a:ext>
              </a:extLst>
            </p:cNvPr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2" name="Кружок">
              <a:extLst>
                <a:ext uri="{FF2B5EF4-FFF2-40B4-BE49-F238E27FC236}">
                  <a16:creationId xmlns:a16="http://schemas.microsoft.com/office/drawing/2014/main" id="{791FDA5C-179B-6CCA-1BE2-18FBFD01868D}"/>
                </a:ext>
              </a:extLst>
            </p:cNvPr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3" name="Кружок">
              <a:extLst>
                <a:ext uri="{FF2B5EF4-FFF2-40B4-BE49-F238E27FC236}">
                  <a16:creationId xmlns:a16="http://schemas.microsoft.com/office/drawing/2014/main" id="{39D954B4-E819-B6D0-BEC1-14D319F4581F}"/>
                </a:ext>
              </a:extLst>
            </p:cNvPr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4" name="Кружок">
              <a:extLst>
                <a:ext uri="{FF2B5EF4-FFF2-40B4-BE49-F238E27FC236}">
                  <a16:creationId xmlns:a16="http://schemas.microsoft.com/office/drawing/2014/main" id="{115D3538-16DA-C2F7-94BC-B5B009862ED8}"/>
                </a:ext>
              </a:extLst>
            </p:cNvPr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5" name="Кружок">
              <a:extLst>
                <a:ext uri="{FF2B5EF4-FFF2-40B4-BE49-F238E27FC236}">
                  <a16:creationId xmlns:a16="http://schemas.microsoft.com/office/drawing/2014/main" id="{6F6A5466-642E-2958-402B-4BFE0774F364}"/>
                </a:ext>
              </a:extLst>
            </p:cNvPr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6" name="Кружок">
              <a:extLst>
                <a:ext uri="{FF2B5EF4-FFF2-40B4-BE49-F238E27FC236}">
                  <a16:creationId xmlns:a16="http://schemas.microsoft.com/office/drawing/2014/main" id="{9BA15B7A-225C-25E0-B8FA-C99EAF3C66CC}"/>
                </a:ext>
              </a:extLst>
            </p:cNvPr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7" name="Кружок">
              <a:extLst>
                <a:ext uri="{FF2B5EF4-FFF2-40B4-BE49-F238E27FC236}">
                  <a16:creationId xmlns:a16="http://schemas.microsoft.com/office/drawing/2014/main" id="{DB172829-3DE2-E788-01D7-387AF5AE6D1C}"/>
                </a:ext>
              </a:extLst>
            </p:cNvPr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8" name="Кружок">
              <a:extLst>
                <a:ext uri="{FF2B5EF4-FFF2-40B4-BE49-F238E27FC236}">
                  <a16:creationId xmlns:a16="http://schemas.microsoft.com/office/drawing/2014/main" id="{FF850E22-CFC6-9F30-DAB5-4D68F66EF740}"/>
                </a:ext>
              </a:extLst>
            </p:cNvPr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39" name="Кружок">
              <a:extLst>
                <a:ext uri="{FF2B5EF4-FFF2-40B4-BE49-F238E27FC236}">
                  <a16:creationId xmlns:a16="http://schemas.microsoft.com/office/drawing/2014/main" id="{FA1B983B-75B6-AC88-A72F-8B4756349A1B}"/>
                </a:ext>
              </a:extLst>
            </p:cNvPr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0" name="Кружок">
              <a:extLst>
                <a:ext uri="{FF2B5EF4-FFF2-40B4-BE49-F238E27FC236}">
                  <a16:creationId xmlns:a16="http://schemas.microsoft.com/office/drawing/2014/main" id="{CC5B16FD-9CBF-DE21-ECD3-3C5321DE113D}"/>
                </a:ext>
              </a:extLst>
            </p:cNvPr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1" name="Кружок">
              <a:extLst>
                <a:ext uri="{FF2B5EF4-FFF2-40B4-BE49-F238E27FC236}">
                  <a16:creationId xmlns:a16="http://schemas.microsoft.com/office/drawing/2014/main" id="{040D1D1B-2671-0ABC-CE84-592A7C6BA49E}"/>
                </a:ext>
              </a:extLst>
            </p:cNvPr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2" name="Кружок">
              <a:extLst>
                <a:ext uri="{FF2B5EF4-FFF2-40B4-BE49-F238E27FC236}">
                  <a16:creationId xmlns:a16="http://schemas.microsoft.com/office/drawing/2014/main" id="{45140976-63E9-F497-A750-B725C2C240F2}"/>
                </a:ext>
              </a:extLst>
            </p:cNvPr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3" name="Кружок">
              <a:extLst>
                <a:ext uri="{FF2B5EF4-FFF2-40B4-BE49-F238E27FC236}">
                  <a16:creationId xmlns:a16="http://schemas.microsoft.com/office/drawing/2014/main" id="{F6BE30FC-94B8-F55D-69A3-A2C331773738}"/>
                </a:ext>
              </a:extLst>
            </p:cNvPr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4" name="Кружок">
              <a:extLst>
                <a:ext uri="{FF2B5EF4-FFF2-40B4-BE49-F238E27FC236}">
                  <a16:creationId xmlns:a16="http://schemas.microsoft.com/office/drawing/2014/main" id="{9DE5F924-036B-D0E5-2F80-04B2E580C034}"/>
                </a:ext>
              </a:extLst>
            </p:cNvPr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5" name="Кружок">
              <a:extLst>
                <a:ext uri="{FF2B5EF4-FFF2-40B4-BE49-F238E27FC236}">
                  <a16:creationId xmlns:a16="http://schemas.microsoft.com/office/drawing/2014/main" id="{7E5E84D1-4E22-4094-4640-6A1EE5071D1F}"/>
                </a:ext>
              </a:extLst>
            </p:cNvPr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6" name="Кружок">
              <a:extLst>
                <a:ext uri="{FF2B5EF4-FFF2-40B4-BE49-F238E27FC236}">
                  <a16:creationId xmlns:a16="http://schemas.microsoft.com/office/drawing/2014/main" id="{93462F98-0CD9-5A51-4A5C-6A423C8A3454}"/>
                </a:ext>
              </a:extLst>
            </p:cNvPr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7" name="Кружок">
              <a:extLst>
                <a:ext uri="{FF2B5EF4-FFF2-40B4-BE49-F238E27FC236}">
                  <a16:creationId xmlns:a16="http://schemas.microsoft.com/office/drawing/2014/main" id="{CDDAC8DF-0339-F976-2955-BCAF92C5D728}"/>
                </a:ext>
              </a:extLst>
            </p:cNvPr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8" name="Кружок">
              <a:extLst>
                <a:ext uri="{FF2B5EF4-FFF2-40B4-BE49-F238E27FC236}">
                  <a16:creationId xmlns:a16="http://schemas.microsoft.com/office/drawing/2014/main" id="{2F3D5CF1-362D-79DC-585D-8AAB72297448}"/>
                </a:ext>
              </a:extLst>
            </p:cNvPr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49" name="Кружок">
              <a:extLst>
                <a:ext uri="{FF2B5EF4-FFF2-40B4-BE49-F238E27FC236}">
                  <a16:creationId xmlns:a16="http://schemas.microsoft.com/office/drawing/2014/main" id="{C7348C88-3E3D-B0AB-9D59-F6409B2E79D2}"/>
                </a:ext>
              </a:extLst>
            </p:cNvPr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0" name="Кружок">
              <a:extLst>
                <a:ext uri="{FF2B5EF4-FFF2-40B4-BE49-F238E27FC236}">
                  <a16:creationId xmlns:a16="http://schemas.microsoft.com/office/drawing/2014/main" id="{B092678B-FB3D-40A6-1872-0730BC0D692C}"/>
                </a:ext>
              </a:extLst>
            </p:cNvPr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1" name="Кружок">
              <a:extLst>
                <a:ext uri="{FF2B5EF4-FFF2-40B4-BE49-F238E27FC236}">
                  <a16:creationId xmlns:a16="http://schemas.microsoft.com/office/drawing/2014/main" id="{4E50BA9C-5AB6-8618-6245-A3FA60E60EA8}"/>
                </a:ext>
              </a:extLst>
            </p:cNvPr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2" name="Кружок">
              <a:extLst>
                <a:ext uri="{FF2B5EF4-FFF2-40B4-BE49-F238E27FC236}">
                  <a16:creationId xmlns:a16="http://schemas.microsoft.com/office/drawing/2014/main" id="{A999B327-B905-EEEF-89C8-B9E6D6FB15DA}"/>
                </a:ext>
              </a:extLst>
            </p:cNvPr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3" name="Кружок">
              <a:extLst>
                <a:ext uri="{FF2B5EF4-FFF2-40B4-BE49-F238E27FC236}">
                  <a16:creationId xmlns:a16="http://schemas.microsoft.com/office/drawing/2014/main" id="{B346DEC4-9A3E-5377-D80C-423957CC0C9B}"/>
                </a:ext>
              </a:extLst>
            </p:cNvPr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4" name="Кружок">
              <a:extLst>
                <a:ext uri="{FF2B5EF4-FFF2-40B4-BE49-F238E27FC236}">
                  <a16:creationId xmlns:a16="http://schemas.microsoft.com/office/drawing/2014/main" id="{3129032D-D1AD-5F35-EAC7-9F8DCF3744B6}"/>
                </a:ext>
              </a:extLst>
            </p:cNvPr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5" name="Кружок">
              <a:extLst>
                <a:ext uri="{FF2B5EF4-FFF2-40B4-BE49-F238E27FC236}">
                  <a16:creationId xmlns:a16="http://schemas.microsoft.com/office/drawing/2014/main" id="{6F6032A7-FDDD-873D-DF31-EB468A000600}"/>
                </a:ext>
              </a:extLst>
            </p:cNvPr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6" name="Кружок">
              <a:extLst>
                <a:ext uri="{FF2B5EF4-FFF2-40B4-BE49-F238E27FC236}">
                  <a16:creationId xmlns:a16="http://schemas.microsoft.com/office/drawing/2014/main" id="{E76F7D4C-CC47-A1D0-E18F-2379D79500B0}"/>
                </a:ext>
              </a:extLst>
            </p:cNvPr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7" name="Кружок">
              <a:extLst>
                <a:ext uri="{FF2B5EF4-FFF2-40B4-BE49-F238E27FC236}">
                  <a16:creationId xmlns:a16="http://schemas.microsoft.com/office/drawing/2014/main" id="{3B8DE4B1-74D7-3ACE-A0F7-FEF1BD76325C}"/>
                </a:ext>
              </a:extLst>
            </p:cNvPr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8" name="Кружок">
              <a:extLst>
                <a:ext uri="{FF2B5EF4-FFF2-40B4-BE49-F238E27FC236}">
                  <a16:creationId xmlns:a16="http://schemas.microsoft.com/office/drawing/2014/main" id="{2C5FB1E8-6B3E-0DE1-7975-75E1081E9CA9}"/>
                </a:ext>
              </a:extLst>
            </p:cNvPr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59" name="Кружок">
              <a:extLst>
                <a:ext uri="{FF2B5EF4-FFF2-40B4-BE49-F238E27FC236}">
                  <a16:creationId xmlns:a16="http://schemas.microsoft.com/office/drawing/2014/main" id="{092BA388-7AAD-9B5D-DCBD-96FDC02C35A6}"/>
                </a:ext>
              </a:extLst>
            </p:cNvPr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0" name="Кружок">
              <a:extLst>
                <a:ext uri="{FF2B5EF4-FFF2-40B4-BE49-F238E27FC236}">
                  <a16:creationId xmlns:a16="http://schemas.microsoft.com/office/drawing/2014/main" id="{3F5AC07B-CC99-E446-6F57-E6BB289E20D2}"/>
                </a:ext>
              </a:extLst>
            </p:cNvPr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1" name="Кружок">
              <a:extLst>
                <a:ext uri="{FF2B5EF4-FFF2-40B4-BE49-F238E27FC236}">
                  <a16:creationId xmlns:a16="http://schemas.microsoft.com/office/drawing/2014/main" id="{5F06D369-FBDC-7A95-4BE5-AB4F87D3B038}"/>
                </a:ext>
              </a:extLst>
            </p:cNvPr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2" name="Кружок">
              <a:extLst>
                <a:ext uri="{FF2B5EF4-FFF2-40B4-BE49-F238E27FC236}">
                  <a16:creationId xmlns:a16="http://schemas.microsoft.com/office/drawing/2014/main" id="{7D0F63DA-6870-8B17-09A6-4827DC3E63D7}"/>
                </a:ext>
              </a:extLst>
            </p:cNvPr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3" name="Кружок">
              <a:extLst>
                <a:ext uri="{FF2B5EF4-FFF2-40B4-BE49-F238E27FC236}">
                  <a16:creationId xmlns:a16="http://schemas.microsoft.com/office/drawing/2014/main" id="{84DF6086-E784-0C93-D9DB-F795E45BA877}"/>
                </a:ext>
              </a:extLst>
            </p:cNvPr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4" name="Кружок">
              <a:extLst>
                <a:ext uri="{FF2B5EF4-FFF2-40B4-BE49-F238E27FC236}">
                  <a16:creationId xmlns:a16="http://schemas.microsoft.com/office/drawing/2014/main" id="{F3DF74BB-67F7-D679-1C4C-B4817D5BD703}"/>
                </a:ext>
              </a:extLst>
            </p:cNvPr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5" name="Кружок">
              <a:extLst>
                <a:ext uri="{FF2B5EF4-FFF2-40B4-BE49-F238E27FC236}">
                  <a16:creationId xmlns:a16="http://schemas.microsoft.com/office/drawing/2014/main" id="{71A50510-E0C9-5A3E-69B5-A8D925D73CB2}"/>
                </a:ext>
              </a:extLst>
            </p:cNvPr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6" name="Кружок">
              <a:extLst>
                <a:ext uri="{FF2B5EF4-FFF2-40B4-BE49-F238E27FC236}">
                  <a16:creationId xmlns:a16="http://schemas.microsoft.com/office/drawing/2014/main" id="{E7746752-1E70-7B60-3C48-02EF7721510D}"/>
                </a:ext>
              </a:extLst>
            </p:cNvPr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7" name="Кружок">
              <a:extLst>
                <a:ext uri="{FF2B5EF4-FFF2-40B4-BE49-F238E27FC236}">
                  <a16:creationId xmlns:a16="http://schemas.microsoft.com/office/drawing/2014/main" id="{1D81CC66-A3B9-D485-7256-94BCC119EF0A}"/>
                </a:ext>
              </a:extLst>
            </p:cNvPr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8" name="Кружок">
              <a:extLst>
                <a:ext uri="{FF2B5EF4-FFF2-40B4-BE49-F238E27FC236}">
                  <a16:creationId xmlns:a16="http://schemas.microsoft.com/office/drawing/2014/main" id="{1959C1C3-5583-BD48-3DBF-F8DC0BE65739}"/>
                </a:ext>
              </a:extLst>
            </p:cNvPr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69" name="Кружок">
              <a:extLst>
                <a:ext uri="{FF2B5EF4-FFF2-40B4-BE49-F238E27FC236}">
                  <a16:creationId xmlns:a16="http://schemas.microsoft.com/office/drawing/2014/main" id="{A761AC71-1793-B6FC-C7B4-C665058ED979}"/>
                </a:ext>
              </a:extLst>
            </p:cNvPr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0" name="Кружок">
              <a:extLst>
                <a:ext uri="{FF2B5EF4-FFF2-40B4-BE49-F238E27FC236}">
                  <a16:creationId xmlns:a16="http://schemas.microsoft.com/office/drawing/2014/main" id="{88496CD8-5F4D-B9D5-4A49-2ED56FFD7710}"/>
                </a:ext>
              </a:extLst>
            </p:cNvPr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1" name="Кружок">
              <a:extLst>
                <a:ext uri="{FF2B5EF4-FFF2-40B4-BE49-F238E27FC236}">
                  <a16:creationId xmlns:a16="http://schemas.microsoft.com/office/drawing/2014/main" id="{928C37F4-A91F-DF82-5B9F-630ECB9BCE96}"/>
                </a:ext>
              </a:extLst>
            </p:cNvPr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2" name="Кружок">
              <a:extLst>
                <a:ext uri="{FF2B5EF4-FFF2-40B4-BE49-F238E27FC236}">
                  <a16:creationId xmlns:a16="http://schemas.microsoft.com/office/drawing/2014/main" id="{D2DE9BE6-F84C-4DDD-35C1-7A12053978DD}"/>
                </a:ext>
              </a:extLst>
            </p:cNvPr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3" name="Кружок">
              <a:extLst>
                <a:ext uri="{FF2B5EF4-FFF2-40B4-BE49-F238E27FC236}">
                  <a16:creationId xmlns:a16="http://schemas.microsoft.com/office/drawing/2014/main" id="{2A88E401-50EE-E885-10A4-915BDD50D6CE}"/>
                </a:ext>
              </a:extLst>
            </p:cNvPr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4" name="Кружок">
              <a:extLst>
                <a:ext uri="{FF2B5EF4-FFF2-40B4-BE49-F238E27FC236}">
                  <a16:creationId xmlns:a16="http://schemas.microsoft.com/office/drawing/2014/main" id="{6BABA682-4AA0-507F-1647-5C61FF504595}"/>
                </a:ext>
              </a:extLst>
            </p:cNvPr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5" name="Кружок">
              <a:extLst>
                <a:ext uri="{FF2B5EF4-FFF2-40B4-BE49-F238E27FC236}">
                  <a16:creationId xmlns:a16="http://schemas.microsoft.com/office/drawing/2014/main" id="{9775B0CB-0680-C1BC-634A-929C93767CF7}"/>
                </a:ext>
              </a:extLst>
            </p:cNvPr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6" name="Кружок">
              <a:extLst>
                <a:ext uri="{FF2B5EF4-FFF2-40B4-BE49-F238E27FC236}">
                  <a16:creationId xmlns:a16="http://schemas.microsoft.com/office/drawing/2014/main" id="{9DE17E6D-EB79-FC3F-F3C1-93F528355C1D}"/>
                </a:ext>
              </a:extLst>
            </p:cNvPr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7" name="Кружок">
              <a:extLst>
                <a:ext uri="{FF2B5EF4-FFF2-40B4-BE49-F238E27FC236}">
                  <a16:creationId xmlns:a16="http://schemas.microsoft.com/office/drawing/2014/main" id="{1A4FA9E7-3DE4-024E-789F-46E89AB708F5}"/>
                </a:ext>
              </a:extLst>
            </p:cNvPr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8" name="Кружок">
              <a:extLst>
                <a:ext uri="{FF2B5EF4-FFF2-40B4-BE49-F238E27FC236}">
                  <a16:creationId xmlns:a16="http://schemas.microsoft.com/office/drawing/2014/main" id="{4223390B-6C3B-9A7D-9C40-D8D5A860B2B6}"/>
                </a:ext>
              </a:extLst>
            </p:cNvPr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79" name="Кружок">
              <a:extLst>
                <a:ext uri="{FF2B5EF4-FFF2-40B4-BE49-F238E27FC236}">
                  <a16:creationId xmlns:a16="http://schemas.microsoft.com/office/drawing/2014/main" id="{76A86944-7033-ECC2-D048-ACE4EB4BC9C0}"/>
                </a:ext>
              </a:extLst>
            </p:cNvPr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0" name="Кружок">
              <a:extLst>
                <a:ext uri="{FF2B5EF4-FFF2-40B4-BE49-F238E27FC236}">
                  <a16:creationId xmlns:a16="http://schemas.microsoft.com/office/drawing/2014/main" id="{0AA73D30-3C73-7C95-4B3B-3D0311C6834F}"/>
                </a:ext>
              </a:extLst>
            </p:cNvPr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1" name="Кружок">
              <a:extLst>
                <a:ext uri="{FF2B5EF4-FFF2-40B4-BE49-F238E27FC236}">
                  <a16:creationId xmlns:a16="http://schemas.microsoft.com/office/drawing/2014/main" id="{4200A053-630C-946F-8117-A34DB8C28FF7}"/>
                </a:ext>
              </a:extLst>
            </p:cNvPr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2" name="Кружок">
              <a:extLst>
                <a:ext uri="{FF2B5EF4-FFF2-40B4-BE49-F238E27FC236}">
                  <a16:creationId xmlns:a16="http://schemas.microsoft.com/office/drawing/2014/main" id="{EB28F1F5-48AC-9511-0944-F1C2090F5D95}"/>
                </a:ext>
              </a:extLst>
            </p:cNvPr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3" name="Кружок">
              <a:extLst>
                <a:ext uri="{FF2B5EF4-FFF2-40B4-BE49-F238E27FC236}">
                  <a16:creationId xmlns:a16="http://schemas.microsoft.com/office/drawing/2014/main" id="{184BF371-695F-3B8A-C797-91114FEAF72B}"/>
                </a:ext>
              </a:extLst>
            </p:cNvPr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4" name="Кружок">
              <a:extLst>
                <a:ext uri="{FF2B5EF4-FFF2-40B4-BE49-F238E27FC236}">
                  <a16:creationId xmlns:a16="http://schemas.microsoft.com/office/drawing/2014/main" id="{C5E96915-BAE9-F10A-0C1D-E9C49A865671}"/>
                </a:ext>
              </a:extLst>
            </p:cNvPr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5" name="Кружок">
              <a:extLst>
                <a:ext uri="{FF2B5EF4-FFF2-40B4-BE49-F238E27FC236}">
                  <a16:creationId xmlns:a16="http://schemas.microsoft.com/office/drawing/2014/main" id="{B342D1D1-85E1-E471-3A85-4EEA8C07DEF3}"/>
                </a:ext>
              </a:extLst>
            </p:cNvPr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6" name="Кружок">
              <a:extLst>
                <a:ext uri="{FF2B5EF4-FFF2-40B4-BE49-F238E27FC236}">
                  <a16:creationId xmlns:a16="http://schemas.microsoft.com/office/drawing/2014/main" id="{E991B67B-1593-7356-8D08-A25E3960B162}"/>
                </a:ext>
              </a:extLst>
            </p:cNvPr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7" name="Кружок">
              <a:extLst>
                <a:ext uri="{FF2B5EF4-FFF2-40B4-BE49-F238E27FC236}">
                  <a16:creationId xmlns:a16="http://schemas.microsoft.com/office/drawing/2014/main" id="{70766C92-EB0D-5765-57D3-4E3E105BC695}"/>
                </a:ext>
              </a:extLst>
            </p:cNvPr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8" name="Кружок">
              <a:extLst>
                <a:ext uri="{FF2B5EF4-FFF2-40B4-BE49-F238E27FC236}">
                  <a16:creationId xmlns:a16="http://schemas.microsoft.com/office/drawing/2014/main" id="{BB7C0C15-3A7E-B782-03AE-2D8BAD583AE2}"/>
                </a:ext>
              </a:extLst>
            </p:cNvPr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89" name="Кружок">
              <a:extLst>
                <a:ext uri="{FF2B5EF4-FFF2-40B4-BE49-F238E27FC236}">
                  <a16:creationId xmlns:a16="http://schemas.microsoft.com/office/drawing/2014/main" id="{B5A59B9F-13A2-A79F-7DD1-C3FD21DAF286}"/>
                </a:ext>
              </a:extLst>
            </p:cNvPr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0" name="Кружок">
              <a:extLst>
                <a:ext uri="{FF2B5EF4-FFF2-40B4-BE49-F238E27FC236}">
                  <a16:creationId xmlns:a16="http://schemas.microsoft.com/office/drawing/2014/main" id="{53EF12D3-F262-086F-59C8-6BDE3F56F45C}"/>
                </a:ext>
              </a:extLst>
            </p:cNvPr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1" name="Кружок">
              <a:extLst>
                <a:ext uri="{FF2B5EF4-FFF2-40B4-BE49-F238E27FC236}">
                  <a16:creationId xmlns:a16="http://schemas.microsoft.com/office/drawing/2014/main" id="{96730C9D-1968-B61F-1233-093C9074224A}"/>
                </a:ext>
              </a:extLst>
            </p:cNvPr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2" name="Кружок">
              <a:extLst>
                <a:ext uri="{FF2B5EF4-FFF2-40B4-BE49-F238E27FC236}">
                  <a16:creationId xmlns:a16="http://schemas.microsoft.com/office/drawing/2014/main" id="{D861A222-03B3-E0AD-FC75-884F412A5A99}"/>
                </a:ext>
              </a:extLst>
            </p:cNvPr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3" name="Кружок">
              <a:extLst>
                <a:ext uri="{FF2B5EF4-FFF2-40B4-BE49-F238E27FC236}">
                  <a16:creationId xmlns:a16="http://schemas.microsoft.com/office/drawing/2014/main" id="{DA67AFA9-EDC2-F310-654A-E769FF074B38}"/>
                </a:ext>
              </a:extLst>
            </p:cNvPr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4" name="Кружок">
              <a:extLst>
                <a:ext uri="{FF2B5EF4-FFF2-40B4-BE49-F238E27FC236}">
                  <a16:creationId xmlns:a16="http://schemas.microsoft.com/office/drawing/2014/main" id="{3E437B1A-9A0B-D248-1027-E029102C5330}"/>
                </a:ext>
              </a:extLst>
            </p:cNvPr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5" name="Кружок">
              <a:extLst>
                <a:ext uri="{FF2B5EF4-FFF2-40B4-BE49-F238E27FC236}">
                  <a16:creationId xmlns:a16="http://schemas.microsoft.com/office/drawing/2014/main" id="{0EF6710B-0448-B116-F2B3-980563DD802C}"/>
                </a:ext>
              </a:extLst>
            </p:cNvPr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6" name="Кружок">
              <a:extLst>
                <a:ext uri="{FF2B5EF4-FFF2-40B4-BE49-F238E27FC236}">
                  <a16:creationId xmlns:a16="http://schemas.microsoft.com/office/drawing/2014/main" id="{42D7E890-C99C-051D-FC8C-C7845210F869}"/>
                </a:ext>
              </a:extLst>
            </p:cNvPr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7" name="Кружок">
              <a:extLst>
                <a:ext uri="{FF2B5EF4-FFF2-40B4-BE49-F238E27FC236}">
                  <a16:creationId xmlns:a16="http://schemas.microsoft.com/office/drawing/2014/main" id="{5F8E40FD-129A-636A-C353-F28AD73B398A}"/>
                </a:ext>
              </a:extLst>
            </p:cNvPr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8" name="Кружок">
              <a:extLst>
                <a:ext uri="{FF2B5EF4-FFF2-40B4-BE49-F238E27FC236}">
                  <a16:creationId xmlns:a16="http://schemas.microsoft.com/office/drawing/2014/main" id="{DE8C7C15-B429-4FC9-D585-860773C0B5B2}"/>
                </a:ext>
              </a:extLst>
            </p:cNvPr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699" name="Кружок">
              <a:extLst>
                <a:ext uri="{FF2B5EF4-FFF2-40B4-BE49-F238E27FC236}">
                  <a16:creationId xmlns:a16="http://schemas.microsoft.com/office/drawing/2014/main" id="{FC2084C3-E4FC-7813-EFBE-42CC41A7556A}"/>
                </a:ext>
              </a:extLst>
            </p:cNvPr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0" name="Кружок">
              <a:extLst>
                <a:ext uri="{FF2B5EF4-FFF2-40B4-BE49-F238E27FC236}">
                  <a16:creationId xmlns:a16="http://schemas.microsoft.com/office/drawing/2014/main" id="{A439FDDE-DAE3-FA53-B4B3-1C566576D2E7}"/>
                </a:ext>
              </a:extLst>
            </p:cNvPr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1" name="Кружок">
              <a:extLst>
                <a:ext uri="{FF2B5EF4-FFF2-40B4-BE49-F238E27FC236}">
                  <a16:creationId xmlns:a16="http://schemas.microsoft.com/office/drawing/2014/main" id="{8B09EA67-BF58-E171-39BA-FA4696CC806A}"/>
                </a:ext>
              </a:extLst>
            </p:cNvPr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2" name="Кружок">
              <a:extLst>
                <a:ext uri="{FF2B5EF4-FFF2-40B4-BE49-F238E27FC236}">
                  <a16:creationId xmlns:a16="http://schemas.microsoft.com/office/drawing/2014/main" id="{19441AB7-6FE9-2837-48AE-2FCFAEFA87A3}"/>
                </a:ext>
              </a:extLst>
            </p:cNvPr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3" name="Кружок">
              <a:extLst>
                <a:ext uri="{FF2B5EF4-FFF2-40B4-BE49-F238E27FC236}">
                  <a16:creationId xmlns:a16="http://schemas.microsoft.com/office/drawing/2014/main" id="{2BA54C1F-9217-D845-5EE4-D4565912F492}"/>
                </a:ext>
              </a:extLst>
            </p:cNvPr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4" name="Кружок">
              <a:extLst>
                <a:ext uri="{FF2B5EF4-FFF2-40B4-BE49-F238E27FC236}">
                  <a16:creationId xmlns:a16="http://schemas.microsoft.com/office/drawing/2014/main" id="{2DD5AFC4-9473-E751-44CA-02178E456EAB}"/>
                </a:ext>
              </a:extLst>
            </p:cNvPr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5" name="Кружок">
              <a:extLst>
                <a:ext uri="{FF2B5EF4-FFF2-40B4-BE49-F238E27FC236}">
                  <a16:creationId xmlns:a16="http://schemas.microsoft.com/office/drawing/2014/main" id="{3DF76851-2FDA-A086-DFAC-C226A6F50510}"/>
                </a:ext>
              </a:extLst>
            </p:cNvPr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6" name="Кружок">
              <a:extLst>
                <a:ext uri="{FF2B5EF4-FFF2-40B4-BE49-F238E27FC236}">
                  <a16:creationId xmlns:a16="http://schemas.microsoft.com/office/drawing/2014/main" id="{2D95DAC1-4CAE-598C-7662-F52340C9E9F7}"/>
                </a:ext>
              </a:extLst>
            </p:cNvPr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7" name="Кружок">
              <a:extLst>
                <a:ext uri="{FF2B5EF4-FFF2-40B4-BE49-F238E27FC236}">
                  <a16:creationId xmlns:a16="http://schemas.microsoft.com/office/drawing/2014/main" id="{7B27DC58-5AEA-F73B-2A55-D0665E88E60D}"/>
                </a:ext>
              </a:extLst>
            </p:cNvPr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8" name="Кружок">
              <a:extLst>
                <a:ext uri="{FF2B5EF4-FFF2-40B4-BE49-F238E27FC236}">
                  <a16:creationId xmlns:a16="http://schemas.microsoft.com/office/drawing/2014/main" id="{DB7F2430-C3BE-28AB-5B59-E0B688D48966}"/>
                </a:ext>
              </a:extLst>
            </p:cNvPr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09" name="Кружок">
              <a:extLst>
                <a:ext uri="{FF2B5EF4-FFF2-40B4-BE49-F238E27FC236}">
                  <a16:creationId xmlns:a16="http://schemas.microsoft.com/office/drawing/2014/main" id="{9D65C8C7-83CB-3D10-E709-A47798968695}"/>
                </a:ext>
              </a:extLst>
            </p:cNvPr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A4A3A4">
                <a:alpha val="8472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808" name="Группа">
            <a:extLst>
              <a:ext uri="{FF2B5EF4-FFF2-40B4-BE49-F238E27FC236}">
                <a16:creationId xmlns:a16="http://schemas.microsoft.com/office/drawing/2014/main" id="{92A4D408-99D6-ECAC-3197-14FFD9C24B54}"/>
              </a:ext>
            </a:extLst>
          </p:cNvPr>
          <p:cNvGrpSpPr/>
          <p:nvPr/>
        </p:nvGrpSpPr>
        <p:grpSpPr>
          <a:xfrm>
            <a:off x="677620" y="-1710008"/>
            <a:ext cx="4909818" cy="4948439"/>
            <a:chOff x="0" y="0"/>
            <a:chExt cx="9819632" cy="9896876"/>
          </a:xfrm>
        </p:grpSpPr>
        <p:sp>
          <p:nvSpPr>
            <p:cNvPr id="711" name="Кружок">
              <a:extLst>
                <a:ext uri="{FF2B5EF4-FFF2-40B4-BE49-F238E27FC236}">
                  <a16:creationId xmlns:a16="http://schemas.microsoft.com/office/drawing/2014/main" id="{DAADE533-612B-DE17-4323-6A518A5E0BBE}"/>
                </a:ext>
              </a:extLst>
            </p:cNvPr>
            <p:cNvSpPr/>
            <p:nvPr/>
          </p:nvSpPr>
          <p:spPr>
            <a:xfrm rot="2915740">
              <a:off x="2933810" y="417298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2" name="Кружок">
              <a:extLst>
                <a:ext uri="{FF2B5EF4-FFF2-40B4-BE49-F238E27FC236}">
                  <a16:creationId xmlns:a16="http://schemas.microsoft.com/office/drawing/2014/main" id="{065F62D9-6B0F-7A08-D576-DFB154A9DABC}"/>
                </a:ext>
              </a:extLst>
            </p:cNvPr>
            <p:cNvSpPr/>
            <p:nvPr/>
          </p:nvSpPr>
          <p:spPr>
            <a:xfrm rot="2915740">
              <a:off x="2278774" y="5972874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3" name="Кружок">
              <a:extLst>
                <a:ext uri="{FF2B5EF4-FFF2-40B4-BE49-F238E27FC236}">
                  <a16:creationId xmlns:a16="http://schemas.microsoft.com/office/drawing/2014/main" id="{8F8A8E9A-7980-8694-2A53-1322DB440D96}"/>
                </a:ext>
              </a:extLst>
            </p:cNvPr>
            <p:cNvSpPr/>
            <p:nvPr/>
          </p:nvSpPr>
          <p:spPr>
            <a:xfrm rot="2915740">
              <a:off x="6956114" y="6284788"/>
              <a:ext cx="2028530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4" name="Кружок">
              <a:extLst>
                <a:ext uri="{FF2B5EF4-FFF2-40B4-BE49-F238E27FC236}">
                  <a16:creationId xmlns:a16="http://schemas.microsoft.com/office/drawing/2014/main" id="{86DA0B3A-FC49-A29C-9C51-8C2C6958373B}"/>
                </a:ext>
              </a:extLst>
            </p:cNvPr>
            <p:cNvSpPr/>
            <p:nvPr/>
          </p:nvSpPr>
          <p:spPr>
            <a:xfrm rot="2915740">
              <a:off x="4507806" y="4007418"/>
              <a:ext cx="2028529" cy="2028530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5" name="Кружок">
              <a:extLst>
                <a:ext uri="{FF2B5EF4-FFF2-40B4-BE49-F238E27FC236}">
                  <a16:creationId xmlns:a16="http://schemas.microsoft.com/office/drawing/2014/main" id="{CA01B860-B003-02AE-DF1B-EBAD534B1421}"/>
                </a:ext>
              </a:extLst>
            </p:cNvPr>
            <p:cNvSpPr/>
            <p:nvPr/>
          </p:nvSpPr>
          <p:spPr>
            <a:xfrm rot="2915740">
              <a:off x="5873095" y="85790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6" name="Кружок">
              <a:extLst>
                <a:ext uri="{FF2B5EF4-FFF2-40B4-BE49-F238E27FC236}">
                  <a16:creationId xmlns:a16="http://schemas.microsoft.com/office/drawing/2014/main" id="{D3B6945F-3ABB-8210-2276-D8514CFEB5E8}"/>
                </a:ext>
              </a:extLst>
            </p:cNvPr>
            <p:cNvSpPr/>
            <p:nvPr/>
          </p:nvSpPr>
          <p:spPr>
            <a:xfrm rot="2915740">
              <a:off x="7518986" y="3876676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7" name="Кружок">
              <a:extLst>
                <a:ext uri="{FF2B5EF4-FFF2-40B4-BE49-F238E27FC236}">
                  <a16:creationId xmlns:a16="http://schemas.microsoft.com/office/drawing/2014/main" id="{AB903056-0D32-5853-1441-118370D0389F}"/>
                </a:ext>
              </a:extLst>
            </p:cNvPr>
            <p:cNvSpPr/>
            <p:nvPr/>
          </p:nvSpPr>
          <p:spPr>
            <a:xfrm rot="2915740">
              <a:off x="7892618" y="2226532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8" name="Кружок">
              <a:extLst>
                <a:ext uri="{FF2B5EF4-FFF2-40B4-BE49-F238E27FC236}">
                  <a16:creationId xmlns:a16="http://schemas.microsoft.com/office/drawing/2014/main" id="{7CC4CBEC-3B38-0F9B-E916-1E478628B1C6}"/>
                </a:ext>
              </a:extLst>
            </p:cNvPr>
            <p:cNvSpPr/>
            <p:nvPr/>
          </p:nvSpPr>
          <p:spPr>
            <a:xfrm rot="2915740">
              <a:off x="261257" y="424842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19" name="Кружок">
              <a:extLst>
                <a:ext uri="{FF2B5EF4-FFF2-40B4-BE49-F238E27FC236}">
                  <a16:creationId xmlns:a16="http://schemas.microsoft.com/office/drawing/2014/main" id="{839DA1CB-BBE5-0B48-3D52-886ACD896149}"/>
                </a:ext>
              </a:extLst>
            </p:cNvPr>
            <p:cNvSpPr/>
            <p:nvPr/>
          </p:nvSpPr>
          <p:spPr>
            <a:xfrm rot="2915740">
              <a:off x="2768915" y="3290253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0" name="Кружок">
              <a:extLst>
                <a:ext uri="{FF2B5EF4-FFF2-40B4-BE49-F238E27FC236}">
                  <a16:creationId xmlns:a16="http://schemas.microsoft.com/office/drawing/2014/main" id="{93CA2306-7726-821D-0032-E7BAEAAF1486}"/>
                </a:ext>
              </a:extLst>
            </p:cNvPr>
            <p:cNvSpPr/>
            <p:nvPr/>
          </p:nvSpPr>
          <p:spPr>
            <a:xfrm rot="2915740">
              <a:off x="5026126" y="7463184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1" name="Кружок">
              <a:extLst>
                <a:ext uri="{FF2B5EF4-FFF2-40B4-BE49-F238E27FC236}">
                  <a16:creationId xmlns:a16="http://schemas.microsoft.com/office/drawing/2014/main" id="{4A034D65-D189-19C2-3D00-9278A45991FD}"/>
                </a:ext>
              </a:extLst>
            </p:cNvPr>
            <p:cNvSpPr/>
            <p:nvPr/>
          </p:nvSpPr>
          <p:spPr>
            <a:xfrm rot="2915740">
              <a:off x="3349783" y="8365618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2" name="Кружок">
              <a:extLst>
                <a:ext uri="{FF2B5EF4-FFF2-40B4-BE49-F238E27FC236}">
                  <a16:creationId xmlns:a16="http://schemas.microsoft.com/office/drawing/2014/main" id="{85F88C4B-EBA9-0BC0-98EF-07110033D857}"/>
                </a:ext>
              </a:extLst>
            </p:cNvPr>
            <p:cNvSpPr/>
            <p:nvPr/>
          </p:nvSpPr>
          <p:spPr>
            <a:xfrm rot="2915740">
              <a:off x="4516570" y="2512809"/>
              <a:ext cx="782391" cy="782392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3" name="Кружок">
              <a:extLst>
                <a:ext uri="{FF2B5EF4-FFF2-40B4-BE49-F238E27FC236}">
                  <a16:creationId xmlns:a16="http://schemas.microsoft.com/office/drawing/2014/main" id="{981115DF-65D6-8479-4AC7-6623967336D0}"/>
                </a:ext>
              </a:extLst>
            </p:cNvPr>
            <p:cNvSpPr/>
            <p:nvPr/>
          </p:nvSpPr>
          <p:spPr>
            <a:xfrm rot="2915740">
              <a:off x="5105499" y="30032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4" name="Кружок">
              <a:extLst>
                <a:ext uri="{FF2B5EF4-FFF2-40B4-BE49-F238E27FC236}">
                  <a16:creationId xmlns:a16="http://schemas.microsoft.com/office/drawing/2014/main" id="{4B5A875D-3DD4-FFF5-753D-D00B6A0A28D5}"/>
                </a:ext>
              </a:extLst>
            </p:cNvPr>
            <p:cNvSpPr/>
            <p:nvPr/>
          </p:nvSpPr>
          <p:spPr>
            <a:xfrm rot="2915740">
              <a:off x="7400754" y="1290364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5" name="Кружок">
              <a:extLst>
                <a:ext uri="{FF2B5EF4-FFF2-40B4-BE49-F238E27FC236}">
                  <a16:creationId xmlns:a16="http://schemas.microsoft.com/office/drawing/2014/main" id="{7EF9C829-B2F8-ED0F-284B-C28E2597AE07}"/>
                </a:ext>
              </a:extLst>
            </p:cNvPr>
            <p:cNvSpPr/>
            <p:nvPr/>
          </p:nvSpPr>
          <p:spPr>
            <a:xfrm rot="2915740">
              <a:off x="6182484" y="263548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6" name="Кружок">
              <a:extLst>
                <a:ext uri="{FF2B5EF4-FFF2-40B4-BE49-F238E27FC236}">
                  <a16:creationId xmlns:a16="http://schemas.microsoft.com/office/drawing/2014/main" id="{EAF62825-6145-CF81-6577-AEABA3408110}"/>
                </a:ext>
              </a:extLst>
            </p:cNvPr>
            <p:cNvSpPr/>
            <p:nvPr/>
          </p:nvSpPr>
          <p:spPr>
            <a:xfrm rot="2915740">
              <a:off x="8855295" y="363125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7" name="Кружок">
              <a:extLst>
                <a:ext uri="{FF2B5EF4-FFF2-40B4-BE49-F238E27FC236}">
                  <a16:creationId xmlns:a16="http://schemas.microsoft.com/office/drawing/2014/main" id="{DC49CECE-6ECB-7885-B6D5-5434D034168C}"/>
                </a:ext>
              </a:extLst>
            </p:cNvPr>
            <p:cNvSpPr/>
            <p:nvPr/>
          </p:nvSpPr>
          <p:spPr>
            <a:xfrm rot="2915740">
              <a:off x="8063751" y="5345122"/>
              <a:ext cx="782392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8" name="Кружок">
              <a:extLst>
                <a:ext uri="{FF2B5EF4-FFF2-40B4-BE49-F238E27FC236}">
                  <a16:creationId xmlns:a16="http://schemas.microsoft.com/office/drawing/2014/main" id="{D8A61B4E-422A-8898-24AC-BEC68C1DA8F3}"/>
                </a:ext>
              </a:extLst>
            </p:cNvPr>
            <p:cNvSpPr/>
            <p:nvPr/>
          </p:nvSpPr>
          <p:spPr>
            <a:xfrm rot="2915740">
              <a:off x="6524441" y="52124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29" name="Кружок">
              <a:extLst>
                <a:ext uri="{FF2B5EF4-FFF2-40B4-BE49-F238E27FC236}">
                  <a16:creationId xmlns:a16="http://schemas.microsoft.com/office/drawing/2014/main" id="{4B0D50FE-1584-0D08-22A7-911C10024437}"/>
                </a:ext>
              </a:extLst>
            </p:cNvPr>
            <p:cNvSpPr/>
            <p:nvPr/>
          </p:nvSpPr>
          <p:spPr>
            <a:xfrm rot="2915740">
              <a:off x="4877673" y="6293661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0" name="Кружок">
              <a:extLst>
                <a:ext uri="{FF2B5EF4-FFF2-40B4-BE49-F238E27FC236}">
                  <a16:creationId xmlns:a16="http://schemas.microsoft.com/office/drawing/2014/main" id="{B9DF9F3F-006F-B18F-891F-3D8524379F4A}"/>
                </a:ext>
              </a:extLst>
            </p:cNvPr>
            <p:cNvSpPr/>
            <p:nvPr/>
          </p:nvSpPr>
          <p:spPr>
            <a:xfrm rot="2915740">
              <a:off x="2394895" y="506088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1" name="Кружок">
              <a:extLst>
                <a:ext uri="{FF2B5EF4-FFF2-40B4-BE49-F238E27FC236}">
                  <a16:creationId xmlns:a16="http://schemas.microsoft.com/office/drawing/2014/main" id="{15167FCF-3FB7-45E4-7FD5-74B52C3EA9BD}"/>
                </a:ext>
              </a:extLst>
            </p:cNvPr>
            <p:cNvSpPr/>
            <p:nvPr/>
          </p:nvSpPr>
          <p:spPr>
            <a:xfrm rot="2915740">
              <a:off x="1544917" y="3981701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2" name="Кружок">
              <a:extLst>
                <a:ext uri="{FF2B5EF4-FFF2-40B4-BE49-F238E27FC236}">
                  <a16:creationId xmlns:a16="http://schemas.microsoft.com/office/drawing/2014/main" id="{EBE4964D-22FC-9DF3-93FE-E62304F10E3A}"/>
                </a:ext>
              </a:extLst>
            </p:cNvPr>
            <p:cNvSpPr/>
            <p:nvPr/>
          </p:nvSpPr>
          <p:spPr>
            <a:xfrm rot="2915740">
              <a:off x="1224905" y="2773860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3" name="Кружок">
              <a:extLst>
                <a:ext uri="{FF2B5EF4-FFF2-40B4-BE49-F238E27FC236}">
                  <a16:creationId xmlns:a16="http://schemas.microsoft.com/office/drawing/2014/main" id="{651C26EF-D1DB-EC5B-73A6-6F741B78E351}"/>
                </a:ext>
              </a:extLst>
            </p:cNvPr>
            <p:cNvSpPr/>
            <p:nvPr/>
          </p:nvSpPr>
          <p:spPr>
            <a:xfrm rot="2915740">
              <a:off x="2587412" y="228360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4" name="Кружок">
              <a:extLst>
                <a:ext uri="{FF2B5EF4-FFF2-40B4-BE49-F238E27FC236}">
                  <a16:creationId xmlns:a16="http://schemas.microsoft.com/office/drawing/2014/main" id="{DEF6938D-4BEC-ECDE-E1DC-5238DF8B43F1}"/>
                </a:ext>
              </a:extLst>
            </p:cNvPr>
            <p:cNvSpPr/>
            <p:nvPr/>
          </p:nvSpPr>
          <p:spPr>
            <a:xfrm rot="2915740">
              <a:off x="1859530" y="1266088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5" name="Кружок">
              <a:extLst>
                <a:ext uri="{FF2B5EF4-FFF2-40B4-BE49-F238E27FC236}">
                  <a16:creationId xmlns:a16="http://schemas.microsoft.com/office/drawing/2014/main" id="{FCD2993D-DACD-2C64-DAB2-25BA49FB00BE}"/>
                </a:ext>
              </a:extLst>
            </p:cNvPr>
            <p:cNvSpPr/>
            <p:nvPr/>
          </p:nvSpPr>
          <p:spPr>
            <a:xfrm rot="2915740">
              <a:off x="687014" y="6465219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6" name="Кружок">
              <a:extLst>
                <a:ext uri="{FF2B5EF4-FFF2-40B4-BE49-F238E27FC236}">
                  <a16:creationId xmlns:a16="http://schemas.microsoft.com/office/drawing/2014/main" id="{7713F058-B0E5-A9D2-AD78-798E258FC6A0}"/>
                </a:ext>
              </a:extLst>
            </p:cNvPr>
            <p:cNvSpPr/>
            <p:nvPr/>
          </p:nvSpPr>
          <p:spPr>
            <a:xfrm rot="2915740">
              <a:off x="6382127" y="8622687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7" name="Кружок">
              <a:extLst>
                <a:ext uri="{FF2B5EF4-FFF2-40B4-BE49-F238E27FC236}">
                  <a16:creationId xmlns:a16="http://schemas.microsoft.com/office/drawing/2014/main" id="{769BC9CF-1D65-C1CE-26A6-B05FCE827CCE}"/>
                </a:ext>
              </a:extLst>
            </p:cNvPr>
            <p:cNvSpPr/>
            <p:nvPr/>
          </p:nvSpPr>
          <p:spPr>
            <a:xfrm rot="2915740">
              <a:off x="5269126" y="195357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8" name="Кружок">
              <a:extLst>
                <a:ext uri="{FF2B5EF4-FFF2-40B4-BE49-F238E27FC236}">
                  <a16:creationId xmlns:a16="http://schemas.microsoft.com/office/drawing/2014/main" id="{AA7FF489-33FE-0491-4755-97D15F793FE6}"/>
                </a:ext>
              </a:extLst>
            </p:cNvPr>
            <p:cNvSpPr/>
            <p:nvPr/>
          </p:nvSpPr>
          <p:spPr>
            <a:xfrm rot="2915740">
              <a:off x="5639534" y="32185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39" name="Кружок">
              <a:extLst>
                <a:ext uri="{FF2B5EF4-FFF2-40B4-BE49-F238E27FC236}">
                  <a16:creationId xmlns:a16="http://schemas.microsoft.com/office/drawing/2014/main" id="{44A3525E-3C36-8C9A-F9D4-1618A4BACB15}"/>
                </a:ext>
              </a:extLst>
            </p:cNvPr>
            <p:cNvSpPr/>
            <p:nvPr/>
          </p:nvSpPr>
          <p:spPr>
            <a:xfrm rot="2915740">
              <a:off x="6942827" y="22387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0" name="Кружок">
              <a:extLst>
                <a:ext uri="{FF2B5EF4-FFF2-40B4-BE49-F238E27FC236}">
                  <a16:creationId xmlns:a16="http://schemas.microsoft.com/office/drawing/2014/main" id="{30C41A52-5CFC-6BA6-F3A3-240C5826C57A}"/>
                </a:ext>
              </a:extLst>
            </p:cNvPr>
            <p:cNvSpPr/>
            <p:nvPr/>
          </p:nvSpPr>
          <p:spPr>
            <a:xfrm rot="2915740">
              <a:off x="6786550" y="38665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1" name="Кружок">
              <a:extLst>
                <a:ext uri="{FF2B5EF4-FFF2-40B4-BE49-F238E27FC236}">
                  <a16:creationId xmlns:a16="http://schemas.microsoft.com/office/drawing/2014/main" id="{AD108800-C80C-C25B-CDA8-2F97543A7FFA}"/>
                </a:ext>
              </a:extLst>
            </p:cNvPr>
            <p:cNvSpPr/>
            <p:nvPr/>
          </p:nvSpPr>
          <p:spPr>
            <a:xfrm rot="2915740">
              <a:off x="7249516" y="30857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2" name="Кружок">
              <a:extLst>
                <a:ext uri="{FF2B5EF4-FFF2-40B4-BE49-F238E27FC236}">
                  <a16:creationId xmlns:a16="http://schemas.microsoft.com/office/drawing/2014/main" id="{858EC5F1-AA8A-228B-C6BB-ED2263965907}"/>
                </a:ext>
              </a:extLst>
            </p:cNvPr>
            <p:cNvSpPr/>
            <p:nvPr/>
          </p:nvSpPr>
          <p:spPr>
            <a:xfrm rot="2915740">
              <a:off x="9039197" y="49618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3" name="Кружок">
              <a:extLst>
                <a:ext uri="{FF2B5EF4-FFF2-40B4-BE49-F238E27FC236}">
                  <a16:creationId xmlns:a16="http://schemas.microsoft.com/office/drawing/2014/main" id="{4963D089-E346-C4C7-483E-E05BCD9A00DE}"/>
                </a:ext>
              </a:extLst>
            </p:cNvPr>
            <p:cNvSpPr/>
            <p:nvPr/>
          </p:nvSpPr>
          <p:spPr>
            <a:xfrm rot="2915740">
              <a:off x="9350392" y="573724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4" name="Кружок">
              <a:extLst>
                <a:ext uri="{FF2B5EF4-FFF2-40B4-BE49-F238E27FC236}">
                  <a16:creationId xmlns:a16="http://schemas.microsoft.com/office/drawing/2014/main" id="{BCAD8CD8-2913-2750-06D7-3F944B7FA785}"/>
                </a:ext>
              </a:extLst>
            </p:cNvPr>
            <p:cNvSpPr/>
            <p:nvPr/>
          </p:nvSpPr>
          <p:spPr>
            <a:xfrm rot="2915740">
              <a:off x="9081223" y="65841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5" name="Кружок">
              <a:extLst>
                <a:ext uri="{FF2B5EF4-FFF2-40B4-BE49-F238E27FC236}">
                  <a16:creationId xmlns:a16="http://schemas.microsoft.com/office/drawing/2014/main" id="{776BF7F6-D7FF-050C-8C87-CFB962F53DAA}"/>
                </a:ext>
              </a:extLst>
            </p:cNvPr>
            <p:cNvSpPr/>
            <p:nvPr/>
          </p:nvSpPr>
          <p:spPr>
            <a:xfrm rot="2915740">
              <a:off x="8787856" y="609780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6" name="Кружок">
              <a:extLst>
                <a:ext uri="{FF2B5EF4-FFF2-40B4-BE49-F238E27FC236}">
                  <a16:creationId xmlns:a16="http://schemas.microsoft.com/office/drawing/2014/main" id="{DBF92FF6-AA0B-64DE-D825-2FE3BD0DD1A8}"/>
                </a:ext>
              </a:extLst>
            </p:cNvPr>
            <p:cNvSpPr/>
            <p:nvPr/>
          </p:nvSpPr>
          <p:spPr>
            <a:xfrm rot="2915740">
              <a:off x="6697274" y="614639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7" name="Кружок">
              <a:extLst>
                <a:ext uri="{FF2B5EF4-FFF2-40B4-BE49-F238E27FC236}">
                  <a16:creationId xmlns:a16="http://schemas.microsoft.com/office/drawing/2014/main" id="{DF6FD4BF-D1A2-F0D9-1066-B7F29ADEE790}"/>
                </a:ext>
              </a:extLst>
            </p:cNvPr>
            <p:cNvSpPr/>
            <p:nvPr/>
          </p:nvSpPr>
          <p:spPr>
            <a:xfrm rot="2915740">
              <a:off x="6515380" y="732269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8" name="Кружок">
              <a:extLst>
                <a:ext uri="{FF2B5EF4-FFF2-40B4-BE49-F238E27FC236}">
                  <a16:creationId xmlns:a16="http://schemas.microsoft.com/office/drawing/2014/main" id="{73878E65-B59A-F895-54D9-96D3B11E53BE}"/>
                </a:ext>
              </a:extLst>
            </p:cNvPr>
            <p:cNvSpPr/>
            <p:nvPr/>
          </p:nvSpPr>
          <p:spPr>
            <a:xfrm rot="2915740">
              <a:off x="6042762" y="682510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49" name="Кружок">
              <a:extLst>
                <a:ext uri="{FF2B5EF4-FFF2-40B4-BE49-F238E27FC236}">
                  <a16:creationId xmlns:a16="http://schemas.microsoft.com/office/drawing/2014/main" id="{14FE558B-694E-5B3B-35C1-22D48A654E85}"/>
                </a:ext>
              </a:extLst>
            </p:cNvPr>
            <p:cNvSpPr/>
            <p:nvPr/>
          </p:nvSpPr>
          <p:spPr>
            <a:xfrm rot="2915740">
              <a:off x="4087152" y="529852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0" name="Кружок">
              <a:extLst>
                <a:ext uri="{FF2B5EF4-FFF2-40B4-BE49-F238E27FC236}">
                  <a16:creationId xmlns:a16="http://schemas.microsoft.com/office/drawing/2014/main" id="{8E273464-922B-B7D9-0C94-9D6E857021E0}"/>
                </a:ext>
              </a:extLst>
            </p:cNvPr>
            <p:cNvSpPr/>
            <p:nvPr/>
          </p:nvSpPr>
          <p:spPr>
            <a:xfrm rot="2915740">
              <a:off x="3565167" y="501378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1" name="Кружок">
              <a:extLst>
                <a:ext uri="{FF2B5EF4-FFF2-40B4-BE49-F238E27FC236}">
                  <a16:creationId xmlns:a16="http://schemas.microsoft.com/office/drawing/2014/main" id="{3BD5F44B-03CC-BDA4-25EF-156463C651D0}"/>
                </a:ext>
              </a:extLst>
            </p:cNvPr>
            <p:cNvSpPr/>
            <p:nvPr/>
          </p:nvSpPr>
          <p:spPr>
            <a:xfrm rot="2915740">
              <a:off x="3988807" y="45725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2" name="Кружок">
              <a:extLst>
                <a:ext uri="{FF2B5EF4-FFF2-40B4-BE49-F238E27FC236}">
                  <a16:creationId xmlns:a16="http://schemas.microsoft.com/office/drawing/2014/main" id="{03E6C5F9-43F1-E7AE-13BD-2E334D408BF4}"/>
                </a:ext>
              </a:extLst>
            </p:cNvPr>
            <p:cNvSpPr/>
            <p:nvPr/>
          </p:nvSpPr>
          <p:spPr>
            <a:xfrm rot="2915740">
              <a:off x="4697191" y="360925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3" name="Кружок">
              <a:extLst>
                <a:ext uri="{FF2B5EF4-FFF2-40B4-BE49-F238E27FC236}">
                  <a16:creationId xmlns:a16="http://schemas.microsoft.com/office/drawing/2014/main" id="{5A6D3F7E-60D0-2594-EAD6-DCBE34E1F6D0}"/>
                </a:ext>
              </a:extLst>
            </p:cNvPr>
            <p:cNvSpPr/>
            <p:nvPr/>
          </p:nvSpPr>
          <p:spPr>
            <a:xfrm rot="2915740">
              <a:off x="4017258" y="326059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4" name="Кружок">
              <a:extLst>
                <a:ext uri="{FF2B5EF4-FFF2-40B4-BE49-F238E27FC236}">
                  <a16:creationId xmlns:a16="http://schemas.microsoft.com/office/drawing/2014/main" id="{B17AF6A3-A2F6-6C0F-CAFB-89421DCD7FBF}"/>
                </a:ext>
              </a:extLst>
            </p:cNvPr>
            <p:cNvSpPr/>
            <p:nvPr/>
          </p:nvSpPr>
          <p:spPr>
            <a:xfrm rot="2915740">
              <a:off x="3606300" y="26409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5" name="Кружок">
              <a:extLst>
                <a:ext uri="{FF2B5EF4-FFF2-40B4-BE49-F238E27FC236}">
                  <a16:creationId xmlns:a16="http://schemas.microsoft.com/office/drawing/2014/main" id="{055EAF22-49F8-A0D5-C5AB-EC594EECF73F}"/>
                </a:ext>
              </a:extLst>
            </p:cNvPr>
            <p:cNvSpPr/>
            <p:nvPr/>
          </p:nvSpPr>
          <p:spPr>
            <a:xfrm rot="2915740">
              <a:off x="2006552" y="232442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6" name="Кружок">
              <a:extLst>
                <a:ext uri="{FF2B5EF4-FFF2-40B4-BE49-F238E27FC236}">
                  <a16:creationId xmlns:a16="http://schemas.microsoft.com/office/drawing/2014/main" id="{0A992725-83CD-4667-014D-1F75B6987630}"/>
                </a:ext>
              </a:extLst>
            </p:cNvPr>
            <p:cNvSpPr/>
            <p:nvPr/>
          </p:nvSpPr>
          <p:spPr>
            <a:xfrm rot="2915740">
              <a:off x="1114800" y="21964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7" name="Кружок">
              <a:extLst>
                <a:ext uri="{FF2B5EF4-FFF2-40B4-BE49-F238E27FC236}">
                  <a16:creationId xmlns:a16="http://schemas.microsoft.com/office/drawing/2014/main" id="{90B0DB6D-6749-462B-5587-D041A381E8BF}"/>
                </a:ext>
              </a:extLst>
            </p:cNvPr>
            <p:cNvSpPr/>
            <p:nvPr/>
          </p:nvSpPr>
          <p:spPr>
            <a:xfrm rot="2915740">
              <a:off x="2471966" y="93199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8" name="Кружок">
              <a:extLst>
                <a:ext uri="{FF2B5EF4-FFF2-40B4-BE49-F238E27FC236}">
                  <a16:creationId xmlns:a16="http://schemas.microsoft.com/office/drawing/2014/main" id="{E231115F-C30E-2844-B90B-147B00F59A99}"/>
                </a:ext>
              </a:extLst>
            </p:cNvPr>
            <p:cNvSpPr/>
            <p:nvPr/>
          </p:nvSpPr>
          <p:spPr>
            <a:xfrm rot="2915740">
              <a:off x="2173122" y="339665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59" name="Кружок">
              <a:extLst>
                <a:ext uri="{FF2B5EF4-FFF2-40B4-BE49-F238E27FC236}">
                  <a16:creationId xmlns:a16="http://schemas.microsoft.com/office/drawing/2014/main" id="{F850432F-154E-6C69-134A-CB95423AD707}"/>
                </a:ext>
              </a:extLst>
            </p:cNvPr>
            <p:cNvSpPr/>
            <p:nvPr/>
          </p:nvSpPr>
          <p:spPr>
            <a:xfrm rot="2915740">
              <a:off x="1005637" y="364722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0" name="Кружок">
              <a:extLst>
                <a:ext uri="{FF2B5EF4-FFF2-40B4-BE49-F238E27FC236}">
                  <a16:creationId xmlns:a16="http://schemas.microsoft.com/office/drawing/2014/main" id="{FA25D5BB-C14E-E186-EF71-F59C3A91681C}"/>
                </a:ext>
              </a:extLst>
            </p:cNvPr>
            <p:cNvSpPr/>
            <p:nvPr/>
          </p:nvSpPr>
          <p:spPr>
            <a:xfrm rot="2915740">
              <a:off x="628276" y="306563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1" name="Кружок">
              <a:extLst>
                <a:ext uri="{FF2B5EF4-FFF2-40B4-BE49-F238E27FC236}">
                  <a16:creationId xmlns:a16="http://schemas.microsoft.com/office/drawing/2014/main" id="{0E620400-B4A4-46FF-516D-CCBEC123C4ED}"/>
                </a:ext>
              </a:extLst>
            </p:cNvPr>
            <p:cNvSpPr/>
            <p:nvPr/>
          </p:nvSpPr>
          <p:spPr>
            <a:xfrm rot="2915740">
              <a:off x="1993094" y="56888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2" name="Кружок">
              <a:extLst>
                <a:ext uri="{FF2B5EF4-FFF2-40B4-BE49-F238E27FC236}">
                  <a16:creationId xmlns:a16="http://schemas.microsoft.com/office/drawing/2014/main" id="{362F4BED-30F6-B919-6CCC-BCCD9DEF467F}"/>
                </a:ext>
              </a:extLst>
            </p:cNvPr>
            <p:cNvSpPr/>
            <p:nvPr/>
          </p:nvSpPr>
          <p:spPr>
            <a:xfrm rot="2915740">
              <a:off x="2078505" y="490236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3" name="Кружок">
              <a:extLst>
                <a:ext uri="{FF2B5EF4-FFF2-40B4-BE49-F238E27FC236}">
                  <a16:creationId xmlns:a16="http://schemas.microsoft.com/office/drawing/2014/main" id="{0A58FD0C-2A0A-028F-4BFF-D0D99F2F7844}"/>
                </a:ext>
              </a:extLst>
            </p:cNvPr>
            <p:cNvSpPr/>
            <p:nvPr/>
          </p:nvSpPr>
          <p:spPr>
            <a:xfrm rot="2915740">
              <a:off x="1537274" y="52102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4" name="Кружок">
              <a:extLst>
                <a:ext uri="{FF2B5EF4-FFF2-40B4-BE49-F238E27FC236}">
                  <a16:creationId xmlns:a16="http://schemas.microsoft.com/office/drawing/2014/main" id="{F4908680-38B7-6E8D-1845-A422AE237023}"/>
                </a:ext>
              </a:extLst>
            </p:cNvPr>
            <p:cNvSpPr/>
            <p:nvPr/>
          </p:nvSpPr>
          <p:spPr>
            <a:xfrm rot="2915740">
              <a:off x="1576018" y="65984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5" name="Кружок">
              <a:extLst>
                <a:ext uri="{FF2B5EF4-FFF2-40B4-BE49-F238E27FC236}">
                  <a16:creationId xmlns:a16="http://schemas.microsoft.com/office/drawing/2014/main" id="{EADB56E3-76AE-3ECE-E113-633B3D7871A6}"/>
                </a:ext>
              </a:extLst>
            </p:cNvPr>
            <p:cNvSpPr/>
            <p:nvPr/>
          </p:nvSpPr>
          <p:spPr>
            <a:xfrm rot="2915740">
              <a:off x="1608003" y="809407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6" name="Кружок">
              <a:extLst>
                <a:ext uri="{FF2B5EF4-FFF2-40B4-BE49-F238E27FC236}">
                  <a16:creationId xmlns:a16="http://schemas.microsoft.com/office/drawing/2014/main" id="{BD7F0F4E-2C97-ACD0-0960-3079A0EC26B6}"/>
                </a:ext>
              </a:extLst>
            </p:cNvPr>
            <p:cNvSpPr/>
            <p:nvPr/>
          </p:nvSpPr>
          <p:spPr>
            <a:xfrm rot="2915740">
              <a:off x="2633117" y="810450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7" name="Кружок">
              <a:extLst>
                <a:ext uri="{FF2B5EF4-FFF2-40B4-BE49-F238E27FC236}">
                  <a16:creationId xmlns:a16="http://schemas.microsoft.com/office/drawing/2014/main" id="{BCB44290-FACE-9EB7-1F5A-C09E8A3D9C1E}"/>
                </a:ext>
              </a:extLst>
            </p:cNvPr>
            <p:cNvSpPr/>
            <p:nvPr/>
          </p:nvSpPr>
          <p:spPr>
            <a:xfrm rot="2915740">
              <a:off x="2050695" y="763600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8" name="Кружок">
              <a:extLst>
                <a:ext uri="{FF2B5EF4-FFF2-40B4-BE49-F238E27FC236}">
                  <a16:creationId xmlns:a16="http://schemas.microsoft.com/office/drawing/2014/main" id="{416375C1-E756-6DFE-35B8-79737B71FFA9}"/>
                </a:ext>
              </a:extLst>
            </p:cNvPr>
            <p:cNvSpPr/>
            <p:nvPr/>
          </p:nvSpPr>
          <p:spPr>
            <a:xfrm rot="2915740">
              <a:off x="4155823" y="764231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69" name="Кружок">
              <a:extLst>
                <a:ext uri="{FF2B5EF4-FFF2-40B4-BE49-F238E27FC236}">
                  <a16:creationId xmlns:a16="http://schemas.microsoft.com/office/drawing/2014/main" id="{AB27764B-9BF4-6C5C-879C-EEBCADF0C7DD}"/>
                </a:ext>
              </a:extLst>
            </p:cNvPr>
            <p:cNvSpPr/>
            <p:nvPr/>
          </p:nvSpPr>
          <p:spPr>
            <a:xfrm rot="2915740">
              <a:off x="5576960" y="936925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0" name="Кружок">
              <a:extLst>
                <a:ext uri="{FF2B5EF4-FFF2-40B4-BE49-F238E27FC236}">
                  <a16:creationId xmlns:a16="http://schemas.microsoft.com/office/drawing/2014/main" id="{5AB35B74-BC84-9256-5A47-0EFD87DC3BB3}"/>
                </a:ext>
              </a:extLst>
            </p:cNvPr>
            <p:cNvSpPr/>
            <p:nvPr/>
          </p:nvSpPr>
          <p:spPr>
            <a:xfrm rot="2915740">
              <a:off x="6343722" y="804974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1" name="Кружок">
              <a:extLst>
                <a:ext uri="{FF2B5EF4-FFF2-40B4-BE49-F238E27FC236}">
                  <a16:creationId xmlns:a16="http://schemas.microsoft.com/office/drawing/2014/main" id="{CC96DBAC-2A74-EDAB-27C6-D5C2BC784C2E}"/>
                </a:ext>
              </a:extLst>
            </p:cNvPr>
            <p:cNvSpPr/>
            <p:nvPr/>
          </p:nvSpPr>
          <p:spPr>
            <a:xfrm rot="2915740">
              <a:off x="7146976" y="815420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2" name="Кружок">
              <a:extLst>
                <a:ext uri="{FF2B5EF4-FFF2-40B4-BE49-F238E27FC236}">
                  <a16:creationId xmlns:a16="http://schemas.microsoft.com/office/drawing/2014/main" id="{BC872B5B-96C2-FB10-9E64-884FBA08E19A}"/>
                </a:ext>
              </a:extLst>
            </p:cNvPr>
            <p:cNvSpPr/>
            <p:nvPr/>
          </p:nvSpPr>
          <p:spPr>
            <a:xfrm rot="2915740">
              <a:off x="3667241" y="797153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3" name="Кружок">
              <a:extLst>
                <a:ext uri="{FF2B5EF4-FFF2-40B4-BE49-F238E27FC236}">
                  <a16:creationId xmlns:a16="http://schemas.microsoft.com/office/drawing/2014/main" id="{00DE317E-BCAA-9D94-47FE-C39B63405845}"/>
                </a:ext>
              </a:extLst>
            </p:cNvPr>
            <p:cNvSpPr/>
            <p:nvPr/>
          </p:nvSpPr>
          <p:spPr>
            <a:xfrm rot="2915740">
              <a:off x="4322125" y="625630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4" name="Кружок">
              <a:extLst>
                <a:ext uri="{FF2B5EF4-FFF2-40B4-BE49-F238E27FC236}">
                  <a16:creationId xmlns:a16="http://schemas.microsoft.com/office/drawing/2014/main" id="{0B4698DA-4ACD-2141-C332-26AB63A1D4DA}"/>
                </a:ext>
              </a:extLst>
            </p:cNvPr>
            <p:cNvSpPr/>
            <p:nvPr/>
          </p:nvSpPr>
          <p:spPr>
            <a:xfrm rot="2915740">
              <a:off x="4380131" y="6936575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5" name="Кружок">
              <a:extLst>
                <a:ext uri="{FF2B5EF4-FFF2-40B4-BE49-F238E27FC236}">
                  <a16:creationId xmlns:a16="http://schemas.microsoft.com/office/drawing/2014/main" id="{AD6B342E-112A-C30F-4E0C-1F451263903B}"/>
                </a:ext>
              </a:extLst>
            </p:cNvPr>
            <p:cNvSpPr/>
            <p:nvPr/>
          </p:nvSpPr>
          <p:spPr>
            <a:xfrm rot="2915740">
              <a:off x="1712855" y="613910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6" name="Кружок">
              <a:extLst>
                <a:ext uri="{FF2B5EF4-FFF2-40B4-BE49-F238E27FC236}">
                  <a16:creationId xmlns:a16="http://schemas.microsoft.com/office/drawing/2014/main" id="{6811E00B-DCD9-3A92-1447-89D9E245F32C}"/>
                </a:ext>
              </a:extLst>
            </p:cNvPr>
            <p:cNvSpPr/>
            <p:nvPr/>
          </p:nvSpPr>
          <p:spPr>
            <a:xfrm rot="2915740">
              <a:off x="610506" y="5925870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7" name="Кружок">
              <a:extLst>
                <a:ext uri="{FF2B5EF4-FFF2-40B4-BE49-F238E27FC236}">
                  <a16:creationId xmlns:a16="http://schemas.microsoft.com/office/drawing/2014/main" id="{362F12E0-A3F2-5A82-E7E3-647678EB6105}"/>
                </a:ext>
              </a:extLst>
            </p:cNvPr>
            <p:cNvSpPr/>
            <p:nvPr/>
          </p:nvSpPr>
          <p:spPr>
            <a:xfrm rot="2915740">
              <a:off x="1469720" y="732276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8" name="Кружок">
              <a:extLst>
                <a:ext uri="{FF2B5EF4-FFF2-40B4-BE49-F238E27FC236}">
                  <a16:creationId xmlns:a16="http://schemas.microsoft.com/office/drawing/2014/main" id="{F19FD32F-51C9-D061-9AE2-906DD8BC91D9}"/>
                </a:ext>
              </a:extLst>
            </p:cNvPr>
            <p:cNvSpPr/>
            <p:nvPr/>
          </p:nvSpPr>
          <p:spPr>
            <a:xfrm rot="2915740">
              <a:off x="6745237" y="4406666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79" name="Кружок">
              <a:extLst>
                <a:ext uri="{FF2B5EF4-FFF2-40B4-BE49-F238E27FC236}">
                  <a16:creationId xmlns:a16="http://schemas.microsoft.com/office/drawing/2014/main" id="{7BBA83F8-CFA1-3E17-103C-701D24E41E39}"/>
                </a:ext>
              </a:extLst>
            </p:cNvPr>
            <p:cNvSpPr/>
            <p:nvPr/>
          </p:nvSpPr>
          <p:spPr>
            <a:xfrm rot="2915740">
              <a:off x="7551131" y="332356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0" name="Кружок">
              <a:extLst>
                <a:ext uri="{FF2B5EF4-FFF2-40B4-BE49-F238E27FC236}">
                  <a16:creationId xmlns:a16="http://schemas.microsoft.com/office/drawing/2014/main" id="{EA98E0AC-79A0-62D8-E9AD-32C4E0372DE1}"/>
                </a:ext>
              </a:extLst>
            </p:cNvPr>
            <p:cNvSpPr/>
            <p:nvPr/>
          </p:nvSpPr>
          <p:spPr>
            <a:xfrm rot="2915740">
              <a:off x="6039689" y="360650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1" name="Кружок">
              <a:extLst>
                <a:ext uri="{FF2B5EF4-FFF2-40B4-BE49-F238E27FC236}">
                  <a16:creationId xmlns:a16="http://schemas.microsoft.com/office/drawing/2014/main" id="{315F0509-E27C-D56B-8BE1-C3FB16F29C5A}"/>
                </a:ext>
              </a:extLst>
            </p:cNvPr>
            <p:cNvSpPr/>
            <p:nvPr/>
          </p:nvSpPr>
          <p:spPr>
            <a:xfrm rot="2915740">
              <a:off x="5122903" y="129939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2" name="Кружок">
              <a:extLst>
                <a:ext uri="{FF2B5EF4-FFF2-40B4-BE49-F238E27FC236}">
                  <a16:creationId xmlns:a16="http://schemas.microsoft.com/office/drawing/2014/main" id="{16F173E1-BB79-6028-18BA-278C799312F5}"/>
                </a:ext>
              </a:extLst>
            </p:cNvPr>
            <p:cNvSpPr/>
            <p:nvPr/>
          </p:nvSpPr>
          <p:spPr>
            <a:xfrm rot="2915740">
              <a:off x="5749992" y="220260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3" name="Кружок">
              <a:extLst>
                <a:ext uri="{FF2B5EF4-FFF2-40B4-BE49-F238E27FC236}">
                  <a16:creationId xmlns:a16="http://schemas.microsoft.com/office/drawing/2014/main" id="{E37D9D67-D542-F1D0-0731-F3F139102331}"/>
                </a:ext>
              </a:extLst>
            </p:cNvPr>
            <p:cNvSpPr/>
            <p:nvPr/>
          </p:nvSpPr>
          <p:spPr>
            <a:xfrm rot="2915740">
              <a:off x="4159702" y="374030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4" name="Кружок">
              <a:extLst>
                <a:ext uri="{FF2B5EF4-FFF2-40B4-BE49-F238E27FC236}">
                  <a16:creationId xmlns:a16="http://schemas.microsoft.com/office/drawing/2014/main" id="{74808E00-B20B-A7E8-A5B0-05581D879979}"/>
                </a:ext>
              </a:extLst>
            </p:cNvPr>
            <p:cNvSpPr/>
            <p:nvPr/>
          </p:nvSpPr>
          <p:spPr>
            <a:xfrm rot="2915740">
              <a:off x="3111867" y="466424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5" name="Кружок">
              <a:extLst>
                <a:ext uri="{FF2B5EF4-FFF2-40B4-BE49-F238E27FC236}">
                  <a16:creationId xmlns:a16="http://schemas.microsoft.com/office/drawing/2014/main" id="{3CF2AE7D-1514-652E-2F72-97656C4DEAD5}"/>
                </a:ext>
              </a:extLst>
            </p:cNvPr>
            <p:cNvSpPr/>
            <p:nvPr/>
          </p:nvSpPr>
          <p:spPr>
            <a:xfrm rot="2915740">
              <a:off x="4951167" y="890089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6" name="Кружок">
              <a:extLst>
                <a:ext uri="{FF2B5EF4-FFF2-40B4-BE49-F238E27FC236}">
                  <a16:creationId xmlns:a16="http://schemas.microsoft.com/office/drawing/2014/main" id="{06115E70-6F4B-8762-3307-AAE6B58D3B83}"/>
                </a:ext>
              </a:extLst>
            </p:cNvPr>
            <p:cNvSpPr/>
            <p:nvPr/>
          </p:nvSpPr>
          <p:spPr>
            <a:xfrm rot="2915740">
              <a:off x="2639947" y="873766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7" name="Кружок">
              <a:extLst>
                <a:ext uri="{FF2B5EF4-FFF2-40B4-BE49-F238E27FC236}">
                  <a16:creationId xmlns:a16="http://schemas.microsoft.com/office/drawing/2014/main" id="{A77E4964-2899-1F66-FFAA-D27C26457E24}"/>
                </a:ext>
              </a:extLst>
            </p:cNvPr>
            <p:cNvSpPr/>
            <p:nvPr/>
          </p:nvSpPr>
          <p:spPr>
            <a:xfrm rot="2915740">
              <a:off x="1055717" y="559679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8" name="Кружок">
              <a:extLst>
                <a:ext uri="{FF2B5EF4-FFF2-40B4-BE49-F238E27FC236}">
                  <a16:creationId xmlns:a16="http://schemas.microsoft.com/office/drawing/2014/main" id="{17FC2790-ADAB-FFBD-F846-2C95022D04D9}"/>
                </a:ext>
              </a:extLst>
            </p:cNvPr>
            <p:cNvSpPr/>
            <p:nvPr/>
          </p:nvSpPr>
          <p:spPr>
            <a:xfrm rot="2915740">
              <a:off x="424510" y="361356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89" name="Кружок">
              <a:extLst>
                <a:ext uri="{FF2B5EF4-FFF2-40B4-BE49-F238E27FC236}">
                  <a16:creationId xmlns:a16="http://schemas.microsoft.com/office/drawing/2014/main" id="{5D5AAA5D-577E-7314-56E7-6A8A94975087}"/>
                </a:ext>
              </a:extLst>
            </p:cNvPr>
            <p:cNvSpPr/>
            <p:nvPr/>
          </p:nvSpPr>
          <p:spPr>
            <a:xfrm rot="2915740">
              <a:off x="5772442" y="8718551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0" name="Кружок">
              <a:extLst>
                <a:ext uri="{FF2B5EF4-FFF2-40B4-BE49-F238E27FC236}">
                  <a16:creationId xmlns:a16="http://schemas.microsoft.com/office/drawing/2014/main" id="{686FEC60-47EB-8EF1-B02A-4BD46A6BB894}"/>
                </a:ext>
              </a:extLst>
            </p:cNvPr>
            <p:cNvSpPr/>
            <p:nvPr/>
          </p:nvSpPr>
          <p:spPr>
            <a:xfrm rot="2915740">
              <a:off x="5886499" y="6044323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1" name="Кружок">
              <a:extLst>
                <a:ext uri="{FF2B5EF4-FFF2-40B4-BE49-F238E27FC236}">
                  <a16:creationId xmlns:a16="http://schemas.microsoft.com/office/drawing/2014/main" id="{75043EA8-C5C6-2224-CAB3-AE4422DA1755}"/>
                </a:ext>
              </a:extLst>
            </p:cNvPr>
            <p:cNvSpPr/>
            <p:nvPr/>
          </p:nvSpPr>
          <p:spPr>
            <a:xfrm rot="2915740">
              <a:off x="7400194" y="572553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2" name="Кружок">
              <a:extLst>
                <a:ext uri="{FF2B5EF4-FFF2-40B4-BE49-F238E27FC236}">
                  <a16:creationId xmlns:a16="http://schemas.microsoft.com/office/drawing/2014/main" id="{B54DE703-F657-2BF6-F21F-8B7E9AAFD866}"/>
                </a:ext>
              </a:extLst>
            </p:cNvPr>
            <p:cNvSpPr/>
            <p:nvPr/>
          </p:nvSpPr>
          <p:spPr>
            <a:xfrm rot="2915740">
              <a:off x="7388096" y="5058925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3" name="Кружок">
              <a:extLst>
                <a:ext uri="{FF2B5EF4-FFF2-40B4-BE49-F238E27FC236}">
                  <a16:creationId xmlns:a16="http://schemas.microsoft.com/office/drawing/2014/main" id="{23554337-02FE-8128-469B-D1E1B28FC88C}"/>
                </a:ext>
              </a:extLst>
            </p:cNvPr>
            <p:cNvSpPr/>
            <p:nvPr/>
          </p:nvSpPr>
          <p:spPr>
            <a:xfrm rot="2915740">
              <a:off x="7486693" y="835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4" name="Кружок">
              <a:extLst>
                <a:ext uri="{FF2B5EF4-FFF2-40B4-BE49-F238E27FC236}">
                  <a16:creationId xmlns:a16="http://schemas.microsoft.com/office/drawing/2014/main" id="{092DA250-8BC8-AA10-33C1-13FB94FB78F1}"/>
                </a:ext>
              </a:extLst>
            </p:cNvPr>
            <p:cNvSpPr/>
            <p:nvPr/>
          </p:nvSpPr>
          <p:spPr>
            <a:xfrm rot="2915740">
              <a:off x="4565183" y="7310989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5" name="Кружок">
              <a:extLst>
                <a:ext uri="{FF2B5EF4-FFF2-40B4-BE49-F238E27FC236}">
                  <a16:creationId xmlns:a16="http://schemas.microsoft.com/office/drawing/2014/main" id="{63D0CAF3-3A25-557F-AA73-2D91EEB44920}"/>
                </a:ext>
              </a:extLst>
            </p:cNvPr>
            <p:cNvSpPr/>
            <p:nvPr/>
          </p:nvSpPr>
          <p:spPr>
            <a:xfrm rot="2915740">
              <a:off x="4542461" y="8245350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6" name="Кружок">
              <a:extLst>
                <a:ext uri="{FF2B5EF4-FFF2-40B4-BE49-F238E27FC236}">
                  <a16:creationId xmlns:a16="http://schemas.microsoft.com/office/drawing/2014/main" id="{305ADF1C-10B3-B938-AED7-D1D676B03E35}"/>
                </a:ext>
              </a:extLst>
            </p:cNvPr>
            <p:cNvSpPr/>
            <p:nvPr/>
          </p:nvSpPr>
          <p:spPr>
            <a:xfrm rot="2915740">
              <a:off x="3583261" y="546768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7" name="Кружок">
              <a:extLst>
                <a:ext uri="{FF2B5EF4-FFF2-40B4-BE49-F238E27FC236}">
                  <a16:creationId xmlns:a16="http://schemas.microsoft.com/office/drawing/2014/main" id="{DD7B503C-9F3F-D421-3B9E-DA421BE63724}"/>
                </a:ext>
              </a:extLst>
            </p:cNvPr>
            <p:cNvSpPr/>
            <p:nvPr/>
          </p:nvSpPr>
          <p:spPr>
            <a:xfrm rot="2915740">
              <a:off x="4454806" y="576681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8" name="Кружок">
              <a:extLst>
                <a:ext uri="{FF2B5EF4-FFF2-40B4-BE49-F238E27FC236}">
                  <a16:creationId xmlns:a16="http://schemas.microsoft.com/office/drawing/2014/main" id="{8A485BF7-C966-119C-DF47-C5A9E3B6BD80}"/>
                </a:ext>
              </a:extLst>
            </p:cNvPr>
            <p:cNvSpPr/>
            <p:nvPr/>
          </p:nvSpPr>
          <p:spPr>
            <a:xfrm rot="2915740">
              <a:off x="2571593" y="450145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799" name="Кружок">
              <a:extLst>
                <a:ext uri="{FF2B5EF4-FFF2-40B4-BE49-F238E27FC236}">
                  <a16:creationId xmlns:a16="http://schemas.microsoft.com/office/drawing/2014/main" id="{68894AED-E12D-648A-3634-08E87EACE7CA}"/>
                </a:ext>
              </a:extLst>
            </p:cNvPr>
            <p:cNvSpPr/>
            <p:nvPr/>
          </p:nvSpPr>
          <p:spPr>
            <a:xfrm rot="2915740">
              <a:off x="2221460" y="2913803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0" name="Кружок">
              <a:extLst>
                <a:ext uri="{FF2B5EF4-FFF2-40B4-BE49-F238E27FC236}">
                  <a16:creationId xmlns:a16="http://schemas.microsoft.com/office/drawing/2014/main" id="{57A99DD4-A784-E195-F678-1D6031A4877F}"/>
                </a:ext>
              </a:extLst>
            </p:cNvPr>
            <p:cNvSpPr/>
            <p:nvPr/>
          </p:nvSpPr>
          <p:spPr>
            <a:xfrm rot="2915740">
              <a:off x="4777262" y="204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1" name="Кружок">
              <a:extLst>
                <a:ext uri="{FF2B5EF4-FFF2-40B4-BE49-F238E27FC236}">
                  <a16:creationId xmlns:a16="http://schemas.microsoft.com/office/drawing/2014/main" id="{3C60E3EB-830B-97F0-4AD4-8A99ADC14944}"/>
                </a:ext>
              </a:extLst>
            </p:cNvPr>
            <p:cNvSpPr/>
            <p:nvPr/>
          </p:nvSpPr>
          <p:spPr>
            <a:xfrm rot="2915740">
              <a:off x="5436919" y="271994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2" name="Кружок">
              <a:extLst>
                <a:ext uri="{FF2B5EF4-FFF2-40B4-BE49-F238E27FC236}">
                  <a16:creationId xmlns:a16="http://schemas.microsoft.com/office/drawing/2014/main" id="{70929B28-3660-8470-E9F5-CB620D537DD6}"/>
                </a:ext>
              </a:extLst>
            </p:cNvPr>
            <p:cNvSpPr/>
            <p:nvPr/>
          </p:nvSpPr>
          <p:spPr>
            <a:xfrm rot="2915740">
              <a:off x="7302359" y="2531239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3" name="Кружок">
              <a:extLst>
                <a:ext uri="{FF2B5EF4-FFF2-40B4-BE49-F238E27FC236}">
                  <a16:creationId xmlns:a16="http://schemas.microsoft.com/office/drawing/2014/main" id="{8F383ED2-F9DF-D1AF-FB83-45697D902160}"/>
                </a:ext>
              </a:extLst>
            </p:cNvPr>
            <p:cNvSpPr/>
            <p:nvPr/>
          </p:nvSpPr>
          <p:spPr>
            <a:xfrm rot="2915740">
              <a:off x="8191024" y="184924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4" name="Кружок">
              <a:extLst>
                <a:ext uri="{FF2B5EF4-FFF2-40B4-BE49-F238E27FC236}">
                  <a16:creationId xmlns:a16="http://schemas.microsoft.com/office/drawing/2014/main" id="{1937776F-E61E-4ECE-47E0-08370C4A3308}"/>
                </a:ext>
              </a:extLst>
            </p:cNvPr>
            <p:cNvSpPr/>
            <p:nvPr/>
          </p:nvSpPr>
          <p:spPr>
            <a:xfrm rot="2915740">
              <a:off x="7066536" y="84279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5" name="Кружок">
              <a:extLst>
                <a:ext uri="{FF2B5EF4-FFF2-40B4-BE49-F238E27FC236}">
                  <a16:creationId xmlns:a16="http://schemas.microsoft.com/office/drawing/2014/main" id="{653A59DF-04A7-3299-6D4E-0811736DA05D}"/>
                </a:ext>
              </a:extLst>
            </p:cNvPr>
            <p:cNvSpPr/>
            <p:nvPr/>
          </p:nvSpPr>
          <p:spPr>
            <a:xfrm rot="2915740">
              <a:off x="9417975" y="4661731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6" name="Кружок">
              <a:extLst>
                <a:ext uri="{FF2B5EF4-FFF2-40B4-BE49-F238E27FC236}">
                  <a16:creationId xmlns:a16="http://schemas.microsoft.com/office/drawing/2014/main" id="{406E3171-26A9-C5BE-2C7F-809C7457EA08}"/>
                </a:ext>
              </a:extLst>
            </p:cNvPr>
            <p:cNvSpPr/>
            <p:nvPr/>
          </p:nvSpPr>
          <p:spPr>
            <a:xfrm rot="2915740">
              <a:off x="4619042" y="943502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07" name="Кружок">
              <a:extLst>
                <a:ext uri="{FF2B5EF4-FFF2-40B4-BE49-F238E27FC236}">
                  <a16:creationId xmlns:a16="http://schemas.microsoft.com/office/drawing/2014/main" id="{11060587-3D35-5E1D-844F-D7F055A351E0}"/>
                </a:ext>
              </a:extLst>
            </p:cNvPr>
            <p:cNvSpPr/>
            <p:nvPr/>
          </p:nvSpPr>
          <p:spPr>
            <a:xfrm rot="2915740">
              <a:off x="5649438" y="7070324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grpSp>
        <p:nvGrpSpPr>
          <p:cNvPr id="906" name="Группа">
            <a:extLst>
              <a:ext uri="{FF2B5EF4-FFF2-40B4-BE49-F238E27FC236}">
                <a16:creationId xmlns:a16="http://schemas.microsoft.com/office/drawing/2014/main" id="{3C51F69C-D4E7-D8A7-2F09-5040E4A833E8}"/>
              </a:ext>
            </a:extLst>
          </p:cNvPr>
          <p:cNvGrpSpPr/>
          <p:nvPr/>
        </p:nvGrpSpPr>
        <p:grpSpPr>
          <a:xfrm>
            <a:off x="9706907" y="5364497"/>
            <a:ext cx="4739211" cy="4718783"/>
            <a:chOff x="0" y="0"/>
            <a:chExt cx="9478420" cy="9437566"/>
          </a:xfrm>
        </p:grpSpPr>
        <p:sp>
          <p:nvSpPr>
            <p:cNvPr id="809" name="Кружок">
              <a:extLst>
                <a:ext uri="{FF2B5EF4-FFF2-40B4-BE49-F238E27FC236}">
                  <a16:creationId xmlns:a16="http://schemas.microsoft.com/office/drawing/2014/main" id="{2977466C-30CE-8F8A-C3E0-E37D6707ADF5}"/>
                </a:ext>
              </a:extLst>
            </p:cNvPr>
            <p:cNvSpPr/>
            <p:nvPr/>
          </p:nvSpPr>
          <p:spPr>
            <a:xfrm>
              <a:off x="330199" y="21099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0" name="Кружок">
              <a:extLst>
                <a:ext uri="{FF2B5EF4-FFF2-40B4-BE49-F238E27FC236}">
                  <a16:creationId xmlns:a16="http://schemas.microsoft.com/office/drawing/2014/main" id="{A68BADE0-1D16-04B8-5DA5-16ECCE55EA14}"/>
                </a:ext>
              </a:extLst>
            </p:cNvPr>
            <p:cNvSpPr/>
            <p:nvPr/>
          </p:nvSpPr>
          <p:spPr>
            <a:xfrm>
              <a:off x="4064000" y="6275537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1" name="Кружок">
              <a:extLst>
                <a:ext uri="{FF2B5EF4-FFF2-40B4-BE49-F238E27FC236}">
                  <a16:creationId xmlns:a16="http://schemas.microsoft.com/office/drawing/2014/main" id="{B50510D4-8127-8941-2A27-08E05A4F159B}"/>
                </a:ext>
              </a:extLst>
            </p:cNvPr>
            <p:cNvSpPr/>
            <p:nvPr/>
          </p:nvSpPr>
          <p:spPr>
            <a:xfrm>
              <a:off x="7391401" y="29735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2" name="Кружок">
              <a:extLst>
                <a:ext uri="{FF2B5EF4-FFF2-40B4-BE49-F238E27FC236}">
                  <a16:creationId xmlns:a16="http://schemas.microsoft.com/office/drawing/2014/main" id="{BD061FE3-BAA5-D3E8-25F6-22BA99BAC11A}"/>
                </a:ext>
              </a:extLst>
            </p:cNvPr>
            <p:cNvSpPr/>
            <p:nvPr/>
          </p:nvSpPr>
          <p:spPr>
            <a:xfrm>
              <a:off x="4064000" y="3303736"/>
              <a:ext cx="2028529" cy="20285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3" name="Кружок">
              <a:extLst>
                <a:ext uri="{FF2B5EF4-FFF2-40B4-BE49-F238E27FC236}">
                  <a16:creationId xmlns:a16="http://schemas.microsoft.com/office/drawing/2014/main" id="{CB83555D-D978-9A96-3C4B-3BE8A5E71282}"/>
                </a:ext>
              </a:extLst>
            </p:cNvPr>
            <p:cNvSpPr/>
            <p:nvPr/>
          </p:nvSpPr>
          <p:spPr>
            <a:xfrm>
              <a:off x="2448594" y="609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4" name="Кружок">
              <a:extLst>
                <a:ext uri="{FF2B5EF4-FFF2-40B4-BE49-F238E27FC236}">
                  <a16:creationId xmlns:a16="http://schemas.microsoft.com/office/drawing/2014/main" id="{4CA1A116-790F-DD12-9656-C057BD912D14}"/>
                </a:ext>
              </a:extLst>
            </p:cNvPr>
            <p:cNvSpPr/>
            <p:nvPr/>
          </p:nvSpPr>
          <p:spPr>
            <a:xfrm>
              <a:off x="5801395" y="1371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5" name="Кружок">
              <a:extLst>
                <a:ext uri="{FF2B5EF4-FFF2-40B4-BE49-F238E27FC236}">
                  <a16:creationId xmlns:a16="http://schemas.microsoft.com/office/drawing/2014/main" id="{76632133-F096-F481-36E1-9082B5119912}"/>
                </a:ext>
              </a:extLst>
            </p:cNvPr>
            <p:cNvSpPr/>
            <p:nvPr/>
          </p:nvSpPr>
          <p:spPr>
            <a:xfrm>
              <a:off x="4810795" y="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6" name="Кружок">
              <a:extLst>
                <a:ext uri="{FF2B5EF4-FFF2-40B4-BE49-F238E27FC236}">
                  <a16:creationId xmlns:a16="http://schemas.microsoft.com/office/drawing/2014/main" id="{C09DD5B3-455F-5211-79D8-4761107E0562}"/>
                </a:ext>
              </a:extLst>
            </p:cNvPr>
            <p:cNvSpPr/>
            <p:nvPr/>
          </p:nvSpPr>
          <p:spPr>
            <a:xfrm>
              <a:off x="1280194" y="70612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7" name="Кружок">
              <a:extLst>
                <a:ext uri="{FF2B5EF4-FFF2-40B4-BE49-F238E27FC236}">
                  <a16:creationId xmlns:a16="http://schemas.microsoft.com/office/drawing/2014/main" id="{DF1E33A4-FACA-E327-A770-1AD866AE4793}"/>
                </a:ext>
              </a:extLst>
            </p:cNvPr>
            <p:cNvSpPr/>
            <p:nvPr/>
          </p:nvSpPr>
          <p:spPr>
            <a:xfrm>
              <a:off x="2219994" y="4546600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8" name="Кружок">
              <a:extLst>
                <a:ext uri="{FF2B5EF4-FFF2-40B4-BE49-F238E27FC236}">
                  <a16:creationId xmlns:a16="http://schemas.microsoft.com/office/drawing/2014/main" id="{1129D859-D2FF-2D50-4F5D-44E0196919F9}"/>
                </a:ext>
              </a:extLst>
            </p:cNvPr>
            <p:cNvSpPr/>
            <p:nvPr/>
          </p:nvSpPr>
          <p:spPr>
            <a:xfrm>
              <a:off x="6842795" y="56134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19" name="Кружок">
              <a:extLst>
                <a:ext uri="{FF2B5EF4-FFF2-40B4-BE49-F238E27FC236}">
                  <a16:creationId xmlns:a16="http://schemas.microsoft.com/office/drawing/2014/main" id="{3CE2C590-4859-1E58-CB00-2CFC8AB1716C}"/>
                </a:ext>
              </a:extLst>
            </p:cNvPr>
            <p:cNvSpPr/>
            <p:nvPr/>
          </p:nvSpPr>
          <p:spPr>
            <a:xfrm>
              <a:off x="6410995" y="7467601"/>
              <a:ext cx="1270003" cy="127000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0" name="Кружок">
              <a:extLst>
                <a:ext uri="{FF2B5EF4-FFF2-40B4-BE49-F238E27FC236}">
                  <a16:creationId xmlns:a16="http://schemas.microsoft.com/office/drawing/2014/main" id="{9D5BB3F8-642B-31EF-D9BB-CBC6686FE639}"/>
                </a:ext>
              </a:extLst>
            </p:cNvPr>
            <p:cNvSpPr/>
            <p:nvPr/>
          </p:nvSpPr>
          <p:spPr>
            <a:xfrm>
              <a:off x="2692400" y="2987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1" name="Кружок">
              <a:extLst>
                <a:ext uri="{FF2B5EF4-FFF2-40B4-BE49-F238E27FC236}">
                  <a16:creationId xmlns:a16="http://schemas.microsoft.com/office/drawing/2014/main" id="{74EEE42C-2E3E-9D61-0BC1-A3969D9CCE03}"/>
                </a:ext>
              </a:extLst>
            </p:cNvPr>
            <p:cNvSpPr/>
            <p:nvPr/>
          </p:nvSpPr>
          <p:spPr>
            <a:xfrm>
              <a:off x="1422400" y="10820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2" name="Кружок">
              <a:extLst>
                <a:ext uri="{FF2B5EF4-FFF2-40B4-BE49-F238E27FC236}">
                  <a16:creationId xmlns:a16="http://schemas.microsoft.com/office/drawing/2014/main" id="{90817E5C-3AC1-3391-D103-251741E48A81}"/>
                </a:ext>
              </a:extLst>
            </p:cNvPr>
            <p:cNvSpPr/>
            <p:nvPr/>
          </p:nvSpPr>
          <p:spPr>
            <a:xfrm>
              <a:off x="3683000" y="152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3" name="Кружок">
              <a:extLst>
                <a:ext uri="{FF2B5EF4-FFF2-40B4-BE49-F238E27FC236}">
                  <a16:creationId xmlns:a16="http://schemas.microsoft.com/office/drawing/2014/main" id="{31665F76-5AD6-75EC-2B18-AC0B3721996F}"/>
                </a:ext>
              </a:extLst>
            </p:cNvPr>
            <p:cNvSpPr/>
            <p:nvPr/>
          </p:nvSpPr>
          <p:spPr>
            <a:xfrm>
              <a:off x="3886200" y="1818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4" name="Кружок">
              <a:extLst>
                <a:ext uri="{FF2B5EF4-FFF2-40B4-BE49-F238E27FC236}">
                  <a16:creationId xmlns:a16="http://schemas.microsoft.com/office/drawing/2014/main" id="{403C6077-BA64-0899-A293-D9EAD190336C}"/>
                </a:ext>
              </a:extLst>
            </p:cNvPr>
            <p:cNvSpPr/>
            <p:nvPr/>
          </p:nvSpPr>
          <p:spPr>
            <a:xfrm>
              <a:off x="6400801" y="472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5" name="Кружок">
              <a:extLst>
                <a:ext uri="{FF2B5EF4-FFF2-40B4-BE49-F238E27FC236}">
                  <a16:creationId xmlns:a16="http://schemas.microsoft.com/office/drawing/2014/main" id="{858CB387-E7A8-634C-6928-74BDE1F93AC4}"/>
                </a:ext>
              </a:extLst>
            </p:cNvPr>
            <p:cNvSpPr/>
            <p:nvPr/>
          </p:nvSpPr>
          <p:spPr>
            <a:xfrm>
              <a:off x="7162801" y="21996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6" name="Кружок">
              <a:extLst>
                <a:ext uri="{FF2B5EF4-FFF2-40B4-BE49-F238E27FC236}">
                  <a16:creationId xmlns:a16="http://schemas.microsoft.com/office/drawing/2014/main" id="{68C5C440-941E-A132-A9F7-654D5AFC01A0}"/>
                </a:ext>
              </a:extLst>
            </p:cNvPr>
            <p:cNvSpPr/>
            <p:nvPr/>
          </p:nvSpPr>
          <p:spPr>
            <a:xfrm>
              <a:off x="6045201" y="3266405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7" name="Кружок">
              <a:extLst>
                <a:ext uri="{FF2B5EF4-FFF2-40B4-BE49-F238E27FC236}">
                  <a16:creationId xmlns:a16="http://schemas.microsoft.com/office/drawing/2014/main" id="{5950DE4E-0698-2705-4C33-9F0C9B231332}"/>
                </a:ext>
              </a:extLst>
            </p:cNvPr>
            <p:cNvSpPr/>
            <p:nvPr/>
          </p:nvSpPr>
          <p:spPr>
            <a:xfrm>
              <a:off x="5784206" y="5171406"/>
              <a:ext cx="865587" cy="86558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8" name="Кружок">
              <a:extLst>
                <a:ext uri="{FF2B5EF4-FFF2-40B4-BE49-F238E27FC236}">
                  <a16:creationId xmlns:a16="http://schemas.microsoft.com/office/drawing/2014/main" id="{619D5AD0-F5BD-3164-93A1-09314FA97BC9}"/>
                </a:ext>
              </a:extLst>
            </p:cNvPr>
            <p:cNvSpPr/>
            <p:nvPr/>
          </p:nvSpPr>
          <p:spPr>
            <a:xfrm>
              <a:off x="3200400" y="6263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29" name="Кружок">
              <a:extLst>
                <a:ext uri="{FF2B5EF4-FFF2-40B4-BE49-F238E27FC236}">
                  <a16:creationId xmlns:a16="http://schemas.microsoft.com/office/drawing/2014/main" id="{E6F05F6D-F04D-9180-0960-1E9DD4CDF54E}"/>
                </a:ext>
              </a:extLst>
            </p:cNvPr>
            <p:cNvSpPr/>
            <p:nvPr/>
          </p:nvSpPr>
          <p:spPr>
            <a:xfrm>
              <a:off x="1828800" y="6187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0" name="Кружок">
              <a:extLst>
                <a:ext uri="{FF2B5EF4-FFF2-40B4-BE49-F238E27FC236}">
                  <a16:creationId xmlns:a16="http://schemas.microsoft.com/office/drawing/2014/main" id="{B5D46C92-9FB6-9052-8A04-E686F39121ED}"/>
                </a:ext>
              </a:extLst>
            </p:cNvPr>
            <p:cNvSpPr/>
            <p:nvPr/>
          </p:nvSpPr>
          <p:spPr>
            <a:xfrm>
              <a:off x="711200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1" name="Кружок">
              <a:extLst>
                <a:ext uri="{FF2B5EF4-FFF2-40B4-BE49-F238E27FC236}">
                  <a16:creationId xmlns:a16="http://schemas.microsoft.com/office/drawing/2014/main" id="{96F13A19-56BC-D190-3F55-F30E701B3E0F}"/>
                </a:ext>
              </a:extLst>
            </p:cNvPr>
            <p:cNvSpPr/>
            <p:nvPr/>
          </p:nvSpPr>
          <p:spPr>
            <a:xfrm>
              <a:off x="1244600" y="4282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2" name="Кружок">
              <a:extLst>
                <a:ext uri="{FF2B5EF4-FFF2-40B4-BE49-F238E27FC236}">
                  <a16:creationId xmlns:a16="http://schemas.microsoft.com/office/drawing/2014/main" id="{A4EF0604-AEC1-16C0-3180-82555900CE87}"/>
                </a:ext>
              </a:extLst>
            </p:cNvPr>
            <p:cNvSpPr/>
            <p:nvPr/>
          </p:nvSpPr>
          <p:spPr>
            <a:xfrm>
              <a:off x="-1" y="4155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3" name="Кружок">
              <a:extLst>
                <a:ext uri="{FF2B5EF4-FFF2-40B4-BE49-F238E27FC236}">
                  <a16:creationId xmlns:a16="http://schemas.microsoft.com/office/drawing/2014/main" id="{AC15E8E6-4C17-4BC6-AD80-A961C0ACF65C}"/>
                </a:ext>
              </a:extLst>
            </p:cNvPr>
            <p:cNvSpPr/>
            <p:nvPr/>
          </p:nvSpPr>
          <p:spPr>
            <a:xfrm>
              <a:off x="3124200" y="84734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4" name="Кружок">
              <a:extLst>
                <a:ext uri="{FF2B5EF4-FFF2-40B4-BE49-F238E27FC236}">
                  <a16:creationId xmlns:a16="http://schemas.microsoft.com/office/drawing/2014/main" id="{ED41DFB3-51D5-C737-442E-5EE61D685058}"/>
                </a:ext>
              </a:extLst>
            </p:cNvPr>
            <p:cNvSpPr/>
            <p:nvPr/>
          </p:nvSpPr>
          <p:spPr>
            <a:xfrm>
              <a:off x="8509002" y="5628606"/>
              <a:ext cx="782391" cy="782391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5" name="Кружок">
              <a:extLst>
                <a:ext uri="{FF2B5EF4-FFF2-40B4-BE49-F238E27FC236}">
                  <a16:creationId xmlns:a16="http://schemas.microsoft.com/office/drawing/2014/main" id="{7A47BFD7-BE48-0C27-C84B-76DDE82A25BD}"/>
                </a:ext>
              </a:extLst>
            </p:cNvPr>
            <p:cNvSpPr/>
            <p:nvPr/>
          </p:nvSpPr>
          <p:spPr>
            <a:xfrm>
              <a:off x="2678236" y="2297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6" name="Кружок">
              <a:extLst>
                <a:ext uri="{FF2B5EF4-FFF2-40B4-BE49-F238E27FC236}">
                  <a16:creationId xmlns:a16="http://schemas.microsoft.com/office/drawing/2014/main" id="{F9C03D7B-B817-B96F-CBCA-9872E02E8BFC}"/>
                </a:ext>
              </a:extLst>
            </p:cNvPr>
            <p:cNvSpPr/>
            <p:nvPr/>
          </p:nvSpPr>
          <p:spPr>
            <a:xfrm>
              <a:off x="3872036" y="2856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7" name="Кружок">
              <a:extLst>
                <a:ext uri="{FF2B5EF4-FFF2-40B4-BE49-F238E27FC236}">
                  <a16:creationId xmlns:a16="http://schemas.microsoft.com/office/drawing/2014/main" id="{62CE1B41-8676-071A-C195-D1F3699D3846}"/>
                </a:ext>
              </a:extLst>
            </p:cNvPr>
            <p:cNvSpPr/>
            <p:nvPr/>
          </p:nvSpPr>
          <p:spPr>
            <a:xfrm>
              <a:off x="3999036" y="123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8" name="Кружок">
              <a:extLst>
                <a:ext uri="{FF2B5EF4-FFF2-40B4-BE49-F238E27FC236}">
                  <a16:creationId xmlns:a16="http://schemas.microsoft.com/office/drawing/2014/main" id="{1378D7DD-6059-C449-A0C3-FE7144C2022F}"/>
                </a:ext>
              </a:extLst>
            </p:cNvPr>
            <p:cNvSpPr/>
            <p:nvPr/>
          </p:nvSpPr>
          <p:spPr>
            <a:xfrm>
              <a:off x="5116637" y="242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39" name="Кружок">
              <a:extLst>
                <a:ext uri="{FF2B5EF4-FFF2-40B4-BE49-F238E27FC236}">
                  <a16:creationId xmlns:a16="http://schemas.microsoft.com/office/drawing/2014/main" id="{029F29E6-4C83-EA6E-63DB-F32C4BE9ACF4}"/>
                </a:ext>
              </a:extLst>
            </p:cNvPr>
            <p:cNvSpPr/>
            <p:nvPr/>
          </p:nvSpPr>
          <p:spPr>
            <a:xfrm>
              <a:off x="4837237" y="156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0" name="Кружок">
              <a:extLst>
                <a:ext uri="{FF2B5EF4-FFF2-40B4-BE49-F238E27FC236}">
                  <a16:creationId xmlns:a16="http://schemas.microsoft.com/office/drawing/2014/main" id="{243A8B68-0A61-584F-B011-2BE84226069C}"/>
                </a:ext>
              </a:extLst>
            </p:cNvPr>
            <p:cNvSpPr/>
            <p:nvPr/>
          </p:nvSpPr>
          <p:spPr>
            <a:xfrm>
              <a:off x="7428038" y="145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1" name="Кружок">
              <a:extLst>
                <a:ext uri="{FF2B5EF4-FFF2-40B4-BE49-F238E27FC236}">
                  <a16:creationId xmlns:a16="http://schemas.microsoft.com/office/drawing/2014/main" id="{FE56395C-A137-BA15-4656-75C2718884B0}"/>
                </a:ext>
              </a:extLst>
            </p:cNvPr>
            <p:cNvSpPr/>
            <p:nvPr/>
          </p:nvSpPr>
          <p:spPr>
            <a:xfrm>
              <a:off x="8215438" y="1738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2" name="Кружок">
              <a:extLst>
                <a:ext uri="{FF2B5EF4-FFF2-40B4-BE49-F238E27FC236}">
                  <a16:creationId xmlns:a16="http://schemas.microsoft.com/office/drawing/2014/main" id="{525E4E58-77DD-0DE6-E4ED-57DABECE94B4}"/>
                </a:ext>
              </a:extLst>
            </p:cNvPr>
            <p:cNvSpPr/>
            <p:nvPr/>
          </p:nvSpPr>
          <p:spPr>
            <a:xfrm>
              <a:off x="8672638" y="2500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3" name="Кружок">
              <a:extLst>
                <a:ext uri="{FF2B5EF4-FFF2-40B4-BE49-F238E27FC236}">
                  <a16:creationId xmlns:a16="http://schemas.microsoft.com/office/drawing/2014/main" id="{F09DB01E-6913-424B-CE77-2C56B23589AD}"/>
                </a:ext>
              </a:extLst>
            </p:cNvPr>
            <p:cNvSpPr/>
            <p:nvPr/>
          </p:nvSpPr>
          <p:spPr>
            <a:xfrm>
              <a:off x="8113838" y="239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4" name="Кружок">
              <a:extLst>
                <a:ext uri="{FF2B5EF4-FFF2-40B4-BE49-F238E27FC236}">
                  <a16:creationId xmlns:a16="http://schemas.microsoft.com/office/drawing/2014/main" id="{D8F09788-4F2B-73A6-6F00-4B3A4DFF2590}"/>
                </a:ext>
              </a:extLst>
            </p:cNvPr>
            <p:cNvSpPr/>
            <p:nvPr/>
          </p:nvSpPr>
          <p:spPr>
            <a:xfrm>
              <a:off x="6767638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5" name="Кружок">
              <a:extLst>
                <a:ext uri="{FF2B5EF4-FFF2-40B4-BE49-F238E27FC236}">
                  <a16:creationId xmlns:a16="http://schemas.microsoft.com/office/drawing/2014/main" id="{516F3674-0440-16AC-29EF-C4012AA3C20F}"/>
                </a:ext>
              </a:extLst>
            </p:cNvPr>
            <p:cNvSpPr/>
            <p:nvPr/>
          </p:nvSpPr>
          <p:spPr>
            <a:xfrm>
              <a:off x="7529638" y="4913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6" name="Кружок">
              <a:extLst>
                <a:ext uri="{FF2B5EF4-FFF2-40B4-BE49-F238E27FC236}">
                  <a16:creationId xmlns:a16="http://schemas.microsoft.com/office/drawing/2014/main" id="{0884C7FD-752F-574E-CEB2-16DC8DC2351A}"/>
                </a:ext>
              </a:extLst>
            </p:cNvPr>
            <p:cNvSpPr/>
            <p:nvPr/>
          </p:nvSpPr>
          <p:spPr>
            <a:xfrm>
              <a:off x="6843838" y="49388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7" name="Кружок">
              <a:extLst>
                <a:ext uri="{FF2B5EF4-FFF2-40B4-BE49-F238E27FC236}">
                  <a16:creationId xmlns:a16="http://schemas.microsoft.com/office/drawing/2014/main" id="{8A8F9E8A-9238-E0D6-905E-628D3AE2997A}"/>
                </a:ext>
              </a:extLst>
            </p:cNvPr>
            <p:cNvSpPr/>
            <p:nvPr/>
          </p:nvSpPr>
          <p:spPr>
            <a:xfrm>
              <a:off x="4405436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8" name="Кружок">
              <a:extLst>
                <a:ext uri="{FF2B5EF4-FFF2-40B4-BE49-F238E27FC236}">
                  <a16:creationId xmlns:a16="http://schemas.microsoft.com/office/drawing/2014/main" id="{C9DEF0C2-DFA2-152F-B2B5-F8F256638F4E}"/>
                </a:ext>
              </a:extLst>
            </p:cNvPr>
            <p:cNvSpPr/>
            <p:nvPr/>
          </p:nvSpPr>
          <p:spPr>
            <a:xfrm>
              <a:off x="3846636" y="5599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49" name="Кружок">
              <a:extLst>
                <a:ext uri="{FF2B5EF4-FFF2-40B4-BE49-F238E27FC236}">
                  <a16:creationId xmlns:a16="http://schemas.microsoft.com/office/drawing/2014/main" id="{13C77638-39FA-3691-A45F-DEB908B5E223}"/>
                </a:ext>
              </a:extLst>
            </p:cNvPr>
            <p:cNvSpPr/>
            <p:nvPr/>
          </p:nvSpPr>
          <p:spPr>
            <a:xfrm>
              <a:off x="37958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0" name="Кружок">
              <a:extLst>
                <a:ext uri="{FF2B5EF4-FFF2-40B4-BE49-F238E27FC236}">
                  <a16:creationId xmlns:a16="http://schemas.microsoft.com/office/drawing/2014/main" id="{6708BFB7-BB6E-9351-83CA-1FBD94DE764F}"/>
                </a:ext>
              </a:extLst>
            </p:cNvPr>
            <p:cNvSpPr/>
            <p:nvPr/>
          </p:nvSpPr>
          <p:spPr>
            <a:xfrm>
              <a:off x="3541836" y="3821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1" name="Кружок">
              <a:extLst>
                <a:ext uri="{FF2B5EF4-FFF2-40B4-BE49-F238E27FC236}">
                  <a16:creationId xmlns:a16="http://schemas.microsoft.com/office/drawing/2014/main" id="{B9DBBBCD-AE15-71D4-6C89-C1AC796E7EEE}"/>
                </a:ext>
              </a:extLst>
            </p:cNvPr>
            <p:cNvSpPr/>
            <p:nvPr/>
          </p:nvSpPr>
          <p:spPr>
            <a:xfrm>
              <a:off x="2830636" y="4100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2" name="Кружок">
              <a:extLst>
                <a:ext uri="{FF2B5EF4-FFF2-40B4-BE49-F238E27FC236}">
                  <a16:creationId xmlns:a16="http://schemas.microsoft.com/office/drawing/2014/main" id="{2B8F2528-7E41-572A-85B9-4A9D5BF7A58E}"/>
                </a:ext>
              </a:extLst>
            </p:cNvPr>
            <p:cNvSpPr/>
            <p:nvPr/>
          </p:nvSpPr>
          <p:spPr>
            <a:xfrm>
              <a:off x="2094036" y="399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3" name="Кружок">
              <a:extLst>
                <a:ext uri="{FF2B5EF4-FFF2-40B4-BE49-F238E27FC236}">
                  <a16:creationId xmlns:a16="http://schemas.microsoft.com/office/drawing/2014/main" id="{ADA495E2-8170-D66D-AC08-E0F39E40347B}"/>
                </a:ext>
              </a:extLst>
            </p:cNvPr>
            <p:cNvSpPr/>
            <p:nvPr/>
          </p:nvSpPr>
          <p:spPr>
            <a:xfrm>
              <a:off x="798636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4" name="Кружок">
              <a:extLst>
                <a:ext uri="{FF2B5EF4-FFF2-40B4-BE49-F238E27FC236}">
                  <a16:creationId xmlns:a16="http://schemas.microsoft.com/office/drawing/2014/main" id="{91B13208-2EED-2061-41EE-5F45AEEB1D2A}"/>
                </a:ext>
              </a:extLst>
            </p:cNvPr>
            <p:cNvSpPr/>
            <p:nvPr/>
          </p:nvSpPr>
          <p:spPr>
            <a:xfrm>
              <a:off x="112835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5" name="Кружок">
              <a:extLst>
                <a:ext uri="{FF2B5EF4-FFF2-40B4-BE49-F238E27FC236}">
                  <a16:creationId xmlns:a16="http://schemas.microsoft.com/office/drawing/2014/main" id="{126A740D-A5A9-72B3-B787-B4CAD57141F9}"/>
                </a:ext>
              </a:extLst>
            </p:cNvPr>
            <p:cNvSpPr/>
            <p:nvPr/>
          </p:nvSpPr>
          <p:spPr>
            <a:xfrm>
              <a:off x="62035" y="371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6" name="Кружок">
              <a:extLst>
                <a:ext uri="{FF2B5EF4-FFF2-40B4-BE49-F238E27FC236}">
                  <a16:creationId xmlns:a16="http://schemas.microsoft.com/office/drawing/2014/main" id="{F8AA9D74-A90D-CBCF-3923-539DE59D2CAB}"/>
                </a:ext>
              </a:extLst>
            </p:cNvPr>
            <p:cNvSpPr/>
            <p:nvPr/>
          </p:nvSpPr>
          <p:spPr>
            <a:xfrm>
              <a:off x="1713036" y="5573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7" name="Кружок">
              <a:extLst>
                <a:ext uri="{FF2B5EF4-FFF2-40B4-BE49-F238E27FC236}">
                  <a16:creationId xmlns:a16="http://schemas.microsoft.com/office/drawing/2014/main" id="{A52EE106-6238-1396-4710-0B2ED331CED3}"/>
                </a:ext>
              </a:extLst>
            </p:cNvPr>
            <p:cNvSpPr/>
            <p:nvPr/>
          </p:nvSpPr>
          <p:spPr>
            <a:xfrm>
              <a:off x="1128836" y="6615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8" name="Кружок">
              <a:extLst>
                <a:ext uri="{FF2B5EF4-FFF2-40B4-BE49-F238E27FC236}">
                  <a16:creationId xmlns:a16="http://schemas.microsoft.com/office/drawing/2014/main" id="{9E0285CF-F6E3-1E61-3133-FFF49CB3DF08}"/>
                </a:ext>
              </a:extLst>
            </p:cNvPr>
            <p:cNvSpPr/>
            <p:nvPr/>
          </p:nvSpPr>
          <p:spPr>
            <a:xfrm>
              <a:off x="443035" y="6513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59" name="Кружок">
              <a:extLst>
                <a:ext uri="{FF2B5EF4-FFF2-40B4-BE49-F238E27FC236}">
                  <a16:creationId xmlns:a16="http://schemas.microsoft.com/office/drawing/2014/main" id="{51FFEF8E-70C4-5382-6C2D-A6F69EE4B1AB}"/>
                </a:ext>
              </a:extLst>
            </p:cNvPr>
            <p:cNvSpPr/>
            <p:nvPr/>
          </p:nvSpPr>
          <p:spPr>
            <a:xfrm>
              <a:off x="3313236" y="7224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0" name="Кружок">
              <a:extLst>
                <a:ext uri="{FF2B5EF4-FFF2-40B4-BE49-F238E27FC236}">
                  <a16:creationId xmlns:a16="http://schemas.microsoft.com/office/drawing/2014/main" id="{DB217702-D14E-2B14-9DC0-69B0E2F6641F}"/>
                </a:ext>
              </a:extLst>
            </p:cNvPr>
            <p:cNvSpPr/>
            <p:nvPr/>
          </p:nvSpPr>
          <p:spPr>
            <a:xfrm>
              <a:off x="2779836" y="6640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1" name="Кружок">
              <a:extLst>
                <a:ext uri="{FF2B5EF4-FFF2-40B4-BE49-F238E27FC236}">
                  <a16:creationId xmlns:a16="http://schemas.microsoft.com/office/drawing/2014/main" id="{6764345A-1128-E13D-6941-5DEED8CEA48A}"/>
                </a:ext>
              </a:extLst>
            </p:cNvPr>
            <p:cNvSpPr/>
            <p:nvPr/>
          </p:nvSpPr>
          <p:spPr>
            <a:xfrm>
              <a:off x="2652836" y="7250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2" name="Кружок">
              <a:extLst>
                <a:ext uri="{FF2B5EF4-FFF2-40B4-BE49-F238E27FC236}">
                  <a16:creationId xmlns:a16="http://schemas.microsoft.com/office/drawing/2014/main" id="{E45154EA-AEAE-FEDB-13FD-E6E495367DC4}"/>
                </a:ext>
              </a:extLst>
            </p:cNvPr>
            <p:cNvSpPr/>
            <p:nvPr/>
          </p:nvSpPr>
          <p:spPr>
            <a:xfrm>
              <a:off x="3719636" y="81392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3" name="Кружок">
              <a:extLst>
                <a:ext uri="{FF2B5EF4-FFF2-40B4-BE49-F238E27FC236}">
                  <a16:creationId xmlns:a16="http://schemas.microsoft.com/office/drawing/2014/main" id="{D8D9A912-80E9-3626-7B11-5C73749A693A}"/>
                </a:ext>
              </a:extLst>
            </p:cNvPr>
            <p:cNvSpPr/>
            <p:nvPr/>
          </p:nvSpPr>
          <p:spPr>
            <a:xfrm>
              <a:off x="4862637" y="9104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4" name="Кружок">
              <a:extLst>
                <a:ext uri="{FF2B5EF4-FFF2-40B4-BE49-F238E27FC236}">
                  <a16:creationId xmlns:a16="http://schemas.microsoft.com/office/drawing/2014/main" id="{E63B0B68-A3F5-57FB-A0AA-5C6E98769174}"/>
                </a:ext>
              </a:extLst>
            </p:cNvPr>
            <p:cNvSpPr/>
            <p:nvPr/>
          </p:nvSpPr>
          <p:spPr>
            <a:xfrm>
              <a:off x="5548437" y="8342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5" name="Кружок">
              <a:extLst>
                <a:ext uri="{FF2B5EF4-FFF2-40B4-BE49-F238E27FC236}">
                  <a16:creationId xmlns:a16="http://schemas.microsoft.com/office/drawing/2014/main" id="{80431907-6E0A-83EB-CBE3-BD6D1E8A134E}"/>
                </a:ext>
              </a:extLst>
            </p:cNvPr>
            <p:cNvSpPr/>
            <p:nvPr/>
          </p:nvSpPr>
          <p:spPr>
            <a:xfrm>
              <a:off x="4811837" y="84694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6" name="Кружок">
              <a:extLst>
                <a:ext uri="{FF2B5EF4-FFF2-40B4-BE49-F238E27FC236}">
                  <a16:creationId xmlns:a16="http://schemas.microsoft.com/office/drawing/2014/main" id="{A9F98C1E-1556-42B3-43A9-918833B16710}"/>
                </a:ext>
              </a:extLst>
            </p:cNvPr>
            <p:cNvSpPr/>
            <p:nvPr/>
          </p:nvSpPr>
          <p:spPr>
            <a:xfrm>
              <a:off x="6208837" y="6894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7" name="Кружок">
              <a:extLst>
                <a:ext uri="{FF2B5EF4-FFF2-40B4-BE49-F238E27FC236}">
                  <a16:creationId xmlns:a16="http://schemas.microsoft.com/office/drawing/2014/main" id="{0B9DFFE0-CDD3-9C31-31CE-BA363A82D5BC}"/>
                </a:ext>
              </a:extLst>
            </p:cNvPr>
            <p:cNvSpPr/>
            <p:nvPr/>
          </p:nvSpPr>
          <p:spPr>
            <a:xfrm>
              <a:off x="8444038" y="6970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8" name="Кружок">
              <a:extLst>
                <a:ext uri="{FF2B5EF4-FFF2-40B4-BE49-F238E27FC236}">
                  <a16:creationId xmlns:a16="http://schemas.microsoft.com/office/drawing/2014/main" id="{E19844C4-7274-3A2F-C9EC-E352AD0D4587}"/>
                </a:ext>
              </a:extLst>
            </p:cNvPr>
            <p:cNvSpPr/>
            <p:nvPr/>
          </p:nvSpPr>
          <p:spPr>
            <a:xfrm>
              <a:off x="7961438" y="5523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69" name="Кружок">
              <a:extLst>
                <a:ext uri="{FF2B5EF4-FFF2-40B4-BE49-F238E27FC236}">
                  <a16:creationId xmlns:a16="http://schemas.microsoft.com/office/drawing/2014/main" id="{9BF10E9E-260A-96C7-E840-EF2DD7BADEC7}"/>
                </a:ext>
              </a:extLst>
            </p:cNvPr>
            <p:cNvSpPr/>
            <p:nvPr/>
          </p:nvSpPr>
          <p:spPr>
            <a:xfrm>
              <a:off x="8571038" y="4989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0" name="Кружок">
              <a:extLst>
                <a:ext uri="{FF2B5EF4-FFF2-40B4-BE49-F238E27FC236}">
                  <a16:creationId xmlns:a16="http://schemas.microsoft.com/office/drawing/2014/main" id="{1337FBD8-B338-C569-F36B-EB7E8758D916}"/>
                </a:ext>
              </a:extLst>
            </p:cNvPr>
            <p:cNvSpPr/>
            <p:nvPr/>
          </p:nvSpPr>
          <p:spPr>
            <a:xfrm>
              <a:off x="6132637" y="7478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1" name="Кружок">
              <a:extLst>
                <a:ext uri="{FF2B5EF4-FFF2-40B4-BE49-F238E27FC236}">
                  <a16:creationId xmlns:a16="http://schemas.microsoft.com/office/drawing/2014/main" id="{713416FA-5722-6F2F-7EAE-04558BFB4F2C}"/>
                </a:ext>
              </a:extLst>
            </p:cNvPr>
            <p:cNvSpPr/>
            <p:nvPr/>
          </p:nvSpPr>
          <p:spPr>
            <a:xfrm>
              <a:off x="5279232" y="5853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2" name="Кружок">
              <a:extLst>
                <a:ext uri="{FF2B5EF4-FFF2-40B4-BE49-F238E27FC236}">
                  <a16:creationId xmlns:a16="http://schemas.microsoft.com/office/drawing/2014/main" id="{86787B71-E79F-6D61-A47A-5F44AD02DD0A}"/>
                </a:ext>
              </a:extLst>
            </p:cNvPr>
            <p:cNvSpPr/>
            <p:nvPr/>
          </p:nvSpPr>
          <p:spPr>
            <a:xfrm>
              <a:off x="5827837" y="6259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3" name="Кружок">
              <a:extLst>
                <a:ext uri="{FF2B5EF4-FFF2-40B4-BE49-F238E27FC236}">
                  <a16:creationId xmlns:a16="http://schemas.microsoft.com/office/drawing/2014/main" id="{5E046E04-EAFA-4070-6AAE-41016EB237CD}"/>
                </a:ext>
              </a:extLst>
            </p:cNvPr>
            <p:cNvSpPr/>
            <p:nvPr/>
          </p:nvSpPr>
          <p:spPr>
            <a:xfrm>
              <a:off x="3465636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4" name="Кружок">
              <a:extLst>
                <a:ext uri="{FF2B5EF4-FFF2-40B4-BE49-F238E27FC236}">
                  <a16:creationId xmlns:a16="http://schemas.microsoft.com/office/drawing/2014/main" id="{BA2DAF69-3289-601B-2D1B-0A75108149CB}"/>
                </a:ext>
              </a:extLst>
            </p:cNvPr>
            <p:cNvSpPr/>
            <p:nvPr/>
          </p:nvSpPr>
          <p:spPr>
            <a:xfrm>
              <a:off x="2576636" y="84186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5" name="Кружок">
              <a:extLst>
                <a:ext uri="{FF2B5EF4-FFF2-40B4-BE49-F238E27FC236}">
                  <a16:creationId xmlns:a16="http://schemas.microsoft.com/office/drawing/2014/main" id="{5475D9EA-A905-5901-2E2A-72B2F216A9F6}"/>
                </a:ext>
              </a:extLst>
            </p:cNvPr>
            <p:cNvSpPr/>
            <p:nvPr/>
          </p:nvSpPr>
          <p:spPr>
            <a:xfrm>
              <a:off x="4192649" y="8698038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6" name="Кружок">
              <a:extLst>
                <a:ext uri="{FF2B5EF4-FFF2-40B4-BE49-F238E27FC236}">
                  <a16:creationId xmlns:a16="http://schemas.microsoft.com/office/drawing/2014/main" id="{C4A42949-E78F-D9B3-63BC-CBFD8966F324}"/>
                </a:ext>
              </a:extLst>
            </p:cNvPr>
            <p:cNvSpPr/>
            <p:nvPr/>
          </p:nvSpPr>
          <p:spPr>
            <a:xfrm>
              <a:off x="55279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7" name="Кружок">
              <a:extLst>
                <a:ext uri="{FF2B5EF4-FFF2-40B4-BE49-F238E27FC236}">
                  <a16:creationId xmlns:a16="http://schemas.microsoft.com/office/drawing/2014/main" id="{E4810E66-5918-95B1-31C0-4E04AAC9584F}"/>
                </a:ext>
              </a:extLst>
            </p:cNvPr>
            <p:cNvSpPr/>
            <p:nvPr/>
          </p:nvSpPr>
          <p:spPr>
            <a:xfrm>
              <a:off x="5248573" y="140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8" name="Кружок">
              <a:extLst>
                <a:ext uri="{FF2B5EF4-FFF2-40B4-BE49-F238E27FC236}">
                  <a16:creationId xmlns:a16="http://schemas.microsoft.com/office/drawing/2014/main" id="{D16B8EC3-42F9-A239-047E-0F1B1401055C}"/>
                </a:ext>
              </a:extLst>
            </p:cNvPr>
            <p:cNvSpPr/>
            <p:nvPr/>
          </p:nvSpPr>
          <p:spPr>
            <a:xfrm>
              <a:off x="4461173" y="2723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79" name="Кружок">
              <a:extLst>
                <a:ext uri="{FF2B5EF4-FFF2-40B4-BE49-F238E27FC236}">
                  <a16:creationId xmlns:a16="http://schemas.microsoft.com/office/drawing/2014/main" id="{64D10017-E5C3-7CFA-09AD-0D19C776A683}"/>
                </a:ext>
              </a:extLst>
            </p:cNvPr>
            <p:cNvSpPr/>
            <p:nvPr/>
          </p:nvSpPr>
          <p:spPr>
            <a:xfrm>
              <a:off x="2124372" y="1885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0" name="Кружок">
              <a:extLst>
                <a:ext uri="{FF2B5EF4-FFF2-40B4-BE49-F238E27FC236}">
                  <a16:creationId xmlns:a16="http://schemas.microsoft.com/office/drawing/2014/main" id="{39281A07-E353-53E8-5300-920546E63645}"/>
                </a:ext>
              </a:extLst>
            </p:cNvPr>
            <p:cNvSpPr/>
            <p:nvPr/>
          </p:nvSpPr>
          <p:spPr>
            <a:xfrm>
              <a:off x="3216572" y="20125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1" name="Кружок">
              <a:extLst>
                <a:ext uri="{FF2B5EF4-FFF2-40B4-BE49-F238E27FC236}">
                  <a16:creationId xmlns:a16="http://schemas.microsoft.com/office/drawing/2014/main" id="{B6DC70C1-C0BC-DEDC-CAD5-27C8DBF269E8}"/>
                </a:ext>
              </a:extLst>
            </p:cNvPr>
            <p:cNvSpPr/>
            <p:nvPr/>
          </p:nvSpPr>
          <p:spPr>
            <a:xfrm>
              <a:off x="3318172" y="42223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2" name="Кружок">
              <a:extLst>
                <a:ext uri="{FF2B5EF4-FFF2-40B4-BE49-F238E27FC236}">
                  <a16:creationId xmlns:a16="http://schemas.microsoft.com/office/drawing/2014/main" id="{EBB5BF21-E2D9-CAEF-8D18-8F1B0281D08A}"/>
                </a:ext>
              </a:extLst>
            </p:cNvPr>
            <p:cNvSpPr/>
            <p:nvPr/>
          </p:nvSpPr>
          <p:spPr>
            <a:xfrm>
              <a:off x="3318172" y="5619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3" name="Кружок">
              <a:extLst>
                <a:ext uri="{FF2B5EF4-FFF2-40B4-BE49-F238E27FC236}">
                  <a16:creationId xmlns:a16="http://schemas.microsoft.com/office/drawing/2014/main" id="{BD44F6E1-6337-A0B9-68A5-4CE266A539A0}"/>
                </a:ext>
              </a:extLst>
            </p:cNvPr>
            <p:cNvSpPr/>
            <p:nvPr/>
          </p:nvSpPr>
          <p:spPr>
            <a:xfrm>
              <a:off x="7712374" y="7041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4" name="Кружок">
              <a:extLst>
                <a:ext uri="{FF2B5EF4-FFF2-40B4-BE49-F238E27FC236}">
                  <a16:creationId xmlns:a16="http://schemas.microsoft.com/office/drawing/2014/main" id="{7188C6C9-A199-1D5C-8C24-0781784993B8}"/>
                </a:ext>
              </a:extLst>
            </p:cNvPr>
            <p:cNvSpPr/>
            <p:nvPr/>
          </p:nvSpPr>
          <p:spPr>
            <a:xfrm>
              <a:off x="6061373" y="8667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5" name="Кружок">
              <a:extLst>
                <a:ext uri="{FF2B5EF4-FFF2-40B4-BE49-F238E27FC236}">
                  <a16:creationId xmlns:a16="http://schemas.microsoft.com/office/drawing/2014/main" id="{C3C17AD1-B02F-535D-AD7C-8282EF2F7A42}"/>
                </a:ext>
              </a:extLst>
            </p:cNvPr>
            <p:cNvSpPr/>
            <p:nvPr/>
          </p:nvSpPr>
          <p:spPr>
            <a:xfrm>
              <a:off x="2657772" y="77783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6" name="Кружок">
              <a:extLst>
                <a:ext uri="{FF2B5EF4-FFF2-40B4-BE49-F238E27FC236}">
                  <a16:creationId xmlns:a16="http://schemas.microsoft.com/office/drawing/2014/main" id="{22E2929B-5A90-0FC7-DE36-A2E351A8D628}"/>
                </a:ext>
              </a:extLst>
            </p:cNvPr>
            <p:cNvSpPr/>
            <p:nvPr/>
          </p:nvSpPr>
          <p:spPr>
            <a:xfrm>
              <a:off x="752771" y="6940178"/>
              <a:ext cx="496048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7" name="Кружок">
              <a:extLst>
                <a:ext uri="{FF2B5EF4-FFF2-40B4-BE49-F238E27FC236}">
                  <a16:creationId xmlns:a16="http://schemas.microsoft.com/office/drawing/2014/main" id="{0FE2EAC9-64F1-4176-57AB-911150BC8263}"/>
                </a:ext>
              </a:extLst>
            </p:cNvPr>
            <p:cNvSpPr/>
            <p:nvPr/>
          </p:nvSpPr>
          <p:spPr>
            <a:xfrm>
              <a:off x="8118774" y="6305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8" name="Кружок">
              <a:extLst>
                <a:ext uri="{FF2B5EF4-FFF2-40B4-BE49-F238E27FC236}">
                  <a16:creationId xmlns:a16="http://schemas.microsoft.com/office/drawing/2014/main" id="{0972D331-0BD0-6E63-CBD6-88AD6B23A429}"/>
                </a:ext>
              </a:extLst>
            </p:cNvPr>
            <p:cNvSpPr/>
            <p:nvPr/>
          </p:nvSpPr>
          <p:spPr>
            <a:xfrm>
              <a:off x="6188373" y="4450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89" name="Кружок">
              <a:extLst>
                <a:ext uri="{FF2B5EF4-FFF2-40B4-BE49-F238E27FC236}">
                  <a16:creationId xmlns:a16="http://schemas.microsoft.com/office/drawing/2014/main" id="{6A420079-4964-D2B9-BEE7-7AF62DC5C9C2}"/>
                </a:ext>
              </a:extLst>
            </p:cNvPr>
            <p:cNvSpPr/>
            <p:nvPr/>
          </p:nvSpPr>
          <p:spPr>
            <a:xfrm>
              <a:off x="6950373" y="31047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0" name="Кружок">
              <a:extLst>
                <a:ext uri="{FF2B5EF4-FFF2-40B4-BE49-F238E27FC236}">
                  <a16:creationId xmlns:a16="http://schemas.microsoft.com/office/drawing/2014/main" id="{AF23D0E2-18EA-68CA-11AB-A8C5D6C461F0}"/>
                </a:ext>
              </a:extLst>
            </p:cNvPr>
            <p:cNvSpPr/>
            <p:nvPr/>
          </p:nvSpPr>
          <p:spPr>
            <a:xfrm>
              <a:off x="6442373" y="26729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1" name="Кружок">
              <a:extLst>
                <a:ext uri="{FF2B5EF4-FFF2-40B4-BE49-F238E27FC236}">
                  <a16:creationId xmlns:a16="http://schemas.microsoft.com/office/drawing/2014/main" id="{FCFDEE0B-BAA8-FA68-3F98-8C266EE1D2CB}"/>
                </a:ext>
              </a:extLst>
            </p:cNvPr>
            <p:cNvSpPr/>
            <p:nvPr/>
          </p:nvSpPr>
          <p:spPr>
            <a:xfrm>
              <a:off x="8982374" y="4781177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2" name="Кружок">
              <a:extLst>
                <a:ext uri="{FF2B5EF4-FFF2-40B4-BE49-F238E27FC236}">
                  <a16:creationId xmlns:a16="http://schemas.microsoft.com/office/drawing/2014/main" id="{984AFDC7-F286-BADF-CB3C-8144A9819732}"/>
                </a:ext>
              </a:extLst>
            </p:cNvPr>
            <p:cNvSpPr/>
            <p:nvPr/>
          </p:nvSpPr>
          <p:spPr>
            <a:xfrm>
              <a:off x="6264573" y="6279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3" name="Кружок">
              <a:extLst>
                <a:ext uri="{FF2B5EF4-FFF2-40B4-BE49-F238E27FC236}">
                  <a16:creationId xmlns:a16="http://schemas.microsoft.com/office/drawing/2014/main" id="{4FEBAF8C-77A6-F3BA-62E6-29FDF1892C3F}"/>
                </a:ext>
              </a:extLst>
            </p:cNvPr>
            <p:cNvSpPr/>
            <p:nvPr/>
          </p:nvSpPr>
          <p:spPr>
            <a:xfrm>
              <a:off x="6950373" y="69147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4" name="Кружок">
              <a:extLst>
                <a:ext uri="{FF2B5EF4-FFF2-40B4-BE49-F238E27FC236}">
                  <a16:creationId xmlns:a16="http://schemas.microsoft.com/office/drawing/2014/main" id="{35420B74-69D8-4BE0-F115-E883819F78CA}"/>
                </a:ext>
              </a:extLst>
            </p:cNvPr>
            <p:cNvSpPr/>
            <p:nvPr/>
          </p:nvSpPr>
          <p:spPr>
            <a:xfrm>
              <a:off x="4232573" y="5797178"/>
              <a:ext cx="496047" cy="496047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5" name="Кружок">
              <a:extLst>
                <a:ext uri="{FF2B5EF4-FFF2-40B4-BE49-F238E27FC236}">
                  <a16:creationId xmlns:a16="http://schemas.microsoft.com/office/drawing/2014/main" id="{4AD98A33-5E6D-2F0E-168A-80434E2BC666}"/>
                </a:ext>
              </a:extLst>
            </p:cNvPr>
            <p:cNvSpPr/>
            <p:nvPr/>
          </p:nvSpPr>
          <p:spPr>
            <a:xfrm>
              <a:off x="4999832" y="5429982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6" name="Кружок">
              <a:extLst>
                <a:ext uri="{FF2B5EF4-FFF2-40B4-BE49-F238E27FC236}">
                  <a16:creationId xmlns:a16="http://schemas.microsoft.com/office/drawing/2014/main" id="{31A26E29-F444-9109-5F8A-3A609471655D}"/>
                </a:ext>
              </a:extLst>
            </p:cNvPr>
            <p:cNvSpPr/>
            <p:nvPr/>
          </p:nvSpPr>
          <p:spPr>
            <a:xfrm>
              <a:off x="2805236" y="60056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7" name="Кружок">
              <a:extLst>
                <a:ext uri="{FF2B5EF4-FFF2-40B4-BE49-F238E27FC236}">
                  <a16:creationId xmlns:a16="http://schemas.microsoft.com/office/drawing/2014/main" id="{9D55A52C-CA87-C86C-FD90-39043D71B5FC}"/>
                </a:ext>
              </a:extLst>
            </p:cNvPr>
            <p:cNvSpPr/>
            <p:nvPr/>
          </p:nvSpPr>
          <p:spPr>
            <a:xfrm>
              <a:off x="1382836" y="52182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8" name="Кружок">
              <a:extLst>
                <a:ext uri="{FF2B5EF4-FFF2-40B4-BE49-F238E27FC236}">
                  <a16:creationId xmlns:a16="http://schemas.microsoft.com/office/drawing/2014/main" id="{18F6C241-AF95-15AF-002B-F58F4D29468F}"/>
                </a:ext>
              </a:extLst>
            </p:cNvPr>
            <p:cNvSpPr/>
            <p:nvPr/>
          </p:nvSpPr>
          <p:spPr>
            <a:xfrm>
              <a:off x="2424236" y="27290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899" name="Кружок">
              <a:extLst>
                <a:ext uri="{FF2B5EF4-FFF2-40B4-BE49-F238E27FC236}">
                  <a16:creationId xmlns:a16="http://schemas.microsoft.com/office/drawing/2014/main" id="{AA73D83C-D35B-56F4-AF74-25164A0F3D2B}"/>
                </a:ext>
              </a:extLst>
            </p:cNvPr>
            <p:cNvSpPr/>
            <p:nvPr/>
          </p:nvSpPr>
          <p:spPr>
            <a:xfrm>
              <a:off x="3364036" y="2678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0" name="Кружок">
              <a:extLst>
                <a:ext uri="{FF2B5EF4-FFF2-40B4-BE49-F238E27FC236}">
                  <a16:creationId xmlns:a16="http://schemas.microsoft.com/office/drawing/2014/main" id="{CC7DEC1A-8BDC-A075-79E6-22B7ADABE373}"/>
                </a:ext>
              </a:extLst>
            </p:cNvPr>
            <p:cNvSpPr/>
            <p:nvPr/>
          </p:nvSpPr>
          <p:spPr>
            <a:xfrm>
              <a:off x="4456236" y="11542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1" name="Кружок">
              <a:extLst>
                <a:ext uri="{FF2B5EF4-FFF2-40B4-BE49-F238E27FC236}">
                  <a16:creationId xmlns:a16="http://schemas.microsoft.com/office/drawing/2014/main" id="{10822FE7-C4B0-86C3-6068-5803F0EBABEB}"/>
                </a:ext>
              </a:extLst>
            </p:cNvPr>
            <p:cNvSpPr/>
            <p:nvPr/>
          </p:nvSpPr>
          <p:spPr>
            <a:xfrm>
              <a:off x="4532437" y="366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2" name="Кружок">
              <a:extLst>
                <a:ext uri="{FF2B5EF4-FFF2-40B4-BE49-F238E27FC236}">
                  <a16:creationId xmlns:a16="http://schemas.microsoft.com/office/drawing/2014/main" id="{75C784E1-DC3B-EC8B-71A5-AD792222F323}"/>
                </a:ext>
              </a:extLst>
            </p:cNvPr>
            <p:cNvSpPr/>
            <p:nvPr/>
          </p:nvSpPr>
          <p:spPr>
            <a:xfrm>
              <a:off x="3033836" y="214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3" name="Кружок">
              <a:extLst>
                <a:ext uri="{FF2B5EF4-FFF2-40B4-BE49-F238E27FC236}">
                  <a16:creationId xmlns:a16="http://schemas.microsoft.com/office/drawing/2014/main" id="{4B023DF8-2094-4C4E-070A-3E39E1E38A33}"/>
                </a:ext>
              </a:extLst>
            </p:cNvPr>
            <p:cNvSpPr/>
            <p:nvPr/>
          </p:nvSpPr>
          <p:spPr>
            <a:xfrm>
              <a:off x="7453438" y="976436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4" name="Кружок">
              <a:extLst>
                <a:ext uri="{FF2B5EF4-FFF2-40B4-BE49-F238E27FC236}">
                  <a16:creationId xmlns:a16="http://schemas.microsoft.com/office/drawing/2014/main" id="{BCA73D25-1D7B-595E-4E00-55183C6BE487}"/>
                </a:ext>
              </a:extLst>
            </p:cNvPr>
            <p:cNvSpPr/>
            <p:nvPr/>
          </p:nvSpPr>
          <p:spPr>
            <a:xfrm>
              <a:off x="7859838" y="77328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905" name="Кружок">
              <a:extLst>
                <a:ext uri="{FF2B5EF4-FFF2-40B4-BE49-F238E27FC236}">
                  <a16:creationId xmlns:a16="http://schemas.microsoft.com/office/drawing/2014/main" id="{07F2115A-8CF8-1E50-AE52-C0E75544A502}"/>
                </a:ext>
              </a:extLst>
            </p:cNvPr>
            <p:cNvSpPr/>
            <p:nvPr/>
          </p:nvSpPr>
          <p:spPr>
            <a:xfrm>
              <a:off x="6767638" y="5396037"/>
              <a:ext cx="333129" cy="333129"/>
            </a:xfrm>
            <a:prstGeom prst="ellipse">
              <a:avLst/>
            </a:prstGeom>
            <a:solidFill>
              <a:srgbClr val="9F9DA0">
                <a:alpha val="7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</p:grpSp>
      <p:sp>
        <p:nvSpPr>
          <p:cNvPr id="907" name="Agrupar">
            <a:extLst>
              <a:ext uri="{FF2B5EF4-FFF2-40B4-BE49-F238E27FC236}">
                <a16:creationId xmlns:a16="http://schemas.microsoft.com/office/drawing/2014/main" id="{1C07AFC6-8F26-D386-2E84-2DD8985C317D}"/>
              </a:ext>
            </a:extLst>
          </p:cNvPr>
          <p:cNvSpPr/>
          <p:nvPr/>
        </p:nvSpPr>
        <p:spPr>
          <a:xfrm>
            <a:off x="1001957" y="1272314"/>
            <a:ext cx="7035606" cy="15901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extrusionOk="0">
                <a:moveTo>
                  <a:pt x="0" y="0"/>
                </a:moveTo>
                <a:lnTo>
                  <a:pt x="21600" y="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25400" tIns="25400" rIns="25400" bIns="25400" anchor="ctr">
            <a:spAutoFit/>
          </a:bodyPr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r>
              <a:rPr lang="en-US" sz="5000" dirty="0"/>
              <a:t>Causal inference challenge</a:t>
            </a:r>
            <a:endParaRPr sz="5000" dirty="0"/>
          </a:p>
        </p:txBody>
      </p:sp>
      <p:sp>
        <p:nvSpPr>
          <p:cNvPr id="908" name="Número de diapositiva">
            <a:extLst>
              <a:ext uri="{FF2B5EF4-FFF2-40B4-BE49-F238E27FC236}">
                <a16:creationId xmlns:a16="http://schemas.microsoft.com/office/drawing/2014/main" id="{ED30C7FF-8825-3C24-3CBB-7E899A1C0B1C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6021883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sp>
        <p:nvSpPr>
          <p:cNvPr id="6" name="Forma libre 5">
            <a:extLst>
              <a:ext uri="{FF2B5EF4-FFF2-40B4-BE49-F238E27FC236}">
                <a16:creationId xmlns:a16="http://schemas.microsoft.com/office/drawing/2014/main" id="{3B70A4C1-0994-F40F-157D-3B856655E0EF}"/>
              </a:ext>
            </a:extLst>
          </p:cNvPr>
          <p:cNvSpPr/>
          <p:nvPr/>
        </p:nvSpPr>
        <p:spPr>
          <a:xfrm>
            <a:off x="5910146" y="2386324"/>
            <a:ext cx="2235276" cy="3881621"/>
          </a:xfrm>
          <a:custGeom>
            <a:avLst/>
            <a:gdLst>
              <a:gd name="connsiteX0" fmla="*/ 0 w 2235276"/>
              <a:gd name="connsiteY0" fmla="*/ 3468066 h 3881621"/>
              <a:gd name="connsiteX1" fmla="*/ 858644 w 2235276"/>
              <a:gd name="connsiteY1" fmla="*/ 37 h 3881621"/>
              <a:gd name="connsiteX2" fmla="*/ 2107581 w 2235276"/>
              <a:gd name="connsiteY2" fmla="*/ 3523822 h 3881621"/>
              <a:gd name="connsiteX3" fmla="*/ 2129883 w 2235276"/>
              <a:gd name="connsiteY3" fmla="*/ 3579578 h 3881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76" h="3881621">
                <a:moveTo>
                  <a:pt x="0" y="3468066"/>
                </a:moveTo>
                <a:cubicBezTo>
                  <a:pt x="253690" y="1729405"/>
                  <a:pt x="507381" y="-9256"/>
                  <a:pt x="858644" y="37"/>
                </a:cubicBezTo>
                <a:cubicBezTo>
                  <a:pt x="1209907" y="9330"/>
                  <a:pt x="1895708" y="2927232"/>
                  <a:pt x="2107581" y="3523822"/>
                </a:cubicBezTo>
                <a:cubicBezTo>
                  <a:pt x="2319454" y="4120412"/>
                  <a:pt x="2224668" y="3849995"/>
                  <a:pt x="2129883" y="3579578"/>
                </a:cubicBezTo>
              </a:path>
            </a:pathLst>
          </a:cu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s-CH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7C679FC6-1773-8E05-BF0C-580CB6E9875B}"/>
              </a:ext>
            </a:extLst>
          </p:cNvPr>
          <p:cNvGrpSpPr/>
          <p:nvPr/>
        </p:nvGrpSpPr>
        <p:grpSpPr>
          <a:xfrm>
            <a:off x="9371118" y="1598016"/>
            <a:ext cx="2710462" cy="3042515"/>
            <a:chOff x="7075454" y="3506235"/>
            <a:chExt cx="2710462" cy="3042515"/>
          </a:xfrm>
        </p:grpSpPr>
        <p:sp>
          <p:nvSpPr>
            <p:cNvPr id="21" name="Círculo">
              <a:extLst>
                <a:ext uri="{FF2B5EF4-FFF2-40B4-BE49-F238E27FC236}">
                  <a16:creationId xmlns:a16="http://schemas.microsoft.com/office/drawing/2014/main" id="{1DB09039-1479-470C-E0BD-1D7A52C4EAFA}"/>
                </a:ext>
              </a:extLst>
            </p:cNvPr>
            <p:cNvSpPr/>
            <p:nvPr/>
          </p:nvSpPr>
          <p:spPr>
            <a:xfrm rot="2700000">
              <a:off x="7628143" y="5534486"/>
              <a:ext cx="1014264" cy="1014264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22" name="Círculo">
              <a:extLst>
                <a:ext uri="{FF2B5EF4-FFF2-40B4-BE49-F238E27FC236}">
                  <a16:creationId xmlns:a16="http://schemas.microsoft.com/office/drawing/2014/main" id="{2F73FE5F-EAD8-F38B-7BE4-1E9EDB360880}"/>
                </a:ext>
              </a:extLst>
            </p:cNvPr>
            <p:cNvSpPr/>
            <p:nvPr/>
          </p:nvSpPr>
          <p:spPr>
            <a:xfrm rot="2700000">
              <a:off x="8771652" y="4379238"/>
              <a:ext cx="1014264" cy="1014264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23" name="Círculo">
              <a:extLst>
                <a:ext uri="{FF2B5EF4-FFF2-40B4-BE49-F238E27FC236}">
                  <a16:creationId xmlns:a16="http://schemas.microsoft.com/office/drawing/2014/main" id="{55AE1A25-90B6-567A-B970-50623647EC3B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24" name="Conector recto de flecha 23">
              <a:extLst>
                <a:ext uri="{FF2B5EF4-FFF2-40B4-BE49-F238E27FC236}">
                  <a16:creationId xmlns:a16="http://schemas.microsoft.com/office/drawing/2014/main" id="{A9654D19-985A-A685-D66C-290CBAFC82BF}"/>
                </a:ext>
              </a:extLst>
            </p:cNvPr>
            <p:cNvCxnSpPr>
              <a:cxnSpLocks/>
              <a:stCxn id="23" idx="5"/>
              <a:endCxn id="21" idx="2"/>
            </p:cNvCxnSpPr>
            <p:nvPr/>
          </p:nvCxnSpPr>
          <p:spPr>
            <a:xfrm>
              <a:off x="7582586" y="4520498"/>
              <a:ext cx="194093" cy="11625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cto de flecha 24">
              <a:extLst>
                <a:ext uri="{FF2B5EF4-FFF2-40B4-BE49-F238E27FC236}">
                  <a16:creationId xmlns:a16="http://schemas.microsoft.com/office/drawing/2014/main" id="{8FB43BE5-17FB-39D0-06C5-12D6C704925E}"/>
                </a:ext>
              </a:extLst>
            </p:cNvPr>
            <p:cNvCxnSpPr>
              <a:cxnSpLocks/>
              <a:stCxn id="23" idx="7"/>
              <a:endCxn id="22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ector recto de flecha 25">
              <a:extLst>
                <a:ext uri="{FF2B5EF4-FFF2-40B4-BE49-F238E27FC236}">
                  <a16:creationId xmlns:a16="http://schemas.microsoft.com/office/drawing/2014/main" id="{A57478C9-C04E-58BF-9F63-B8F0A84504D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3083" y="5344085"/>
              <a:ext cx="433889" cy="47362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0CA24248-6F1D-EA4E-8024-7F7E13089677}"/>
              </a:ext>
            </a:extLst>
          </p:cNvPr>
          <p:cNvGrpSpPr/>
          <p:nvPr/>
        </p:nvGrpSpPr>
        <p:grpSpPr>
          <a:xfrm rot="15031254">
            <a:off x="6350118" y="3289864"/>
            <a:ext cx="2710462" cy="2959173"/>
            <a:chOff x="7075454" y="3506235"/>
            <a:chExt cx="2710462" cy="2959173"/>
          </a:xfrm>
        </p:grpSpPr>
        <p:sp>
          <p:nvSpPr>
            <p:cNvPr id="15" name="Círculo">
              <a:extLst>
                <a:ext uri="{FF2B5EF4-FFF2-40B4-BE49-F238E27FC236}">
                  <a16:creationId xmlns:a16="http://schemas.microsoft.com/office/drawing/2014/main" id="{67EA5A5E-72C8-D556-EFB6-0225B74322BC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6" name="Círculo">
              <a:extLst>
                <a:ext uri="{FF2B5EF4-FFF2-40B4-BE49-F238E27FC236}">
                  <a16:creationId xmlns:a16="http://schemas.microsoft.com/office/drawing/2014/main" id="{823170D8-A6A6-1E09-FD31-24FC68934464}"/>
                </a:ext>
              </a:extLst>
            </p:cNvPr>
            <p:cNvSpPr/>
            <p:nvPr/>
          </p:nvSpPr>
          <p:spPr>
            <a:xfrm rot="2700000">
              <a:off x="8771652" y="4379238"/>
              <a:ext cx="1014264" cy="1014264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7" name="Círculo">
              <a:extLst>
                <a:ext uri="{FF2B5EF4-FFF2-40B4-BE49-F238E27FC236}">
                  <a16:creationId xmlns:a16="http://schemas.microsoft.com/office/drawing/2014/main" id="{B94108FF-0405-6E7F-DF1B-B2EA7AA5E462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8" name="Conector recto de flecha 17">
              <a:extLst>
                <a:ext uri="{FF2B5EF4-FFF2-40B4-BE49-F238E27FC236}">
                  <a16:creationId xmlns:a16="http://schemas.microsoft.com/office/drawing/2014/main" id="{A974F2EA-605A-3A81-6063-3F0A015AB867}"/>
                </a:ext>
              </a:extLst>
            </p:cNvPr>
            <p:cNvCxnSpPr>
              <a:cxnSpLocks/>
              <a:stCxn id="17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cto de flecha 18">
              <a:extLst>
                <a:ext uri="{FF2B5EF4-FFF2-40B4-BE49-F238E27FC236}">
                  <a16:creationId xmlns:a16="http://schemas.microsoft.com/office/drawing/2014/main" id="{5775002A-EBC1-FE80-4521-ED3B117A441C}"/>
                </a:ext>
              </a:extLst>
            </p:cNvPr>
            <p:cNvCxnSpPr>
              <a:cxnSpLocks/>
              <a:stCxn id="17" idx="7"/>
              <a:endCxn id="16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FF7524DA-67C9-FBA6-06F2-A885D81853D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upo 26">
            <a:extLst>
              <a:ext uri="{FF2B5EF4-FFF2-40B4-BE49-F238E27FC236}">
                <a16:creationId xmlns:a16="http://schemas.microsoft.com/office/drawing/2014/main" id="{A83638F2-48DB-5DAB-070B-A8618513DF62}"/>
              </a:ext>
            </a:extLst>
          </p:cNvPr>
          <p:cNvGrpSpPr/>
          <p:nvPr/>
        </p:nvGrpSpPr>
        <p:grpSpPr>
          <a:xfrm rot="16638637">
            <a:off x="6344897" y="335198"/>
            <a:ext cx="2710462" cy="2959173"/>
            <a:chOff x="7075454" y="3506235"/>
            <a:chExt cx="2710462" cy="2959173"/>
          </a:xfrm>
        </p:grpSpPr>
        <p:sp>
          <p:nvSpPr>
            <p:cNvPr id="28" name="Círculo">
              <a:extLst>
                <a:ext uri="{FF2B5EF4-FFF2-40B4-BE49-F238E27FC236}">
                  <a16:creationId xmlns:a16="http://schemas.microsoft.com/office/drawing/2014/main" id="{74A1A6B2-4971-1E37-E3B3-387960F9E790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solidFill>
              <a:srgbClr val="ADDBE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29" name="Círculo">
              <a:extLst>
                <a:ext uri="{FF2B5EF4-FFF2-40B4-BE49-F238E27FC236}">
                  <a16:creationId xmlns:a16="http://schemas.microsoft.com/office/drawing/2014/main" id="{43D7DE0F-0592-6BA1-B6E3-4860D9449188}"/>
                </a:ext>
              </a:extLst>
            </p:cNvPr>
            <p:cNvSpPr/>
            <p:nvPr/>
          </p:nvSpPr>
          <p:spPr>
            <a:xfrm rot="2700000">
              <a:off x="8771652" y="4379238"/>
              <a:ext cx="1014264" cy="1014264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30" name="Círculo">
              <a:extLst>
                <a:ext uri="{FF2B5EF4-FFF2-40B4-BE49-F238E27FC236}">
                  <a16:creationId xmlns:a16="http://schemas.microsoft.com/office/drawing/2014/main" id="{E9DDFA77-B56A-9D8A-BB9F-FC9026043768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31" name="Conector recto de flecha 30">
              <a:extLst>
                <a:ext uri="{FF2B5EF4-FFF2-40B4-BE49-F238E27FC236}">
                  <a16:creationId xmlns:a16="http://schemas.microsoft.com/office/drawing/2014/main" id="{A7C50F0E-F3E8-DB4A-E9B0-CEE3C9091A18}"/>
                </a:ext>
              </a:extLst>
            </p:cNvPr>
            <p:cNvCxnSpPr>
              <a:cxnSpLocks/>
              <a:stCxn id="30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ector recto de flecha 31">
              <a:extLst>
                <a:ext uri="{FF2B5EF4-FFF2-40B4-BE49-F238E27FC236}">
                  <a16:creationId xmlns:a16="http://schemas.microsoft.com/office/drawing/2014/main" id="{4D70F90E-CCEB-E8E5-F3C4-00BF918A3443}"/>
                </a:ext>
              </a:extLst>
            </p:cNvPr>
            <p:cNvCxnSpPr>
              <a:cxnSpLocks/>
              <a:stCxn id="30" idx="7"/>
              <a:endCxn id="29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ector recto de flecha 32">
              <a:extLst>
                <a:ext uri="{FF2B5EF4-FFF2-40B4-BE49-F238E27FC236}">
                  <a16:creationId xmlns:a16="http://schemas.microsoft.com/office/drawing/2014/main" id="{A7913FBD-F87C-CAC8-87CC-0B1C75409C6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85823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6589EF-9332-07CC-6C81-3E214DC3E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5" name="Grupo 54">
            <a:extLst>
              <a:ext uri="{FF2B5EF4-FFF2-40B4-BE49-F238E27FC236}">
                <a16:creationId xmlns:a16="http://schemas.microsoft.com/office/drawing/2014/main" id="{AAB418E0-10E5-B7C4-1B12-E818ADA83101}"/>
              </a:ext>
            </a:extLst>
          </p:cNvPr>
          <p:cNvGrpSpPr/>
          <p:nvPr/>
        </p:nvGrpSpPr>
        <p:grpSpPr>
          <a:xfrm rot="1887743">
            <a:off x="10194105" y="2699541"/>
            <a:ext cx="2640984" cy="2975988"/>
            <a:chOff x="7075454" y="3506235"/>
            <a:chExt cx="2710462" cy="3042515"/>
          </a:xfrm>
          <a:solidFill>
            <a:srgbClr val="DEDEDE">
              <a:alpha val="33000"/>
            </a:srgbClr>
          </a:solidFill>
        </p:grpSpPr>
        <p:sp>
          <p:nvSpPr>
            <p:cNvPr id="1287" name="Círculo">
              <a:extLst>
                <a:ext uri="{FF2B5EF4-FFF2-40B4-BE49-F238E27FC236}">
                  <a16:creationId xmlns:a16="http://schemas.microsoft.com/office/drawing/2014/main" id="{62F4A76A-A566-789A-479A-4DA5FA1377D4}"/>
                </a:ext>
              </a:extLst>
            </p:cNvPr>
            <p:cNvSpPr/>
            <p:nvPr/>
          </p:nvSpPr>
          <p:spPr>
            <a:xfrm rot="2700000">
              <a:off x="7628143" y="5534486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288" name="Círculo">
              <a:extLst>
                <a:ext uri="{FF2B5EF4-FFF2-40B4-BE49-F238E27FC236}">
                  <a16:creationId xmlns:a16="http://schemas.microsoft.com/office/drawing/2014/main" id="{A686293F-9A4A-EB88-E0B3-903FADED3960}"/>
                </a:ext>
              </a:extLst>
            </p:cNvPr>
            <p:cNvSpPr/>
            <p:nvPr/>
          </p:nvSpPr>
          <p:spPr>
            <a:xfrm rot="2700000">
              <a:off x="8771652" y="4379238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89" name="Círculo">
              <a:extLst>
                <a:ext uri="{FF2B5EF4-FFF2-40B4-BE49-F238E27FC236}">
                  <a16:creationId xmlns:a16="http://schemas.microsoft.com/office/drawing/2014/main" id="{EE414B67-0EA6-4856-3B2F-78FFA470E47E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290" name="Conector recto de flecha 1289">
              <a:extLst>
                <a:ext uri="{FF2B5EF4-FFF2-40B4-BE49-F238E27FC236}">
                  <a16:creationId xmlns:a16="http://schemas.microsoft.com/office/drawing/2014/main" id="{3EEB0D9C-CB58-59C9-83AD-B76BE7E9DFE0}"/>
                </a:ext>
              </a:extLst>
            </p:cNvPr>
            <p:cNvCxnSpPr>
              <a:cxnSpLocks/>
              <a:stCxn id="1289" idx="5"/>
              <a:endCxn id="1287" idx="2"/>
            </p:cNvCxnSpPr>
            <p:nvPr/>
          </p:nvCxnSpPr>
          <p:spPr>
            <a:xfrm>
              <a:off x="7582586" y="4520498"/>
              <a:ext cx="194093" cy="1162524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1" name="Conector recto de flecha 1290">
              <a:extLst>
                <a:ext uri="{FF2B5EF4-FFF2-40B4-BE49-F238E27FC236}">
                  <a16:creationId xmlns:a16="http://schemas.microsoft.com/office/drawing/2014/main" id="{AFF61843-7ED2-ADF4-4E5D-8A5A8FB6F4DE}"/>
                </a:ext>
              </a:extLst>
            </p:cNvPr>
            <p:cNvCxnSpPr>
              <a:cxnSpLocks/>
              <a:stCxn id="1289" idx="7"/>
              <a:endCxn id="1288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2" name="Conector recto de flecha 1291">
              <a:extLst>
                <a:ext uri="{FF2B5EF4-FFF2-40B4-BE49-F238E27FC236}">
                  <a16:creationId xmlns:a16="http://schemas.microsoft.com/office/drawing/2014/main" id="{810EB067-E3F4-833B-0607-EBAB13B5CCB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83083" y="5344085"/>
              <a:ext cx="433889" cy="47362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6" name="Grupo 55">
            <a:extLst>
              <a:ext uri="{FF2B5EF4-FFF2-40B4-BE49-F238E27FC236}">
                <a16:creationId xmlns:a16="http://schemas.microsoft.com/office/drawing/2014/main" id="{8386D588-4A6C-E7CC-AFE4-C180CDBC1F4C}"/>
              </a:ext>
            </a:extLst>
          </p:cNvPr>
          <p:cNvGrpSpPr/>
          <p:nvPr/>
        </p:nvGrpSpPr>
        <p:grpSpPr>
          <a:xfrm rot="15031254">
            <a:off x="6366334" y="4351062"/>
            <a:ext cx="2651196" cy="2883320"/>
            <a:chOff x="7075454" y="3506235"/>
            <a:chExt cx="2710462" cy="2959173"/>
          </a:xfrm>
          <a:solidFill>
            <a:srgbClr val="DEDEDE">
              <a:alpha val="33000"/>
            </a:srgbClr>
          </a:solidFill>
        </p:grpSpPr>
        <p:sp>
          <p:nvSpPr>
            <p:cNvPr id="1280" name="Círculo">
              <a:extLst>
                <a:ext uri="{FF2B5EF4-FFF2-40B4-BE49-F238E27FC236}">
                  <a16:creationId xmlns:a16="http://schemas.microsoft.com/office/drawing/2014/main" id="{99F385B1-F2D6-1343-048A-CFCF31A60842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281" name="Círculo">
              <a:extLst>
                <a:ext uri="{FF2B5EF4-FFF2-40B4-BE49-F238E27FC236}">
                  <a16:creationId xmlns:a16="http://schemas.microsoft.com/office/drawing/2014/main" id="{8BCDB7F4-1AED-4836-2C0A-25D93A1D8FF7}"/>
                </a:ext>
              </a:extLst>
            </p:cNvPr>
            <p:cNvSpPr/>
            <p:nvPr/>
          </p:nvSpPr>
          <p:spPr>
            <a:xfrm rot="2700000">
              <a:off x="8771652" y="4379238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/>
            </a:p>
          </p:txBody>
        </p:sp>
        <p:sp>
          <p:nvSpPr>
            <p:cNvPr id="1282" name="Círculo">
              <a:extLst>
                <a:ext uri="{FF2B5EF4-FFF2-40B4-BE49-F238E27FC236}">
                  <a16:creationId xmlns:a16="http://schemas.microsoft.com/office/drawing/2014/main" id="{5DFE4851-1458-C8B0-9660-39191F567FDF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284" name="Conector recto de flecha 1283">
              <a:extLst>
                <a:ext uri="{FF2B5EF4-FFF2-40B4-BE49-F238E27FC236}">
                  <a16:creationId xmlns:a16="http://schemas.microsoft.com/office/drawing/2014/main" id="{5C9E0336-03D5-299D-CB94-047879E1C601}"/>
                </a:ext>
              </a:extLst>
            </p:cNvPr>
            <p:cNvCxnSpPr>
              <a:cxnSpLocks/>
              <a:stCxn id="1282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5" name="Conector recto de flecha 1284">
              <a:extLst>
                <a:ext uri="{FF2B5EF4-FFF2-40B4-BE49-F238E27FC236}">
                  <a16:creationId xmlns:a16="http://schemas.microsoft.com/office/drawing/2014/main" id="{F4C3848B-0BB4-AED2-5DA9-43DE0D91D0E1}"/>
                </a:ext>
              </a:extLst>
            </p:cNvPr>
            <p:cNvCxnSpPr>
              <a:cxnSpLocks/>
              <a:stCxn id="1282" idx="7"/>
              <a:endCxn id="1281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6" name="Conector recto de flecha 1285">
              <a:extLst>
                <a:ext uri="{FF2B5EF4-FFF2-40B4-BE49-F238E27FC236}">
                  <a16:creationId xmlns:a16="http://schemas.microsoft.com/office/drawing/2014/main" id="{50DC673A-DBDB-8FB4-E6CE-70C5AC9190F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83" name="Agrupar">
            <a:extLst>
              <a:ext uri="{FF2B5EF4-FFF2-40B4-BE49-F238E27FC236}">
                <a16:creationId xmlns:a16="http://schemas.microsoft.com/office/drawing/2014/main" id="{05B9216F-C1B1-AE49-CF56-802BDFCA5A5F}"/>
              </a:ext>
            </a:extLst>
          </p:cNvPr>
          <p:cNvSpPr txBox="1"/>
          <p:nvPr/>
        </p:nvSpPr>
        <p:spPr>
          <a:xfrm>
            <a:off x="433779" y="335437"/>
            <a:ext cx="11318092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When studying a treatment for a disease…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E20F5B62-8FF4-3904-547A-6C72D7F139AF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4</a:t>
            </a:fld>
            <a:endParaRPr kern="0"/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4B086712-4EA8-FD9C-F607-9C66CECAA397}"/>
              </a:ext>
            </a:extLst>
          </p:cNvPr>
          <p:cNvGrpSpPr/>
          <p:nvPr/>
        </p:nvGrpSpPr>
        <p:grpSpPr>
          <a:xfrm>
            <a:off x="2297989" y="2485834"/>
            <a:ext cx="8432955" cy="932605"/>
            <a:chOff x="561248" y="2179759"/>
            <a:chExt cx="7796265" cy="797622"/>
          </a:xfrm>
        </p:grpSpPr>
        <p:grpSp>
          <p:nvGrpSpPr>
            <p:cNvPr id="31" name="Google Shape;2510;p80">
              <a:extLst>
                <a:ext uri="{FF2B5EF4-FFF2-40B4-BE49-F238E27FC236}">
                  <a16:creationId xmlns:a16="http://schemas.microsoft.com/office/drawing/2014/main" id="{CB1B69AB-CD71-966D-F6AB-3B51BF9D22DC}"/>
                </a:ext>
              </a:extLst>
            </p:cNvPr>
            <p:cNvGrpSpPr/>
            <p:nvPr/>
          </p:nvGrpSpPr>
          <p:grpSpPr>
            <a:xfrm>
              <a:off x="561248" y="2179759"/>
              <a:ext cx="733921" cy="797622"/>
              <a:chOff x="784" y="0"/>
              <a:chExt cx="2034447" cy="3364143"/>
            </a:xfrm>
            <a:solidFill>
              <a:srgbClr val="BEE4D7"/>
            </a:solidFill>
          </p:grpSpPr>
          <p:sp>
            <p:nvSpPr>
              <p:cNvPr id="32" name="Google Shape;2511;p80">
                <a:extLst>
                  <a:ext uri="{FF2B5EF4-FFF2-40B4-BE49-F238E27FC236}">
                    <a16:creationId xmlns:a16="http://schemas.microsoft.com/office/drawing/2014/main" id="{0F553FD4-C7B6-D76F-9099-7283DA0854D3}"/>
                  </a:ext>
                </a:extLst>
              </p:cNvPr>
              <p:cNvSpPr/>
              <p:nvPr/>
            </p:nvSpPr>
            <p:spPr>
              <a:xfrm>
                <a:off x="784" y="0"/>
                <a:ext cx="2034447" cy="336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33" name="Google Shape;2512;p80">
                <a:extLst>
                  <a:ext uri="{FF2B5EF4-FFF2-40B4-BE49-F238E27FC236}">
                    <a16:creationId xmlns:a16="http://schemas.microsoft.com/office/drawing/2014/main" id="{219DFFB2-0DD9-88AF-E2A3-35D07B53FA48}"/>
                  </a:ext>
                </a:extLst>
              </p:cNvPr>
              <p:cNvSpPr/>
              <p:nvPr/>
            </p:nvSpPr>
            <p:spPr>
              <a:xfrm>
                <a:off x="245537" y="1138374"/>
                <a:ext cx="592840" cy="1087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F869FB0F-A965-9BCC-F2C0-821CBC9970F3}"/>
                </a:ext>
              </a:extLst>
            </p:cNvPr>
            <p:cNvSpPr txBox="1"/>
            <p:nvPr/>
          </p:nvSpPr>
          <p:spPr>
            <a:xfrm>
              <a:off x="1295169" y="2338288"/>
              <a:ext cx="7062344" cy="394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Treatment taken</a:t>
              </a:r>
              <a:endParaRPr lang="es-CH" sz="2800" b="1" dirty="0"/>
            </a:p>
          </p:txBody>
        </p:sp>
      </p:grpSp>
      <p:pic>
        <p:nvPicPr>
          <p:cNvPr id="22" name="Gráfico 21" descr="Hombre contorno">
            <a:extLst>
              <a:ext uri="{FF2B5EF4-FFF2-40B4-BE49-F238E27FC236}">
                <a16:creationId xmlns:a16="http://schemas.microsoft.com/office/drawing/2014/main" id="{2CF31F58-A9EB-51AA-0741-AF5CE84E31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94387" y="4530450"/>
            <a:ext cx="2103602" cy="2103602"/>
          </a:xfrm>
          <a:prstGeom prst="rect">
            <a:avLst/>
          </a:prstGeom>
        </p:spPr>
      </p:pic>
      <p:pic>
        <p:nvPicPr>
          <p:cNvPr id="23" name="Gráfico 22" descr="Hombre contorno">
            <a:extLst>
              <a:ext uri="{FF2B5EF4-FFF2-40B4-BE49-F238E27FC236}">
                <a16:creationId xmlns:a16="http://schemas.microsoft.com/office/drawing/2014/main" id="{288381E2-3DC7-E7E5-2348-97064F7065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4387" y="1900336"/>
            <a:ext cx="2103602" cy="2103602"/>
          </a:xfrm>
          <a:prstGeom prst="rect">
            <a:avLst/>
          </a:prstGeom>
        </p:spPr>
      </p:pic>
      <p:grpSp>
        <p:nvGrpSpPr>
          <p:cNvPr id="24" name="Grupo 23">
            <a:extLst>
              <a:ext uri="{FF2B5EF4-FFF2-40B4-BE49-F238E27FC236}">
                <a16:creationId xmlns:a16="http://schemas.microsoft.com/office/drawing/2014/main" id="{9E60951A-BAC1-865C-5512-D161AB91C491}"/>
              </a:ext>
            </a:extLst>
          </p:cNvPr>
          <p:cNvGrpSpPr/>
          <p:nvPr/>
        </p:nvGrpSpPr>
        <p:grpSpPr>
          <a:xfrm>
            <a:off x="2297989" y="5115948"/>
            <a:ext cx="8177072" cy="932605"/>
            <a:chOff x="561248" y="2179759"/>
            <a:chExt cx="7559701" cy="797622"/>
          </a:xfrm>
        </p:grpSpPr>
        <p:grpSp>
          <p:nvGrpSpPr>
            <p:cNvPr id="25" name="Google Shape;2510;p80">
              <a:extLst>
                <a:ext uri="{FF2B5EF4-FFF2-40B4-BE49-F238E27FC236}">
                  <a16:creationId xmlns:a16="http://schemas.microsoft.com/office/drawing/2014/main" id="{DA2E3CD4-8806-D2A6-2CD0-1E3B60D79071}"/>
                </a:ext>
              </a:extLst>
            </p:cNvPr>
            <p:cNvGrpSpPr/>
            <p:nvPr/>
          </p:nvGrpSpPr>
          <p:grpSpPr>
            <a:xfrm>
              <a:off x="561248" y="2179759"/>
              <a:ext cx="733921" cy="797622"/>
              <a:chOff x="784" y="0"/>
              <a:chExt cx="2034447" cy="3364143"/>
            </a:xfrm>
            <a:solidFill>
              <a:srgbClr val="BEE4D7"/>
            </a:solidFill>
          </p:grpSpPr>
          <p:sp>
            <p:nvSpPr>
              <p:cNvPr id="27" name="Google Shape;2511;p80">
                <a:extLst>
                  <a:ext uri="{FF2B5EF4-FFF2-40B4-BE49-F238E27FC236}">
                    <a16:creationId xmlns:a16="http://schemas.microsoft.com/office/drawing/2014/main" id="{4792427E-269D-AEF9-27C1-FDDC6298FB82}"/>
                  </a:ext>
                </a:extLst>
              </p:cNvPr>
              <p:cNvSpPr/>
              <p:nvPr/>
            </p:nvSpPr>
            <p:spPr>
              <a:xfrm>
                <a:off x="784" y="0"/>
                <a:ext cx="2034447" cy="336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28" name="Google Shape;2512;p80">
                <a:extLst>
                  <a:ext uri="{FF2B5EF4-FFF2-40B4-BE49-F238E27FC236}">
                    <a16:creationId xmlns:a16="http://schemas.microsoft.com/office/drawing/2014/main" id="{1B5154E0-3CF9-8E55-590C-EF341BDE725F}"/>
                  </a:ext>
                </a:extLst>
              </p:cNvPr>
              <p:cNvSpPr/>
              <p:nvPr/>
            </p:nvSpPr>
            <p:spPr>
              <a:xfrm>
                <a:off x="245537" y="1138374"/>
                <a:ext cx="592840" cy="1087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26" name="CuadroTexto 25">
              <a:extLst>
                <a:ext uri="{FF2B5EF4-FFF2-40B4-BE49-F238E27FC236}">
                  <a16:creationId xmlns:a16="http://schemas.microsoft.com/office/drawing/2014/main" id="{BC59D115-2758-F014-02CD-B10C748238AA}"/>
                </a:ext>
              </a:extLst>
            </p:cNvPr>
            <p:cNvSpPr txBox="1"/>
            <p:nvPr/>
          </p:nvSpPr>
          <p:spPr>
            <a:xfrm>
              <a:off x="1295168" y="2338288"/>
              <a:ext cx="6825781" cy="3948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Treatment non taken</a:t>
              </a:r>
              <a:endParaRPr lang="es-CH" sz="2800" b="1" dirty="0"/>
            </a:p>
          </p:txBody>
        </p:sp>
      </p:grpSp>
      <p:grpSp>
        <p:nvGrpSpPr>
          <p:cNvPr id="53" name="Grupo 52">
            <a:extLst>
              <a:ext uri="{FF2B5EF4-FFF2-40B4-BE49-F238E27FC236}">
                <a16:creationId xmlns:a16="http://schemas.microsoft.com/office/drawing/2014/main" id="{AD87EA58-6745-2229-B202-BD007E5E3211}"/>
              </a:ext>
            </a:extLst>
          </p:cNvPr>
          <p:cNvGrpSpPr/>
          <p:nvPr/>
        </p:nvGrpSpPr>
        <p:grpSpPr>
          <a:xfrm>
            <a:off x="5969730" y="3000174"/>
            <a:ext cx="5462999" cy="1839190"/>
            <a:chOff x="6468485" y="1905975"/>
            <a:chExt cx="4770818" cy="1839190"/>
          </a:xfrm>
        </p:grpSpPr>
        <p:pic>
          <p:nvPicPr>
            <p:cNvPr id="30" name="Gráfico 29" descr="Signo de interrogación con relleno sólido">
              <a:extLst>
                <a:ext uri="{FF2B5EF4-FFF2-40B4-BE49-F238E27FC236}">
                  <a16:creationId xmlns:a16="http://schemas.microsoft.com/office/drawing/2014/main" id="{8D820255-FE5E-1DBC-D4A4-1355A7E216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400113" y="1905975"/>
              <a:ext cx="1839190" cy="1839190"/>
            </a:xfrm>
            <a:prstGeom prst="rect">
              <a:avLst/>
            </a:prstGeom>
          </p:spPr>
        </p:pic>
        <p:sp>
          <p:nvSpPr>
            <p:cNvPr id="52" name="CuadroTexto 51">
              <a:extLst>
                <a:ext uri="{FF2B5EF4-FFF2-40B4-BE49-F238E27FC236}">
                  <a16:creationId xmlns:a16="http://schemas.microsoft.com/office/drawing/2014/main" id="{5E1BC903-A457-932F-4EFE-7D42C41C428A}"/>
                </a:ext>
              </a:extLst>
            </p:cNvPr>
            <p:cNvSpPr txBox="1"/>
            <p:nvPr/>
          </p:nvSpPr>
          <p:spPr>
            <a:xfrm>
              <a:off x="6468485" y="2581484"/>
              <a:ext cx="3885037" cy="95410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800" b="1" kern="0" dirty="0">
                  <a:solidFill>
                    <a:srgbClr val="FF0000"/>
                  </a:solidFill>
                  <a:latin typeface="Helvetica"/>
                  <a:sym typeface="Helvetica"/>
                </a:rPr>
                <a:t>Sufficient to accept the treatment effect</a:t>
              </a:r>
              <a:endParaRPr lang="es-CH" sz="32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94" name="Grupo 1293">
            <a:extLst>
              <a:ext uri="{FF2B5EF4-FFF2-40B4-BE49-F238E27FC236}">
                <a16:creationId xmlns:a16="http://schemas.microsoft.com/office/drawing/2014/main" id="{464D8CD3-DE31-4753-BDFA-B707841A8F56}"/>
              </a:ext>
            </a:extLst>
          </p:cNvPr>
          <p:cNvGrpSpPr/>
          <p:nvPr/>
        </p:nvGrpSpPr>
        <p:grpSpPr>
          <a:xfrm rot="236725">
            <a:off x="7994769" y="-584225"/>
            <a:ext cx="2651197" cy="2883320"/>
            <a:chOff x="7075454" y="3506235"/>
            <a:chExt cx="2710463" cy="2959173"/>
          </a:xfrm>
          <a:solidFill>
            <a:srgbClr val="DEDEDE">
              <a:alpha val="33000"/>
            </a:srgbClr>
          </a:solidFill>
        </p:grpSpPr>
        <p:sp>
          <p:nvSpPr>
            <p:cNvPr id="1295" name="Círculo">
              <a:extLst>
                <a:ext uri="{FF2B5EF4-FFF2-40B4-BE49-F238E27FC236}">
                  <a16:creationId xmlns:a16="http://schemas.microsoft.com/office/drawing/2014/main" id="{95DC0C03-3575-B9C1-9381-41B941E2E43A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297" name="Círculo">
              <a:extLst>
                <a:ext uri="{FF2B5EF4-FFF2-40B4-BE49-F238E27FC236}">
                  <a16:creationId xmlns:a16="http://schemas.microsoft.com/office/drawing/2014/main" id="{B7D595C1-59ED-16F7-BB2D-2585A66DA687}"/>
                </a:ext>
              </a:extLst>
            </p:cNvPr>
            <p:cNvSpPr/>
            <p:nvPr/>
          </p:nvSpPr>
          <p:spPr>
            <a:xfrm rot="2700000">
              <a:off x="8771653" y="4379237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298" name="Círculo">
              <a:extLst>
                <a:ext uri="{FF2B5EF4-FFF2-40B4-BE49-F238E27FC236}">
                  <a16:creationId xmlns:a16="http://schemas.microsoft.com/office/drawing/2014/main" id="{1509C355-1DF1-82C0-27AB-7C3ADC57F644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299" name="Conector recto de flecha 1298">
              <a:extLst>
                <a:ext uri="{FF2B5EF4-FFF2-40B4-BE49-F238E27FC236}">
                  <a16:creationId xmlns:a16="http://schemas.microsoft.com/office/drawing/2014/main" id="{701FA34D-13CC-6828-257A-AEEE4DFACF9C}"/>
                </a:ext>
              </a:extLst>
            </p:cNvPr>
            <p:cNvCxnSpPr>
              <a:cxnSpLocks/>
              <a:stCxn id="1298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0" name="Conector recto de flecha 1299">
              <a:extLst>
                <a:ext uri="{FF2B5EF4-FFF2-40B4-BE49-F238E27FC236}">
                  <a16:creationId xmlns:a16="http://schemas.microsoft.com/office/drawing/2014/main" id="{F53A6757-0E03-FAC3-91CC-6A75075D34AD}"/>
                </a:ext>
              </a:extLst>
            </p:cNvPr>
            <p:cNvCxnSpPr>
              <a:cxnSpLocks/>
              <a:stCxn id="1298" idx="7"/>
              <a:endCxn id="1297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1" name="Conector recto de flecha 1300">
              <a:extLst>
                <a:ext uri="{FF2B5EF4-FFF2-40B4-BE49-F238E27FC236}">
                  <a16:creationId xmlns:a16="http://schemas.microsoft.com/office/drawing/2014/main" id="{0143CFFD-A87B-458C-2F21-B2E63940F2C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2" name="Grupo 1301">
            <a:extLst>
              <a:ext uri="{FF2B5EF4-FFF2-40B4-BE49-F238E27FC236}">
                <a16:creationId xmlns:a16="http://schemas.microsoft.com/office/drawing/2014/main" id="{E37A7E6E-075A-4B30-369A-DC8A01B456C9}"/>
              </a:ext>
            </a:extLst>
          </p:cNvPr>
          <p:cNvGrpSpPr/>
          <p:nvPr/>
        </p:nvGrpSpPr>
        <p:grpSpPr>
          <a:xfrm rot="374076">
            <a:off x="9615311" y="5566959"/>
            <a:ext cx="2651197" cy="2883320"/>
            <a:chOff x="7075454" y="3506235"/>
            <a:chExt cx="2710463" cy="2959173"/>
          </a:xfrm>
          <a:solidFill>
            <a:srgbClr val="DEDEDE">
              <a:alpha val="33000"/>
            </a:srgbClr>
          </a:solidFill>
        </p:grpSpPr>
        <p:sp>
          <p:nvSpPr>
            <p:cNvPr id="1303" name="Círculo">
              <a:extLst>
                <a:ext uri="{FF2B5EF4-FFF2-40B4-BE49-F238E27FC236}">
                  <a16:creationId xmlns:a16="http://schemas.microsoft.com/office/drawing/2014/main" id="{2A235534-4F8B-DD0F-9B0A-A7AC4852FD19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304" name="Círculo">
              <a:extLst>
                <a:ext uri="{FF2B5EF4-FFF2-40B4-BE49-F238E27FC236}">
                  <a16:creationId xmlns:a16="http://schemas.microsoft.com/office/drawing/2014/main" id="{D7D4C573-0C9E-3CC8-3ADE-695E30DE2BB3}"/>
                </a:ext>
              </a:extLst>
            </p:cNvPr>
            <p:cNvSpPr/>
            <p:nvPr/>
          </p:nvSpPr>
          <p:spPr>
            <a:xfrm rot="2700000">
              <a:off x="8771653" y="4379237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305" name="Círculo">
              <a:extLst>
                <a:ext uri="{FF2B5EF4-FFF2-40B4-BE49-F238E27FC236}">
                  <a16:creationId xmlns:a16="http://schemas.microsoft.com/office/drawing/2014/main" id="{E9B2D3F8-FB20-F456-E9D4-A1EFCAB191D3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306" name="Conector recto de flecha 1305">
              <a:extLst>
                <a:ext uri="{FF2B5EF4-FFF2-40B4-BE49-F238E27FC236}">
                  <a16:creationId xmlns:a16="http://schemas.microsoft.com/office/drawing/2014/main" id="{4C6A34C5-383D-E48B-FE28-2D53E95FFE29}"/>
                </a:ext>
              </a:extLst>
            </p:cNvPr>
            <p:cNvCxnSpPr>
              <a:cxnSpLocks/>
              <a:stCxn id="1305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7" name="Conector recto de flecha 1306">
              <a:extLst>
                <a:ext uri="{FF2B5EF4-FFF2-40B4-BE49-F238E27FC236}">
                  <a16:creationId xmlns:a16="http://schemas.microsoft.com/office/drawing/2014/main" id="{FC91426B-3284-1747-BCFA-239614527933}"/>
                </a:ext>
              </a:extLst>
            </p:cNvPr>
            <p:cNvCxnSpPr>
              <a:cxnSpLocks/>
              <a:stCxn id="1305" idx="7"/>
              <a:endCxn id="1304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8" name="Conector recto de flecha 1307">
              <a:extLst>
                <a:ext uri="{FF2B5EF4-FFF2-40B4-BE49-F238E27FC236}">
                  <a16:creationId xmlns:a16="http://schemas.microsoft.com/office/drawing/2014/main" id="{5FE51C18-6579-7F89-52D4-7C4FE7809D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9" name="Grupo 1308">
            <a:extLst>
              <a:ext uri="{FF2B5EF4-FFF2-40B4-BE49-F238E27FC236}">
                <a16:creationId xmlns:a16="http://schemas.microsoft.com/office/drawing/2014/main" id="{8D086DF1-A435-CA24-1775-56BFBAE008E0}"/>
              </a:ext>
            </a:extLst>
          </p:cNvPr>
          <p:cNvGrpSpPr/>
          <p:nvPr/>
        </p:nvGrpSpPr>
        <p:grpSpPr>
          <a:xfrm>
            <a:off x="10238232" y="-831784"/>
            <a:ext cx="2651197" cy="2883320"/>
            <a:chOff x="7075454" y="3506235"/>
            <a:chExt cx="2710463" cy="2959173"/>
          </a:xfrm>
          <a:solidFill>
            <a:srgbClr val="DEDEDE">
              <a:alpha val="33000"/>
            </a:srgbClr>
          </a:solidFill>
        </p:grpSpPr>
        <p:sp>
          <p:nvSpPr>
            <p:cNvPr id="1310" name="Círculo">
              <a:extLst>
                <a:ext uri="{FF2B5EF4-FFF2-40B4-BE49-F238E27FC236}">
                  <a16:creationId xmlns:a16="http://schemas.microsoft.com/office/drawing/2014/main" id="{93699DBA-3459-7F5D-659B-517E63754A07}"/>
                </a:ext>
              </a:extLst>
            </p:cNvPr>
            <p:cNvSpPr/>
            <p:nvPr/>
          </p:nvSpPr>
          <p:spPr>
            <a:xfrm rot="2700000">
              <a:off x="7339857" y="5451144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311" name="Círculo">
              <a:extLst>
                <a:ext uri="{FF2B5EF4-FFF2-40B4-BE49-F238E27FC236}">
                  <a16:creationId xmlns:a16="http://schemas.microsoft.com/office/drawing/2014/main" id="{8D35D05A-DF7F-BD28-2AC7-2F31323C51F7}"/>
                </a:ext>
              </a:extLst>
            </p:cNvPr>
            <p:cNvSpPr/>
            <p:nvPr/>
          </p:nvSpPr>
          <p:spPr>
            <a:xfrm rot="2700000">
              <a:off x="8771653" y="4379237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1312" name="Círculo">
              <a:extLst>
                <a:ext uri="{FF2B5EF4-FFF2-40B4-BE49-F238E27FC236}">
                  <a16:creationId xmlns:a16="http://schemas.microsoft.com/office/drawing/2014/main" id="{887022CA-945E-BA5F-0A92-9A43D4AE5A54}"/>
                </a:ext>
              </a:extLst>
            </p:cNvPr>
            <p:cNvSpPr/>
            <p:nvPr/>
          </p:nvSpPr>
          <p:spPr>
            <a:xfrm rot="2700000">
              <a:off x="7075454" y="3506235"/>
              <a:ext cx="1014264" cy="1014264"/>
            </a:xfrm>
            <a:prstGeom prst="ellipse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1313" name="Conector recto de flecha 1312">
              <a:extLst>
                <a:ext uri="{FF2B5EF4-FFF2-40B4-BE49-F238E27FC236}">
                  <a16:creationId xmlns:a16="http://schemas.microsoft.com/office/drawing/2014/main" id="{6CB095AA-3E20-4C39-F67D-B3DD7959524C}"/>
                </a:ext>
              </a:extLst>
            </p:cNvPr>
            <p:cNvCxnSpPr>
              <a:cxnSpLocks/>
              <a:stCxn id="1312" idx="5"/>
            </p:cNvCxnSpPr>
            <p:nvPr/>
          </p:nvCxnSpPr>
          <p:spPr>
            <a:xfrm>
              <a:off x="7582586" y="4520498"/>
              <a:ext cx="95504" cy="994414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4" name="Conector recto de flecha 1313">
              <a:extLst>
                <a:ext uri="{FF2B5EF4-FFF2-40B4-BE49-F238E27FC236}">
                  <a16:creationId xmlns:a16="http://schemas.microsoft.com/office/drawing/2014/main" id="{5AFF30FE-0E00-CC50-BFD4-9E20E00537CF}"/>
                </a:ext>
              </a:extLst>
            </p:cNvPr>
            <p:cNvCxnSpPr>
              <a:cxnSpLocks/>
              <a:stCxn id="1312" idx="7"/>
              <a:endCxn id="1311" idx="2"/>
            </p:cNvCxnSpPr>
            <p:nvPr/>
          </p:nvCxnSpPr>
          <p:spPr>
            <a:xfrm>
              <a:off x="8089717" y="4013367"/>
              <a:ext cx="830471" cy="514407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5" name="Conector recto de flecha 1314">
              <a:extLst>
                <a:ext uri="{FF2B5EF4-FFF2-40B4-BE49-F238E27FC236}">
                  <a16:creationId xmlns:a16="http://schemas.microsoft.com/office/drawing/2014/main" id="{1C2A5C61-4B42-9EB2-C481-4C8BD0EFDAF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99779" y="5344085"/>
              <a:ext cx="717193" cy="415288"/>
            </a:xfrm>
            <a:prstGeom prst="straightConnector1">
              <a:avLst/>
            </a:prstGeom>
            <a:grpFill/>
            <a:ln>
              <a:solidFill>
                <a:schemeClr val="tx2">
                  <a:lumMod val="75000"/>
                  <a:alpha val="28000"/>
                </a:schemeClr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98566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B19987-6D7C-F1B2-1C88-1855D0B85B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74EF72EF-3464-9DE6-7B62-ED6C64F04FB1}"/>
              </a:ext>
            </a:extLst>
          </p:cNvPr>
          <p:cNvSpPr txBox="1"/>
          <p:nvPr/>
        </p:nvSpPr>
        <p:spPr>
          <a:xfrm>
            <a:off x="433779" y="103079"/>
            <a:ext cx="11318092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Causal inference challenge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A473D216-18B3-729E-FDBF-13B773619C0F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5</a:t>
            </a:fld>
            <a:endParaRPr kern="0"/>
          </a:p>
        </p:txBody>
      </p:sp>
      <p:grpSp>
        <p:nvGrpSpPr>
          <p:cNvPr id="36" name="Grupo 35">
            <a:extLst>
              <a:ext uri="{FF2B5EF4-FFF2-40B4-BE49-F238E27FC236}">
                <a16:creationId xmlns:a16="http://schemas.microsoft.com/office/drawing/2014/main" id="{5725A9CC-F0AC-0C50-E455-F4A13D90A6A0}"/>
              </a:ext>
            </a:extLst>
          </p:cNvPr>
          <p:cNvGrpSpPr/>
          <p:nvPr/>
        </p:nvGrpSpPr>
        <p:grpSpPr>
          <a:xfrm>
            <a:off x="1514889" y="5145734"/>
            <a:ext cx="4117200" cy="1273283"/>
            <a:chOff x="561248" y="2179759"/>
            <a:chExt cx="4117200" cy="1273283"/>
          </a:xfrm>
        </p:grpSpPr>
        <p:grpSp>
          <p:nvGrpSpPr>
            <p:cNvPr id="31" name="Google Shape;2510;p80">
              <a:extLst>
                <a:ext uri="{FF2B5EF4-FFF2-40B4-BE49-F238E27FC236}">
                  <a16:creationId xmlns:a16="http://schemas.microsoft.com/office/drawing/2014/main" id="{2443ED25-EDA1-8143-44C3-60AE9C2D4D6E}"/>
                </a:ext>
              </a:extLst>
            </p:cNvPr>
            <p:cNvGrpSpPr/>
            <p:nvPr/>
          </p:nvGrpSpPr>
          <p:grpSpPr>
            <a:xfrm>
              <a:off x="561248" y="2179759"/>
              <a:ext cx="733921" cy="797622"/>
              <a:chOff x="784" y="0"/>
              <a:chExt cx="2034447" cy="3364143"/>
            </a:xfrm>
            <a:solidFill>
              <a:srgbClr val="BEE4D7"/>
            </a:solidFill>
          </p:grpSpPr>
          <p:sp>
            <p:nvSpPr>
              <p:cNvPr id="32" name="Google Shape;2511;p80">
                <a:extLst>
                  <a:ext uri="{FF2B5EF4-FFF2-40B4-BE49-F238E27FC236}">
                    <a16:creationId xmlns:a16="http://schemas.microsoft.com/office/drawing/2014/main" id="{0ABC2C5C-BC9D-7422-771B-6D820E6C4A45}"/>
                  </a:ext>
                </a:extLst>
              </p:cNvPr>
              <p:cNvSpPr/>
              <p:nvPr/>
            </p:nvSpPr>
            <p:spPr>
              <a:xfrm>
                <a:off x="784" y="0"/>
                <a:ext cx="2034447" cy="336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33" name="Google Shape;2512;p80">
                <a:extLst>
                  <a:ext uri="{FF2B5EF4-FFF2-40B4-BE49-F238E27FC236}">
                    <a16:creationId xmlns:a16="http://schemas.microsoft.com/office/drawing/2014/main" id="{601B6D9D-353D-26C6-8484-ADEADA57B39D}"/>
                  </a:ext>
                </a:extLst>
              </p:cNvPr>
              <p:cNvSpPr/>
              <p:nvPr/>
            </p:nvSpPr>
            <p:spPr>
              <a:xfrm>
                <a:off x="245537" y="1138374"/>
                <a:ext cx="592840" cy="1087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34" name="CuadroTexto 33">
              <a:extLst>
                <a:ext uri="{FF2B5EF4-FFF2-40B4-BE49-F238E27FC236}">
                  <a16:creationId xmlns:a16="http://schemas.microsoft.com/office/drawing/2014/main" id="{ABD62695-F829-E967-8F6C-C85210426B7C}"/>
                </a:ext>
              </a:extLst>
            </p:cNvPr>
            <p:cNvSpPr txBox="1"/>
            <p:nvPr/>
          </p:nvSpPr>
          <p:spPr>
            <a:xfrm>
              <a:off x="1451285" y="2745156"/>
              <a:ext cx="3227163" cy="707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Treatment effect on patient variables</a:t>
              </a:r>
              <a:endParaRPr lang="es-CH" sz="2400" dirty="0"/>
            </a:p>
          </p:txBody>
        </p:sp>
        <p:sp>
          <p:nvSpPr>
            <p:cNvPr id="35" name="CuadroTexto 34">
              <a:extLst>
                <a:ext uri="{FF2B5EF4-FFF2-40B4-BE49-F238E27FC236}">
                  <a16:creationId xmlns:a16="http://schemas.microsoft.com/office/drawing/2014/main" id="{0D17504F-70DC-CEF6-DB63-956B8CBA6D12}"/>
                </a:ext>
              </a:extLst>
            </p:cNvPr>
            <p:cNvSpPr txBox="1"/>
            <p:nvPr/>
          </p:nvSpPr>
          <p:spPr>
            <a:xfrm>
              <a:off x="1295169" y="2338288"/>
              <a:ext cx="2934569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Outcome</a:t>
              </a:r>
              <a:endParaRPr lang="es-CH" sz="2800" b="1" dirty="0"/>
            </a:p>
          </p:txBody>
        </p:sp>
      </p:grpSp>
      <p:grpSp>
        <p:nvGrpSpPr>
          <p:cNvPr id="37" name="Grupo 36">
            <a:extLst>
              <a:ext uri="{FF2B5EF4-FFF2-40B4-BE49-F238E27FC236}">
                <a16:creationId xmlns:a16="http://schemas.microsoft.com/office/drawing/2014/main" id="{6C62B795-AF6E-E3D6-6274-EA77BEF8C904}"/>
              </a:ext>
            </a:extLst>
          </p:cNvPr>
          <p:cNvGrpSpPr/>
          <p:nvPr/>
        </p:nvGrpSpPr>
        <p:grpSpPr>
          <a:xfrm>
            <a:off x="6532540" y="1402129"/>
            <a:ext cx="4570093" cy="1581060"/>
            <a:chOff x="561248" y="2179759"/>
            <a:chExt cx="4570093" cy="1581060"/>
          </a:xfrm>
        </p:grpSpPr>
        <p:grpSp>
          <p:nvGrpSpPr>
            <p:cNvPr id="38" name="Google Shape;2510;p80">
              <a:extLst>
                <a:ext uri="{FF2B5EF4-FFF2-40B4-BE49-F238E27FC236}">
                  <a16:creationId xmlns:a16="http://schemas.microsoft.com/office/drawing/2014/main" id="{0ED0D9BB-E77E-4D1A-CCDA-EDC50A89217F}"/>
                </a:ext>
              </a:extLst>
            </p:cNvPr>
            <p:cNvGrpSpPr/>
            <p:nvPr/>
          </p:nvGrpSpPr>
          <p:grpSpPr>
            <a:xfrm>
              <a:off x="561248" y="2179759"/>
              <a:ext cx="733921" cy="797622"/>
              <a:chOff x="784" y="0"/>
              <a:chExt cx="2034447" cy="3364143"/>
            </a:xfrm>
            <a:solidFill>
              <a:srgbClr val="BEE4D7"/>
            </a:solidFill>
          </p:grpSpPr>
          <p:sp>
            <p:nvSpPr>
              <p:cNvPr id="41" name="Google Shape;2511;p80">
                <a:extLst>
                  <a:ext uri="{FF2B5EF4-FFF2-40B4-BE49-F238E27FC236}">
                    <a16:creationId xmlns:a16="http://schemas.microsoft.com/office/drawing/2014/main" id="{0E8C0898-F35E-5036-8A84-D962F1D6FF34}"/>
                  </a:ext>
                </a:extLst>
              </p:cNvPr>
              <p:cNvSpPr/>
              <p:nvPr/>
            </p:nvSpPr>
            <p:spPr>
              <a:xfrm>
                <a:off x="784" y="0"/>
                <a:ext cx="2034447" cy="336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solidFill>
                <a:srgbClr val="E98C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42" name="Google Shape;2512;p80">
                <a:extLst>
                  <a:ext uri="{FF2B5EF4-FFF2-40B4-BE49-F238E27FC236}">
                    <a16:creationId xmlns:a16="http://schemas.microsoft.com/office/drawing/2014/main" id="{65F13907-7579-ABF7-D3E1-DAC90B796F00}"/>
                  </a:ext>
                </a:extLst>
              </p:cNvPr>
              <p:cNvSpPr/>
              <p:nvPr/>
            </p:nvSpPr>
            <p:spPr>
              <a:xfrm>
                <a:off x="245537" y="1138374"/>
                <a:ext cx="592840" cy="1087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solidFill>
                <a:srgbClr val="E98C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39" name="CuadroTexto 38">
              <a:extLst>
                <a:ext uri="{FF2B5EF4-FFF2-40B4-BE49-F238E27FC236}">
                  <a16:creationId xmlns:a16="http://schemas.microsoft.com/office/drawing/2014/main" id="{D701161A-B955-2E15-A6D8-910FB6D1A7EC}"/>
                </a:ext>
              </a:extLst>
            </p:cNvPr>
            <p:cNvSpPr txBox="1"/>
            <p:nvPr/>
          </p:nvSpPr>
          <p:spPr>
            <a:xfrm>
              <a:off x="1451285" y="2745156"/>
              <a:ext cx="3680056" cy="1015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Patient variables that affect the outcome and treatment decision</a:t>
              </a:r>
              <a:endParaRPr lang="es-CH" sz="2400" dirty="0"/>
            </a:p>
          </p:txBody>
        </p:sp>
        <p:sp>
          <p:nvSpPr>
            <p:cNvPr id="40" name="CuadroTexto 39">
              <a:extLst>
                <a:ext uri="{FF2B5EF4-FFF2-40B4-BE49-F238E27FC236}">
                  <a16:creationId xmlns:a16="http://schemas.microsoft.com/office/drawing/2014/main" id="{40167D9E-A3CF-C485-D097-2AB3CD232B1D}"/>
                </a:ext>
              </a:extLst>
            </p:cNvPr>
            <p:cNvSpPr txBox="1"/>
            <p:nvPr/>
          </p:nvSpPr>
          <p:spPr>
            <a:xfrm>
              <a:off x="1295169" y="2338288"/>
              <a:ext cx="2934569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Confounders</a:t>
              </a:r>
              <a:endParaRPr lang="es-CH" sz="2800" b="1" dirty="0"/>
            </a:p>
          </p:txBody>
        </p:sp>
      </p:grpSp>
      <p:grpSp>
        <p:nvGrpSpPr>
          <p:cNvPr id="43" name="Grupo 42">
            <a:extLst>
              <a:ext uri="{FF2B5EF4-FFF2-40B4-BE49-F238E27FC236}">
                <a16:creationId xmlns:a16="http://schemas.microsoft.com/office/drawing/2014/main" id="{EFC6440B-8397-83DA-A3A8-233821ED6F7A}"/>
              </a:ext>
            </a:extLst>
          </p:cNvPr>
          <p:cNvGrpSpPr/>
          <p:nvPr/>
        </p:nvGrpSpPr>
        <p:grpSpPr>
          <a:xfrm>
            <a:off x="7414595" y="5145734"/>
            <a:ext cx="3982456" cy="1273283"/>
            <a:chOff x="561248" y="2179759"/>
            <a:chExt cx="3982456" cy="1273283"/>
          </a:xfrm>
        </p:grpSpPr>
        <p:grpSp>
          <p:nvGrpSpPr>
            <p:cNvPr id="44" name="Google Shape;2510;p80">
              <a:extLst>
                <a:ext uri="{FF2B5EF4-FFF2-40B4-BE49-F238E27FC236}">
                  <a16:creationId xmlns:a16="http://schemas.microsoft.com/office/drawing/2014/main" id="{6725D8A4-D59F-90E0-B4DB-DDB4B2EF48D6}"/>
                </a:ext>
              </a:extLst>
            </p:cNvPr>
            <p:cNvGrpSpPr/>
            <p:nvPr/>
          </p:nvGrpSpPr>
          <p:grpSpPr>
            <a:xfrm>
              <a:off x="561248" y="2179759"/>
              <a:ext cx="733921" cy="797622"/>
              <a:chOff x="784" y="0"/>
              <a:chExt cx="2034447" cy="3364143"/>
            </a:xfrm>
            <a:solidFill>
              <a:srgbClr val="BEE4D7"/>
            </a:solidFill>
          </p:grpSpPr>
          <p:sp>
            <p:nvSpPr>
              <p:cNvPr id="47" name="Google Shape;2511;p80">
                <a:extLst>
                  <a:ext uri="{FF2B5EF4-FFF2-40B4-BE49-F238E27FC236}">
                    <a16:creationId xmlns:a16="http://schemas.microsoft.com/office/drawing/2014/main" id="{D08090EF-73FB-7373-57D8-DFFE0FF86A24}"/>
                  </a:ext>
                </a:extLst>
              </p:cNvPr>
              <p:cNvSpPr/>
              <p:nvPr/>
            </p:nvSpPr>
            <p:spPr>
              <a:xfrm>
                <a:off x="784" y="0"/>
                <a:ext cx="2034447" cy="336414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08" h="21600" extrusionOk="0">
                    <a:moveTo>
                      <a:pt x="3689" y="0"/>
                    </a:moveTo>
                    <a:cubicBezTo>
                      <a:pt x="2925" y="0"/>
                      <a:pt x="2161" y="176"/>
                      <a:pt x="1577" y="534"/>
                    </a:cubicBezTo>
                    <a:lnTo>
                      <a:pt x="0" y="1501"/>
                    </a:lnTo>
                    <a:lnTo>
                      <a:pt x="13064" y="9500"/>
                    </a:lnTo>
                    <a:cubicBezTo>
                      <a:pt x="14222" y="10221"/>
                      <a:pt x="14222" y="11374"/>
                      <a:pt x="13064" y="12095"/>
                    </a:cubicBezTo>
                    <a:lnTo>
                      <a:pt x="0" y="20104"/>
                    </a:lnTo>
                    <a:lnTo>
                      <a:pt x="1577" y="21071"/>
                    </a:lnTo>
                    <a:cubicBezTo>
                      <a:pt x="2161" y="21424"/>
                      <a:pt x="2925" y="21600"/>
                      <a:pt x="3689" y="21600"/>
                    </a:cubicBezTo>
                    <a:cubicBezTo>
                      <a:pt x="4453" y="21600"/>
                      <a:pt x="5217" y="21424"/>
                      <a:pt x="5801" y="21071"/>
                    </a:cubicBezTo>
                    <a:lnTo>
                      <a:pt x="20433" y="12095"/>
                    </a:lnTo>
                    <a:cubicBezTo>
                      <a:pt x="21600" y="11384"/>
                      <a:pt x="21600" y="10221"/>
                      <a:pt x="20433" y="9510"/>
                    </a:cubicBezTo>
                    <a:lnTo>
                      <a:pt x="5801" y="534"/>
                    </a:lnTo>
                    <a:cubicBezTo>
                      <a:pt x="5217" y="176"/>
                      <a:pt x="4453" y="0"/>
                      <a:pt x="3689" y="0"/>
                    </a:cubicBezTo>
                    <a:close/>
                  </a:path>
                </a:pathLst>
              </a:custGeom>
              <a:solidFill>
                <a:srgbClr val="F5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000000"/>
                    </a:solidFill>
                  </a:defRPr>
                </a:pPr>
                <a:endParaRPr sz="600" kern="0" dirty="0">
                  <a:solidFill>
                    <a:srgbClr val="000000"/>
                  </a:solidFill>
                  <a:latin typeface="Helvetica"/>
                  <a:sym typeface="Helvetica"/>
                </a:endParaRPr>
              </a:p>
            </p:txBody>
          </p:sp>
          <p:sp>
            <p:nvSpPr>
              <p:cNvPr id="48" name="Google Shape;2512;p80">
                <a:extLst>
                  <a:ext uri="{FF2B5EF4-FFF2-40B4-BE49-F238E27FC236}">
                    <a16:creationId xmlns:a16="http://schemas.microsoft.com/office/drawing/2014/main" id="{D2C6DE42-CAFA-1ED0-3AFE-B604D11CC233}"/>
                  </a:ext>
                </a:extLst>
              </p:cNvPr>
              <p:cNvSpPr/>
              <p:nvPr/>
            </p:nvSpPr>
            <p:spPr>
              <a:xfrm>
                <a:off x="245537" y="1138374"/>
                <a:ext cx="592840" cy="108739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431" h="21600" extrusionOk="0">
                    <a:moveTo>
                      <a:pt x="4731" y="0"/>
                    </a:moveTo>
                    <a:cubicBezTo>
                      <a:pt x="2325" y="0"/>
                      <a:pt x="0" y="1075"/>
                      <a:pt x="0" y="2696"/>
                    </a:cubicBezTo>
                    <a:lnTo>
                      <a:pt x="0" y="18919"/>
                    </a:lnTo>
                    <a:cubicBezTo>
                      <a:pt x="0" y="20540"/>
                      <a:pt x="2325" y="21600"/>
                      <a:pt x="4731" y="21600"/>
                    </a:cubicBezTo>
                    <a:cubicBezTo>
                      <a:pt x="5866" y="21600"/>
                      <a:pt x="7056" y="21366"/>
                      <a:pt x="8002" y="20805"/>
                    </a:cubicBezTo>
                    <a:lnTo>
                      <a:pt x="16923" y="15678"/>
                    </a:lnTo>
                    <a:cubicBezTo>
                      <a:pt x="21600" y="12997"/>
                      <a:pt x="21600" y="8634"/>
                      <a:pt x="16923" y="5938"/>
                    </a:cubicBezTo>
                    <a:lnTo>
                      <a:pt x="8002" y="795"/>
                    </a:lnTo>
                    <a:cubicBezTo>
                      <a:pt x="7056" y="249"/>
                      <a:pt x="5866" y="0"/>
                      <a:pt x="4731" y="0"/>
                    </a:cubicBezTo>
                    <a:close/>
                  </a:path>
                </a:pathLst>
              </a:custGeom>
              <a:solidFill>
                <a:srgbClr val="F5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defTabSz="228600" hangingPunct="0">
                  <a:defRPr sz="1200">
                    <a:solidFill>
                      <a:srgbClr val="A8D9C8"/>
                    </a:solidFill>
                  </a:defRPr>
                </a:pPr>
                <a:endParaRPr sz="600" kern="0">
                  <a:solidFill>
                    <a:srgbClr val="A8D9C8"/>
                  </a:solidFill>
                  <a:latin typeface="Helvetica"/>
                  <a:sym typeface="Helvetica"/>
                </a:endParaRPr>
              </a:p>
            </p:txBody>
          </p:sp>
        </p:grpSp>
        <p:sp>
          <p:nvSpPr>
            <p:cNvPr id="45" name="CuadroTexto 44">
              <a:extLst>
                <a:ext uri="{FF2B5EF4-FFF2-40B4-BE49-F238E27FC236}">
                  <a16:creationId xmlns:a16="http://schemas.microsoft.com/office/drawing/2014/main" id="{3BFAA67F-3B84-8779-B4E5-671A15620A74}"/>
                </a:ext>
              </a:extLst>
            </p:cNvPr>
            <p:cNvSpPr txBox="1"/>
            <p:nvPr/>
          </p:nvSpPr>
          <p:spPr>
            <a:xfrm>
              <a:off x="1451285" y="2745156"/>
              <a:ext cx="3092419" cy="7078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Treatment whose effect is under study</a:t>
              </a:r>
              <a:endParaRPr lang="es-CH" sz="2400" dirty="0"/>
            </a:p>
          </p:txBody>
        </p:sp>
        <p:sp>
          <p:nvSpPr>
            <p:cNvPr id="46" name="CuadroTexto 45">
              <a:extLst>
                <a:ext uri="{FF2B5EF4-FFF2-40B4-BE49-F238E27FC236}">
                  <a16:creationId xmlns:a16="http://schemas.microsoft.com/office/drawing/2014/main" id="{DE535DC2-F6B3-3BBD-B750-BC08984B075B}"/>
                </a:ext>
              </a:extLst>
            </p:cNvPr>
            <p:cNvSpPr txBox="1"/>
            <p:nvPr/>
          </p:nvSpPr>
          <p:spPr>
            <a:xfrm>
              <a:off x="1295169" y="2338288"/>
              <a:ext cx="2934569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Treatment</a:t>
              </a:r>
              <a:endParaRPr lang="es-CH" sz="2800" b="1" dirty="0"/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34A34128-7502-3E45-0729-2691730CFE86}"/>
              </a:ext>
            </a:extLst>
          </p:cNvPr>
          <p:cNvGrpSpPr/>
          <p:nvPr/>
        </p:nvGrpSpPr>
        <p:grpSpPr>
          <a:xfrm>
            <a:off x="3282303" y="1242700"/>
            <a:ext cx="3902360" cy="3969860"/>
            <a:chOff x="1745718" y="1621623"/>
            <a:chExt cx="3290314" cy="3424544"/>
          </a:xfrm>
        </p:grpSpPr>
        <p:sp>
          <p:nvSpPr>
            <p:cNvPr id="3" name="Círculo">
              <a:extLst>
                <a:ext uri="{FF2B5EF4-FFF2-40B4-BE49-F238E27FC236}">
                  <a16:creationId xmlns:a16="http://schemas.microsoft.com/office/drawing/2014/main" id="{DBD45956-9030-1651-5789-E7903552865B}"/>
                </a:ext>
              </a:extLst>
            </p:cNvPr>
            <p:cNvSpPr/>
            <p:nvPr/>
          </p:nvSpPr>
          <p:spPr>
            <a:xfrm rot="4627773">
              <a:off x="1758952" y="3848943"/>
              <a:ext cx="1171805" cy="1198273"/>
            </a:xfrm>
            <a:prstGeom prst="ellipse">
              <a:avLst/>
            </a:prstGeom>
            <a:solidFill>
              <a:srgbClr val="BEE4D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4" name="Círculo">
              <a:extLst>
                <a:ext uri="{FF2B5EF4-FFF2-40B4-BE49-F238E27FC236}">
                  <a16:creationId xmlns:a16="http://schemas.microsoft.com/office/drawing/2014/main" id="{6677BEE9-3970-290F-1863-722BAAA52093}"/>
                </a:ext>
              </a:extLst>
            </p:cNvPr>
            <p:cNvSpPr/>
            <p:nvPr/>
          </p:nvSpPr>
          <p:spPr>
            <a:xfrm rot="4627773">
              <a:off x="3850993" y="3861128"/>
              <a:ext cx="1171805" cy="1198273"/>
            </a:xfrm>
            <a:prstGeom prst="ellipse">
              <a:avLst/>
            </a:prstGeom>
            <a:solidFill>
              <a:srgbClr val="F5C56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5" name="Círculo">
              <a:extLst>
                <a:ext uri="{FF2B5EF4-FFF2-40B4-BE49-F238E27FC236}">
                  <a16:creationId xmlns:a16="http://schemas.microsoft.com/office/drawing/2014/main" id="{2EA3316F-089D-CF98-F321-B9E4BFEE1AA1}"/>
                </a:ext>
              </a:extLst>
            </p:cNvPr>
            <p:cNvSpPr/>
            <p:nvPr/>
          </p:nvSpPr>
          <p:spPr>
            <a:xfrm rot="4627773">
              <a:off x="2783687" y="1608389"/>
              <a:ext cx="1171805" cy="1198273"/>
            </a:xfrm>
            <a:prstGeom prst="ellipse">
              <a:avLst/>
            </a:prstGeom>
            <a:solidFill>
              <a:srgbClr val="E98CA9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>
                <a:lnSpc>
                  <a:spcPct val="10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Neue Medium"/>
                </a:defRPr>
              </a:pPr>
              <a:endParaRPr sz="1600" dirty="0"/>
            </a:p>
          </p:txBody>
        </p:sp>
        <p:cxnSp>
          <p:nvCxnSpPr>
            <p:cNvPr id="6" name="Conector recto de flecha 5">
              <a:extLst>
                <a:ext uri="{FF2B5EF4-FFF2-40B4-BE49-F238E27FC236}">
                  <a16:creationId xmlns:a16="http://schemas.microsoft.com/office/drawing/2014/main" id="{A9CFCEAF-B9A4-F589-C794-B404D392A5A1}"/>
                </a:ext>
              </a:extLst>
            </p:cNvPr>
            <p:cNvCxnSpPr>
              <a:cxnSpLocks/>
              <a:stCxn id="5" idx="5"/>
            </p:cNvCxnSpPr>
            <p:nvPr/>
          </p:nvCxnSpPr>
          <p:spPr>
            <a:xfrm flipH="1">
              <a:off x="2433720" y="2705780"/>
              <a:ext cx="615143" cy="115546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cto de flecha 6">
              <a:extLst>
                <a:ext uri="{FF2B5EF4-FFF2-40B4-BE49-F238E27FC236}">
                  <a16:creationId xmlns:a16="http://schemas.microsoft.com/office/drawing/2014/main" id="{810CAB8B-7B8B-A714-B669-B1AC19035523}"/>
                </a:ext>
              </a:extLst>
            </p:cNvPr>
            <p:cNvCxnSpPr>
              <a:cxnSpLocks/>
              <a:endCxn id="4" idx="2"/>
            </p:cNvCxnSpPr>
            <p:nvPr/>
          </p:nvCxnSpPr>
          <p:spPr>
            <a:xfrm>
              <a:off x="3716572" y="2681330"/>
              <a:ext cx="584085" cy="120775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Conector recto de flecha 7">
              <a:extLst>
                <a:ext uri="{FF2B5EF4-FFF2-40B4-BE49-F238E27FC236}">
                  <a16:creationId xmlns:a16="http://schemas.microsoft.com/office/drawing/2014/main" id="{2A93B45E-8171-FF3F-0A48-68337DC41213}"/>
                </a:ext>
              </a:extLst>
            </p:cNvPr>
            <p:cNvCxnSpPr>
              <a:cxnSpLocks/>
              <a:stCxn id="4" idx="4"/>
            </p:cNvCxnSpPr>
            <p:nvPr/>
          </p:nvCxnSpPr>
          <p:spPr>
            <a:xfrm flipH="1">
              <a:off x="2925366" y="4593721"/>
              <a:ext cx="92744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CuadroTexto 48">
            <a:extLst>
              <a:ext uri="{FF2B5EF4-FFF2-40B4-BE49-F238E27FC236}">
                <a16:creationId xmlns:a16="http://schemas.microsoft.com/office/drawing/2014/main" id="{9C21F0C3-0A39-EB00-2906-8571700A06C7}"/>
              </a:ext>
            </a:extLst>
          </p:cNvPr>
          <p:cNvSpPr txBox="1"/>
          <p:nvPr/>
        </p:nvSpPr>
        <p:spPr>
          <a:xfrm>
            <a:off x="3770173" y="4331067"/>
            <a:ext cx="51924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5E5E5E"/>
                </a:solidFill>
                <a:latin typeface="Helvetica"/>
                <a:sym typeface="Helvetica"/>
              </a:rPr>
              <a:t>Y</a:t>
            </a:r>
            <a:endParaRPr lang="es-CH" sz="2800" b="1" dirty="0"/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2F002A8E-1633-755A-7B3A-20F4635D39AA}"/>
              </a:ext>
            </a:extLst>
          </p:cNvPr>
          <p:cNvSpPr txBox="1"/>
          <p:nvPr/>
        </p:nvSpPr>
        <p:spPr>
          <a:xfrm>
            <a:off x="6330187" y="4331067"/>
            <a:ext cx="51924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5E5E5E"/>
                </a:solidFill>
                <a:latin typeface="Helvetica"/>
                <a:sym typeface="Helvetica"/>
              </a:rPr>
              <a:t>t</a:t>
            </a:r>
            <a:endParaRPr lang="es-CH" sz="2800" b="1" dirty="0"/>
          </a:p>
        </p:txBody>
      </p:sp>
      <p:sp>
        <p:nvSpPr>
          <p:cNvPr id="51" name="CuadroTexto 50">
            <a:extLst>
              <a:ext uri="{FF2B5EF4-FFF2-40B4-BE49-F238E27FC236}">
                <a16:creationId xmlns:a16="http://schemas.microsoft.com/office/drawing/2014/main" id="{CCA1DB32-0585-BAFC-494C-C51C881BB43C}"/>
              </a:ext>
            </a:extLst>
          </p:cNvPr>
          <p:cNvSpPr txBox="1"/>
          <p:nvPr/>
        </p:nvSpPr>
        <p:spPr>
          <a:xfrm>
            <a:off x="5016347" y="1711582"/>
            <a:ext cx="519244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rgbClr val="5E5E5E"/>
                </a:solidFill>
                <a:latin typeface="Helvetica"/>
                <a:sym typeface="Helvetica"/>
              </a:rPr>
              <a:t>X</a:t>
            </a:r>
            <a:endParaRPr lang="es-CH" sz="2800" b="1" dirty="0"/>
          </a:p>
        </p:txBody>
      </p:sp>
    </p:spTree>
    <p:extLst>
      <p:ext uri="{BB962C8B-B14F-4D97-AF65-F5344CB8AC3E}">
        <p14:creationId xmlns:p14="http://schemas.microsoft.com/office/powerpoint/2010/main" val="176781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CA238-B01F-95A9-C812-E6C3D50D5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CBB0C9E7-CDF1-F466-4123-E4567E596163}"/>
              </a:ext>
            </a:extLst>
          </p:cNvPr>
          <p:cNvSpPr txBox="1"/>
          <p:nvPr/>
        </p:nvSpPr>
        <p:spPr>
          <a:xfrm>
            <a:off x="433779" y="58475"/>
            <a:ext cx="11318092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Machine Learning for causal inference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375E6AFB-316F-D32B-5410-58B991D7F9A2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6</a:t>
            </a:fld>
            <a:endParaRPr kern="0"/>
          </a:p>
        </p:txBody>
      </p:sp>
      <p:grpSp>
        <p:nvGrpSpPr>
          <p:cNvPr id="58" name="Grupo 57">
            <a:extLst>
              <a:ext uri="{FF2B5EF4-FFF2-40B4-BE49-F238E27FC236}">
                <a16:creationId xmlns:a16="http://schemas.microsoft.com/office/drawing/2014/main" id="{BF282BEE-E1BF-1681-FAF3-BB64B6E2C6EB}"/>
              </a:ext>
            </a:extLst>
          </p:cNvPr>
          <p:cNvGrpSpPr/>
          <p:nvPr/>
        </p:nvGrpSpPr>
        <p:grpSpPr>
          <a:xfrm>
            <a:off x="635624" y="1075200"/>
            <a:ext cx="10912598" cy="3694351"/>
            <a:chOff x="635624" y="1684607"/>
            <a:chExt cx="10912598" cy="3694351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8B64E827-4EBC-297C-5314-3589068BBF3C}"/>
                </a:ext>
              </a:extLst>
            </p:cNvPr>
            <p:cNvGrpSpPr/>
            <p:nvPr/>
          </p:nvGrpSpPr>
          <p:grpSpPr>
            <a:xfrm>
              <a:off x="2220795" y="1831341"/>
              <a:ext cx="7745591" cy="3547617"/>
              <a:chOff x="2903528" y="1743168"/>
              <a:chExt cx="6252959" cy="2649997"/>
            </a:xfrm>
          </p:grpSpPr>
          <p:sp>
            <p:nvSpPr>
              <p:cNvPr id="14" name="Trapecio 13">
                <a:extLst>
                  <a:ext uri="{FF2B5EF4-FFF2-40B4-BE49-F238E27FC236}">
                    <a16:creationId xmlns:a16="http://schemas.microsoft.com/office/drawing/2014/main" id="{C35624E4-5854-852C-F96C-0F5388604ED6}"/>
                  </a:ext>
                </a:extLst>
              </p:cNvPr>
              <p:cNvSpPr/>
              <p:nvPr/>
            </p:nvSpPr>
            <p:spPr>
              <a:xfrm rot="5400000">
                <a:off x="3032737" y="1643884"/>
                <a:ext cx="1997763" cy="2256182"/>
              </a:xfrm>
              <a:prstGeom prst="trapezoid">
                <a:avLst/>
              </a:prstGeom>
              <a:solidFill>
                <a:srgbClr val="0070C0">
                  <a:alpha val="38704"/>
                </a:srgbClr>
              </a:solidFill>
              <a:ln w="12700" cap="flat" cmpd="sng" algn="ctr">
                <a:solidFill>
                  <a:srgbClr val="4472C4">
                    <a:shade val="50000"/>
                    <a:alpha val="3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5" name="Trapecio 14">
                <a:extLst>
                  <a:ext uri="{FF2B5EF4-FFF2-40B4-BE49-F238E27FC236}">
                    <a16:creationId xmlns:a16="http://schemas.microsoft.com/office/drawing/2014/main" id="{7D2ECAD7-C0FF-7DE5-FFEF-C306E23B8FDB}"/>
                  </a:ext>
                </a:extLst>
              </p:cNvPr>
              <p:cNvSpPr/>
              <p:nvPr/>
            </p:nvSpPr>
            <p:spPr>
              <a:xfrm rot="16200000">
                <a:off x="7029514" y="1613959"/>
                <a:ext cx="1997763" cy="2256182"/>
              </a:xfrm>
              <a:prstGeom prst="trapezoid">
                <a:avLst/>
              </a:prstGeom>
              <a:solidFill>
                <a:srgbClr val="0070C0">
                  <a:alpha val="39000"/>
                </a:srgbClr>
              </a:solidFill>
              <a:ln w="12700" cap="flat" cmpd="sng" algn="ctr">
                <a:solidFill>
                  <a:srgbClr val="4472C4">
                    <a:shade val="50000"/>
                    <a:alpha val="3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CH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F5D781E1-5703-CE54-0EDB-0C83789FF254}"/>
                  </a:ext>
                </a:extLst>
              </p:cNvPr>
              <p:cNvSpPr txBox="1"/>
              <p:nvPr/>
            </p:nvSpPr>
            <p:spPr>
              <a:xfrm>
                <a:off x="3438589" y="2582176"/>
                <a:ext cx="1003439" cy="2988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000" b="1" dirty="0">
                    <a:solidFill>
                      <a:schemeClr val="tx2">
                        <a:lumMod val="10000"/>
                      </a:schemeClr>
                    </a:solidFill>
                    <a:latin typeface="Helvetica" pitchFamily="2" charset="0"/>
                  </a:rPr>
                  <a:t>P</a:t>
                </a:r>
                <a:r>
                  <a:rPr lang="es-CH" sz="2000" b="1" dirty="0">
                    <a:solidFill>
                      <a:schemeClr val="tx2">
                        <a:lumMod val="10000"/>
                      </a:schemeClr>
                    </a:solidFill>
                    <a:latin typeface="Helvetica" pitchFamily="2" charset="0"/>
                  </a:rPr>
                  <a:t>(X,Y,t)</a:t>
                </a: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ABD30F29-1EEE-2CB2-26F4-459371BC0EAA}"/>
                  </a:ext>
                </a:extLst>
              </p:cNvPr>
              <p:cNvSpPr txBox="1"/>
              <p:nvPr/>
            </p:nvSpPr>
            <p:spPr>
              <a:xfrm>
                <a:off x="7564155" y="2582176"/>
                <a:ext cx="1338056" cy="275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b="1" dirty="0">
                    <a:solidFill>
                      <a:schemeClr val="tx2">
                        <a:lumMod val="10000"/>
                      </a:schemeClr>
                    </a:solidFill>
                    <a:latin typeface="Helvetica" pitchFamily="2" charset="0"/>
                  </a:rPr>
                  <a:t>Q</a:t>
                </a:r>
                <a:r>
                  <a:rPr lang="es-CH" b="1" dirty="0">
                    <a:solidFill>
                      <a:schemeClr val="tx2">
                        <a:lumMod val="10000"/>
                      </a:schemeClr>
                    </a:solidFill>
                    <a:latin typeface="Helvetica" pitchFamily="2" charset="0"/>
                  </a:rPr>
                  <a:t>(X,Y/Z)</a:t>
                </a:r>
              </a:p>
            </p:txBody>
          </p:sp>
          <p:sp>
            <p:nvSpPr>
              <p:cNvPr id="18" name="Rectángulo 17">
                <a:extLst>
                  <a:ext uri="{FF2B5EF4-FFF2-40B4-BE49-F238E27FC236}">
                    <a16:creationId xmlns:a16="http://schemas.microsoft.com/office/drawing/2014/main" id="{74365333-877D-FED7-C502-6B3F9B809309}"/>
                  </a:ext>
                </a:extLst>
              </p:cNvPr>
              <p:cNvSpPr/>
              <p:nvPr/>
            </p:nvSpPr>
            <p:spPr>
              <a:xfrm>
                <a:off x="5568664" y="1855230"/>
                <a:ext cx="922686" cy="2078809"/>
              </a:xfrm>
              <a:prstGeom prst="rect">
                <a:avLst/>
              </a:prstGeom>
              <a:solidFill>
                <a:schemeClr val="accent6">
                  <a:alpha val="39000"/>
                </a:schemeClr>
              </a:solidFill>
              <a:ln w="12700" cap="flat" cmpd="sng" algn="ctr">
                <a:solidFill>
                  <a:srgbClr val="4472C4">
                    <a:shade val="50000"/>
                    <a:alpha val="39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CH" sz="18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10000"/>
                      </a:schemeClr>
                    </a:solidFill>
                    <a:effectLst/>
                    <a:uLnTx/>
                    <a:uFillTx/>
                    <a:latin typeface="Helvetica" pitchFamily="2" charset="0"/>
                  </a:rPr>
                  <a:t>P(Z)</a:t>
                </a:r>
              </a:p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s-CH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tx2">
                        <a:lumMod val="10000"/>
                      </a:schemeClr>
                    </a:solidFill>
                    <a:effectLst/>
                    <a:uLnTx/>
                    <a:uFillTx/>
                    <a:latin typeface="Helvetica" pitchFamily="2" charset="0"/>
                  </a:rPr>
                  <a:t>[N(0,1)]</a:t>
                </a:r>
              </a:p>
            </p:txBody>
          </p:sp>
          <p:sp>
            <p:nvSpPr>
              <p:cNvPr id="19" name="CuadroTexto 18">
                <a:extLst>
                  <a:ext uri="{FF2B5EF4-FFF2-40B4-BE49-F238E27FC236}">
                    <a16:creationId xmlns:a16="http://schemas.microsoft.com/office/drawing/2014/main" id="{BE15456A-9EA1-D4DB-4987-11751E2C0173}"/>
                  </a:ext>
                </a:extLst>
              </p:cNvPr>
              <p:cNvSpPr txBox="1"/>
              <p:nvPr/>
            </p:nvSpPr>
            <p:spPr>
              <a:xfrm>
                <a:off x="5336415" y="4117282"/>
                <a:ext cx="1608899" cy="2758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CH" b="1" dirty="0">
                    <a:solidFill>
                      <a:prstClr val="black"/>
                    </a:solidFill>
                    <a:latin typeface="Helvetica" pitchFamily="2" charset="0"/>
                  </a:rPr>
                  <a:t>P(Z)=Q(Z/X,Y,t)</a:t>
                </a:r>
              </a:p>
            </p:txBody>
          </p:sp>
        </p:grpSp>
        <p:grpSp>
          <p:nvGrpSpPr>
            <p:cNvPr id="29" name="Grupo 28">
              <a:extLst>
                <a:ext uri="{FF2B5EF4-FFF2-40B4-BE49-F238E27FC236}">
                  <a16:creationId xmlns:a16="http://schemas.microsoft.com/office/drawing/2014/main" id="{7609794C-F04D-297C-40CD-B144ECFBEC51}"/>
                </a:ext>
              </a:extLst>
            </p:cNvPr>
            <p:cNvGrpSpPr/>
            <p:nvPr/>
          </p:nvGrpSpPr>
          <p:grpSpPr>
            <a:xfrm>
              <a:off x="635624" y="1684607"/>
              <a:ext cx="1075261" cy="3410729"/>
              <a:chOff x="433779" y="1709769"/>
              <a:chExt cx="1075261" cy="3410729"/>
            </a:xfrm>
          </p:grpSpPr>
          <p:sp>
            <p:nvSpPr>
              <p:cNvPr id="23" name="Círculo">
                <a:extLst>
                  <a:ext uri="{FF2B5EF4-FFF2-40B4-BE49-F238E27FC236}">
                    <a16:creationId xmlns:a16="http://schemas.microsoft.com/office/drawing/2014/main" id="{B6DFEB42-D390-E508-0DC6-8D45A240FEAA}"/>
                  </a:ext>
                </a:extLst>
              </p:cNvPr>
              <p:cNvSpPr/>
              <p:nvPr/>
            </p:nvSpPr>
            <p:spPr>
              <a:xfrm>
                <a:off x="433779" y="1709769"/>
                <a:ext cx="1052669" cy="999240"/>
              </a:xfrm>
              <a:prstGeom prst="ellipse">
                <a:avLst/>
              </a:prstGeom>
              <a:solidFill>
                <a:srgbClr val="E98C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r>
                  <a:rPr lang="en-US" sz="1600" dirty="0">
                    <a:solidFill>
                      <a:schemeClr val="tx2">
                        <a:lumMod val="10000"/>
                      </a:schemeClr>
                    </a:solidFill>
                  </a:rPr>
                  <a:t>X</a:t>
                </a:r>
                <a:endParaRPr sz="16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4" name="Círculo">
                <a:extLst>
                  <a:ext uri="{FF2B5EF4-FFF2-40B4-BE49-F238E27FC236}">
                    <a16:creationId xmlns:a16="http://schemas.microsoft.com/office/drawing/2014/main" id="{32A6B58F-14F7-C3D4-870F-8D10C032F6B5}"/>
                  </a:ext>
                </a:extLst>
              </p:cNvPr>
              <p:cNvSpPr/>
              <p:nvPr/>
            </p:nvSpPr>
            <p:spPr>
              <a:xfrm>
                <a:off x="456371" y="2921089"/>
                <a:ext cx="1052669" cy="999240"/>
              </a:xfrm>
              <a:prstGeom prst="ellipse">
                <a:avLst/>
              </a:prstGeom>
              <a:solidFill>
                <a:srgbClr val="BEE4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r>
                  <a:rPr lang="en-US" sz="1600" dirty="0">
                    <a:solidFill>
                      <a:schemeClr val="tx2">
                        <a:lumMod val="10000"/>
                      </a:schemeClr>
                    </a:solidFill>
                  </a:rPr>
                  <a:t>Y</a:t>
                </a:r>
                <a:endParaRPr sz="16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5" name="Círculo">
                <a:extLst>
                  <a:ext uri="{FF2B5EF4-FFF2-40B4-BE49-F238E27FC236}">
                    <a16:creationId xmlns:a16="http://schemas.microsoft.com/office/drawing/2014/main" id="{0C62EC97-F7EE-4793-5415-9074E25B581B}"/>
                  </a:ext>
                </a:extLst>
              </p:cNvPr>
              <p:cNvSpPr/>
              <p:nvPr/>
            </p:nvSpPr>
            <p:spPr>
              <a:xfrm>
                <a:off x="456370" y="4121258"/>
                <a:ext cx="1052669" cy="999240"/>
              </a:xfrm>
              <a:prstGeom prst="ellipse">
                <a:avLst/>
              </a:prstGeom>
              <a:solidFill>
                <a:srgbClr val="F5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r>
                  <a:rPr lang="en-US" sz="1600" dirty="0">
                    <a:solidFill>
                      <a:schemeClr val="tx2">
                        <a:lumMod val="10000"/>
                      </a:schemeClr>
                    </a:solidFill>
                  </a:rPr>
                  <a:t>t</a:t>
                </a:r>
                <a:endParaRPr sz="16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p:grpSp>
        <p:grpSp>
          <p:nvGrpSpPr>
            <p:cNvPr id="30" name="Grupo 29">
              <a:extLst>
                <a:ext uri="{FF2B5EF4-FFF2-40B4-BE49-F238E27FC236}">
                  <a16:creationId xmlns:a16="http://schemas.microsoft.com/office/drawing/2014/main" id="{EE0881AF-C2F3-E55A-C545-85F618FAC9A9}"/>
                </a:ext>
              </a:extLst>
            </p:cNvPr>
            <p:cNvGrpSpPr/>
            <p:nvPr/>
          </p:nvGrpSpPr>
          <p:grpSpPr>
            <a:xfrm>
              <a:off x="10472961" y="2112553"/>
              <a:ext cx="1075261" cy="2210560"/>
              <a:chOff x="10472961" y="2112553"/>
              <a:chExt cx="1075261" cy="2210560"/>
            </a:xfrm>
          </p:grpSpPr>
          <p:sp>
            <p:nvSpPr>
              <p:cNvPr id="26" name="Círculo">
                <a:extLst>
                  <a:ext uri="{FF2B5EF4-FFF2-40B4-BE49-F238E27FC236}">
                    <a16:creationId xmlns:a16="http://schemas.microsoft.com/office/drawing/2014/main" id="{52CDFAAA-D9F1-20B4-346D-5707B0AC8416}"/>
                  </a:ext>
                </a:extLst>
              </p:cNvPr>
              <p:cNvSpPr/>
              <p:nvPr/>
            </p:nvSpPr>
            <p:spPr>
              <a:xfrm>
                <a:off x="10472961" y="2112553"/>
                <a:ext cx="1052669" cy="999240"/>
              </a:xfrm>
              <a:prstGeom prst="ellipse">
                <a:avLst/>
              </a:prstGeom>
              <a:solidFill>
                <a:srgbClr val="E98C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r>
                  <a:rPr lang="en-US" sz="1600" dirty="0">
                    <a:solidFill>
                      <a:schemeClr val="tx2">
                        <a:lumMod val="10000"/>
                      </a:schemeClr>
                    </a:solidFill>
                  </a:rPr>
                  <a:t>X</a:t>
                </a:r>
                <a:endParaRPr sz="16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  <p:sp>
            <p:nvSpPr>
              <p:cNvPr id="27" name="Círculo">
                <a:extLst>
                  <a:ext uri="{FF2B5EF4-FFF2-40B4-BE49-F238E27FC236}">
                    <a16:creationId xmlns:a16="http://schemas.microsoft.com/office/drawing/2014/main" id="{486D6AEB-A2D6-E2A3-AAFA-53F44372297D}"/>
                  </a:ext>
                </a:extLst>
              </p:cNvPr>
              <p:cNvSpPr/>
              <p:nvPr/>
            </p:nvSpPr>
            <p:spPr>
              <a:xfrm>
                <a:off x="10495553" y="3323873"/>
                <a:ext cx="1052669" cy="999240"/>
              </a:xfrm>
              <a:prstGeom prst="ellipse">
                <a:avLst/>
              </a:prstGeom>
              <a:solidFill>
                <a:srgbClr val="BEE4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algn="ctr"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r>
                  <a:rPr lang="en-US" sz="1600" dirty="0">
                    <a:solidFill>
                      <a:schemeClr val="tx2">
                        <a:lumMod val="10000"/>
                      </a:schemeClr>
                    </a:solidFill>
                  </a:rPr>
                  <a:t>Y</a:t>
                </a:r>
                <a:endParaRPr sz="1600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p:grpSp>
      </p:grpSp>
      <p:grpSp>
        <p:nvGrpSpPr>
          <p:cNvPr id="52" name="Grupo 51">
            <a:extLst>
              <a:ext uri="{FF2B5EF4-FFF2-40B4-BE49-F238E27FC236}">
                <a16:creationId xmlns:a16="http://schemas.microsoft.com/office/drawing/2014/main" id="{5333BFBA-034B-E9C3-E317-1614ACFE32F2}"/>
              </a:ext>
            </a:extLst>
          </p:cNvPr>
          <p:cNvGrpSpPr/>
          <p:nvPr/>
        </p:nvGrpSpPr>
        <p:grpSpPr>
          <a:xfrm>
            <a:off x="433779" y="4916544"/>
            <a:ext cx="11431119" cy="1388990"/>
            <a:chOff x="1295169" y="2237929"/>
            <a:chExt cx="3383279" cy="1388990"/>
          </a:xfrm>
        </p:grpSpPr>
        <p:sp>
          <p:nvSpPr>
            <p:cNvPr id="54" name="CuadroTexto 53">
              <a:extLst>
                <a:ext uri="{FF2B5EF4-FFF2-40B4-BE49-F238E27FC236}">
                  <a16:creationId xmlns:a16="http://schemas.microsoft.com/office/drawing/2014/main" id="{E25B38A6-45EB-B27A-9C0E-F0AD363975A9}"/>
                </a:ext>
              </a:extLst>
            </p:cNvPr>
            <p:cNvSpPr txBox="1"/>
            <p:nvPr/>
          </p:nvSpPr>
          <p:spPr>
            <a:xfrm>
              <a:off x="1451285" y="2655948"/>
              <a:ext cx="3227163" cy="97097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Extract Z from </a:t>
              </a:r>
              <a:r>
                <a:rPr lang="en-US" sz="2000" kern="0" dirty="0" err="1">
                  <a:solidFill>
                    <a:srgbClr val="5E5E5E"/>
                  </a:solidFill>
                  <a:latin typeface="Helvetica"/>
                  <a:sym typeface="Helvetica"/>
                </a:rPr>
                <a:t>X,Y,t</a:t>
              </a: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 (p(Z/</a:t>
              </a:r>
              <a:r>
                <a:rPr lang="en-US" sz="2000" kern="0" dirty="0" err="1">
                  <a:solidFill>
                    <a:srgbClr val="5E5E5E"/>
                  </a:solidFill>
                  <a:latin typeface="Helvetica"/>
                  <a:sym typeface="Helvetica"/>
                </a:rPr>
                <a:t>X,Y,t</a:t>
              </a: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)): acquire all the data responsible for the outcome Y</a:t>
              </a:r>
            </a:p>
            <a:p>
              <a:pPr marL="342900" indent="-342900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Predict Y (q(Y/</a:t>
              </a:r>
              <a:r>
                <a:rPr lang="en-US" sz="2000" kern="0" dirty="0" err="1">
                  <a:solidFill>
                    <a:srgbClr val="5E5E5E"/>
                  </a:solidFill>
                  <a:latin typeface="Helvetica"/>
                  <a:sym typeface="Helvetica"/>
                </a:rPr>
                <a:t>Z,X,t</a:t>
              </a: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)): have </a:t>
              </a:r>
              <a:r>
                <a:rPr lang="en-GB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counterfactual</a:t>
              </a:r>
              <a:r>
                <a:rPr lang="en-US" sz="2000" kern="0" dirty="0">
                  <a:solidFill>
                    <a:srgbClr val="5E5E5E"/>
                  </a:solidFill>
                  <a:latin typeface="Helvetica"/>
                  <a:sym typeface="Helvetica"/>
                </a:rPr>
                <a:t> data to understand how t affects the outcome Y</a:t>
              </a:r>
            </a:p>
          </p:txBody>
        </p:sp>
        <p:sp>
          <p:nvSpPr>
            <p:cNvPr id="55" name="CuadroTexto 54">
              <a:extLst>
                <a:ext uri="{FF2B5EF4-FFF2-40B4-BE49-F238E27FC236}">
                  <a16:creationId xmlns:a16="http://schemas.microsoft.com/office/drawing/2014/main" id="{AF6F8A6B-C37C-CA2A-BE61-FF32BABCFE22}"/>
                </a:ext>
              </a:extLst>
            </p:cNvPr>
            <p:cNvSpPr txBox="1"/>
            <p:nvPr/>
          </p:nvSpPr>
          <p:spPr>
            <a:xfrm>
              <a:off x="1295169" y="2237929"/>
              <a:ext cx="2934569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What CVAE offers</a:t>
              </a:r>
              <a:endParaRPr lang="es-CH" sz="2800" b="1" dirty="0"/>
            </a:p>
          </p:txBody>
        </p:sp>
      </p:grpSp>
      <p:sp>
        <p:nvSpPr>
          <p:cNvPr id="62" name="CuadroTexto 61">
            <a:extLst>
              <a:ext uri="{FF2B5EF4-FFF2-40B4-BE49-F238E27FC236}">
                <a16:creationId xmlns:a16="http://schemas.microsoft.com/office/drawing/2014/main" id="{08F5E47D-D928-97F4-A093-2D241A7DB173}"/>
              </a:ext>
            </a:extLst>
          </p:cNvPr>
          <p:cNvSpPr txBox="1"/>
          <p:nvPr/>
        </p:nvSpPr>
        <p:spPr>
          <a:xfrm>
            <a:off x="8436505" y="6489616"/>
            <a:ext cx="3755495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s-CH" sz="1000" i="1" u="sng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rPr>
              <a:t>https://indico.cern.ch/event/1225408/contributions/5249322/</a:t>
            </a:r>
          </a:p>
        </p:txBody>
      </p:sp>
    </p:spTree>
    <p:extLst>
      <p:ext uri="{BB962C8B-B14F-4D97-AF65-F5344CB8AC3E}">
        <p14:creationId xmlns:p14="http://schemas.microsoft.com/office/powerpoint/2010/main" val="3993746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38BFA-8C81-6E05-6E3F-C7DF281AF7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12ED0D20-EF0A-ED45-9ACC-1CC5DB724DAD}"/>
              </a:ext>
            </a:extLst>
          </p:cNvPr>
          <p:cNvSpPr txBox="1"/>
          <p:nvPr/>
        </p:nvSpPr>
        <p:spPr>
          <a:xfrm>
            <a:off x="393214" y="193277"/>
            <a:ext cx="11318092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Proof of concept: statins treatment effect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F4DDC5BC-DF2B-6A79-A2E6-BC0E48C25D50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7</a:t>
            </a:fld>
            <a:endParaRPr kern="0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3F65CE8-72C4-F54A-3FD8-80033AEA46A3}"/>
              </a:ext>
            </a:extLst>
          </p:cNvPr>
          <p:cNvGrpSpPr/>
          <p:nvPr/>
        </p:nvGrpSpPr>
        <p:grpSpPr>
          <a:xfrm>
            <a:off x="1436832" y="1365361"/>
            <a:ext cx="10436344" cy="4868541"/>
            <a:chOff x="1336473" y="1242700"/>
            <a:chExt cx="10436344" cy="4868541"/>
          </a:xfrm>
        </p:grpSpPr>
        <p:grpSp>
          <p:nvGrpSpPr>
            <p:cNvPr id="20" name="Grupo 19">
              <a:extLst>
                <a:ext uri="{FF2B5EF4-FFF2-40B4-BE49-F238E27FC236}">
                  <a16:creationId xmlns:a16="http://schemas.microsoft.com/office/drawing/2014/main" id="{75BD8DC6-E5BE-DE86-4451-DC5CD2547E77}"/>
                </a:ext>
              </a:extLst>
            </p:cNvPr>
            <p:cNvGrpSpPr/>
            <p:nvPr/>
          </p:nvGrpSpPr>
          <p:grpSpPr>
            <a:xfrm>
              <a:off x="3237699" y="1242700"/>
              <a:ext cx="3902360" cy="3969860"/>
              <a:chOff x="1708110" y="1621623"/>
              <a:chExt cx="3290314" cy="3424544"/>
            </a:xfrm>
          </p:grpSpPr>
          <p:sp>
            <p:nvSpPr>
              <p:cNvPr id="3" name="Círculo">
                <a:extLst>
                  <a:ext uri="{FF2B5EF4-FFF2-40B4-BE49-F238E27FC236}">
                    <a16:creationId xmlns:a16="http://schemas.microsoft.com/office/drawing/2014/main" id="{6A9AFB68-9DD1-FF80-769E-4309473BE5C7}"/>
                  </a:ext>
                </a:extLst>
              </p:cNvPr>
              <p:cNvSpPr/>
              <p:nvPr/>
            </p:nvSpPr>
            <p:spPr>
              <a:xfrm rot="4627773">
                <a:off x="1721344" y="3848943"/>
                <a:ext cx="1171805" cy="1198273"/>
              </a:xfrm>
              <a:prstGeom prst="ellipse">
                <a:avLst/>
              </a:prstGeom>
              <a:solidFill>
                <a:srgbClr val="BEE4D7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sp>
            <p:nvSpPr>
              <p:cNvPr id="4" name="Círculo">
                <a:extLst>
                  <a:ext uri="{FF2B5EF4-FFF2-40B4-BE49-F238E27FC236}">
                    <a16:creationId xmlns:a16="http://schemas.microsoft.com/office/drawing/2014/main" id="{F521D92E-3ECD-B3FD-52C8-9A1A079AF25C}"/>
                  </a:ext>
                </a:extLst>
              </p:cNvPr>
              <p:cNvSpPr/>
              <p:nvPr/>
            </p:nvSpPr>
            <p:spPr>
              <a:xfrm rot="4627773">
                <a:off x="3813385" y="3861128"/>
                <a:ext cx="1171805" cy="1198273"/>
              </a:xfrm>
              <a:prstGeom prst="ellipse">
                <a:avLst/>
              </a:prstGeom>
              <a:solidFill>
                <a:srgbClr val="F5C56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sp>
            <p:nvSpPr>
              <p:cNvPr id="5" name="Círculo">
                <a:extLst>
                  <a:ext uri="{FF2B5EF4-FFF2-40B4-BE49-F238E27FC236}">
                    <a16:creationId xmlns:a16="http://schemas.microsoft.com/office/drawing/2014/main" id="{549C93B6-1EE0-9A04-070C-649B32A08239}"/>
                  </a:ext>
                </a:extLst>
              </p:cNvPr>
              <p:cNvSpPr/>
              <p:nvPr/>
            </p:nvSpPr>
            <p:spPr>
              <a:xfrm rot="4627773">
                <a:off x="2746079" y="1608389"/>
                <a:ext cx="1171805" cy="1198273"/>
              </a:xfrm>
              <a:prstGeom prst="ellipse">
                <a:avLst/>
              </a:prstGeom>
              <a:solidFill>
                <a:srgbClr val="E98CA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cxnSp>
            <p:nvCxnSpPr>
              <p:cNvPr id="6" name="Conector recto de flecha 5">
                <a:extLst>
                  <a:ext uri="{FF2B5EF4-FFF2-40B4-BE49-F238E27FC236}">
                    <a16:creationId xmlns:a16="http://schemas.microsoft.com/office/drawing/2014/main" id="{DDA26C39-0455-CC9A-B126-044B8623F2A7}"/>
                  </a:ext>
                </a:extLst>
              </p:cNvPr>
              <p:cNvCxnSpPr>
                <a:cxnSpLocks/>
                <a:stCxn id="5" idx="5"/>
              </p:cNvCxnSpPr>
              <p:nvPr/>
            </p:nvCxnSpPr>
            <p:spPr>
              <a:xfrm flipH="1">
                <a:off x="2396112" y="2705780"/>
                <a:ext cx="615143" cy="11554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Conector recto de flecha 6">
                <a:extLst>
                  <a:ext uri="{FF2B5EF4-FFF2-40B4-BE49-F238E27FC236}">
                    <a16:creationId xmlns:a16="http://schemas.microsoft.com/office/drawing/2014/main" id="{E59EA974-AD30-1BD6-D0E8-EC156FAA408B}"/>
                  </a:ext>
                </a:extLst>
              </p:cNvPr>
              <p:cNvCxnSpPr>
                <a:cxnSpLocks/>
                <a:endCxn id="4" idx="2"/>
              </p:cNvCxnSpPr>
              <p:nvPr/>
            </p:nvCxnSpPr>
            <p:spPr>
              <a:xfrm>
                <a:off x="3678964" y="2681330"/>
                <a:ext cx="584085" cy="12077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Conector recto de flecha 7">
                <a:extLst>
                  <a:ext uri="{FF2B5EF4-FFF2-40B4-BE49-F238E27FC236}">
                    <a16:creationId xmlns:a16="http://schemas.microsoft.com/office/drawing/2014/main" id="{65929BAE-ACC4-E53A-4967-F10F7EF6579E}"/>
                  </a:ext>
                </a:extLst>
              </p:cNvPr>
              <p:cNvCxnSpPr>
                <a:cxnSpLocks/>
                <a:stCxn id="4" idx="4"/>
              </p:cNvCxnSpPr>
              <p:nvPr/>
            </p:nvCxnSpPr>
            <p:spPr>
              <a:xfrm flipH="1">
                <a:off x="2887758" y="4593721"/>
                <a:ext cx="927446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upo 35">
              <a:extLst>
                <a:ext uri="{FF2B5EF4-FFF2-40B4-BE49-F238E27FC236}">
                  <a16:creationId xmlns:a16="http://schemas.microsoft.com/office/drawing/2014/main" id="{0E284CA7-6B72-D179-30E6-2A6E737D70BA}"/>
                </a:ext>
              </a:extLst>
            </p:cNvPr>
            <p:cNvGrpSpPr/>
            <p:nvPr/>
          </p:nvGrpSpPr>
          <p:grpSpPr>
            <a:xfrm>
              <a:off x="1336473" y="5145734"/>
              <a:ext cx="4117200" cy="965507"/>
              <a:chOff x="382832" y="2179759"/>
              <a:chExt cx="4117200" cy="965507"/>
            </a:xfrm>
          </p:grpSpPr>
          <p:grpSp>
            <p:nvGrpSpPr>
              <p:cNvPr id="31" name="Google Shape;2510;p80">
                <a:extLst>
                  <a:ext uri="{FF2B5EF4-FFF2-40B4-BE49-F238E27FC236}">
                    <a16:creationId xmlns:a16="http://schemas.microsoft.com/office/drawing/2014/main" id="{0A4AE6DC-4100-EDA6-4984-7E923C9A3B8D}"/>
                  </a:ext>
                </a:extLst>
              </p:cNvPr>
              <p:cNvGrpSpPr/>
              <p:nvPr/>
            </p:nvGrpSpPr>
            <p:grpSpPr>
              <a:xfrm>
                <a:off x="382832" y="2179759"/>
                <a:ext cx="733921" cy="797622"/>
                <a:chOff x="-493792" y="0"/>
                <a:chExt cx="2034447" cy="3364143"/>
              </a:xfrm>
              <a:solidFill>
                <a:srgbClr val="BEE4D7"/>
              </a:solidFill>
            </p:grpSpPr>
            <p:sp>
              <p:nvSpPr>
                <p:cNvPr id="32" name="Google Shape;2511;p80">
                  <a:extLst>
                    <a:ext uri="{FF2B5EF4-FFF2-40B4-BE49-F238E27FC236}">
                      <a16:creationId xmlns:a16="http://schemas.microsoft.com/office/drawing/2014/main" id="{8B9E48AB-EF8F-C24A-AAF3-B5A6F22653BC}"/>
                    </a:ext>
                  </a:extLst>
                </p:cNvPr>
                <p:cNvSpPr/>
                <p:nvPr/>
              </p:nvSpPr>
              <p:spPr>
                <a:xfrm>
                  <a:off x="-493792" y="0"/>
                  <a:ext cx="2034447" cy="33641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08" h="21600" extrusionOk="0">
                      <a:moveTo>
                        <a:pt x="3689" y="0"/>
                      </a:moveTo>
                      <a:cubicBezTo>
                        <a:pt x="2925" y="0"/>
                        <a:pt x="2161" y="176"/>
                        <a:pt x="1577" y="534"/>
                      </a:cubicBezTo>
                      <a:lnTo>
                        <a:pt x="0" y="1501"/>
                      </a:lnTo>
                      <a:lnTo>
                        <a:pt x="13064" y="9500"/>
                      </a:lnTo>
                      <a:cubicBezTo>
                        <a:pt x="14222" y="10221"/>
                        <a:pt x="14222" y="11374"/>
                        <a:pt x="13064" y="12095"/>
                      </a:cubicBezTo>
                      <a:lnTo>
                        <a:pt x="0" y="20104"/>
                      </a:lnTo>
                      <a:lnTo>
                        <a:pt x="1577" y="21071"/>
                      </a:lnTo>
                      <a:cubicBezTo>
                        <a:pt x="2161" y="21424"/>
                        <a:pt x="2925" y="21600"/>
                        <a:pt x="3689" y="21600"/>
                      </a:cubicBezTo>
                      <a:cubicBezTo>
                        <a:pt x="4453" y="21600"/>
                        <a:pt x="5217" y="21424"/>
                        <a:pt x="5801" y="21071"/>
                      </a:cubicBezTo>
                      <a:lnTo>
                        <a:pt x="20433" y="12095"/>
                      </a:lnTo>
                      <a:cubicBezTo>
                        <a:pt x="21600" y="11384"/>
                        <a:pt x="21600" y="10221"/>
                        <a:pt x="20433" y="9510"/>
                      </a:cubicBezTo>
                      <a:lnTo>
                        <a:pt x="5801" y="534"/>
                      </a:lnTo>
                      <a:cubicBezTo>
                        <a:pt x="5217" y="176"/>
                        <a:pt x="4453" y="0"/>
                        <a:pt x="3689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000000"/>
                      </a:solidFill>
                    </a:defRPr>
                  </a:pPr>
                  <a:endParaRPr sz="600" kern="0" dirty="0">
                    <a:solidFill>
                      <a:srgbClr val="000000"/>
                    </a:solidFill>
                    <a:latin typeface="Helvetica"/>
                    <a:sym typeface="Helvetica"/>
                  </a:endParaRPr>
                </a:p>
              </p:txBody>
            </p:sp>
            <p:sp>
              <p:nvSpPr>
                <p:cNvPr id="33" name="Google Shape;2512;p80">
                  <a:extLst>
                    <a:ext uri="{FF2B5EF4-FFF2-40B4-BE49-F238E27FC236}">
                      <a16:creationId xmlns:a16="http://schemas.microsoft.com/office/drawing/2014/main" id="{36A4AEE1-F7BF-1B2D-BF26-94E88912AE23}"/>
                    </a:ext>
                  </a:extLst>
                </p:cNvPr>
                <p:cNvSpPr/>
                <p:nvPr/>
              </p:nvSpPr>
              <p:spPr>
                <a:xfrm>
                  <a:off x="-249039" y="1138374"/>
                  <a:ext cx="592839" cy="10873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31" h="21600" extrusionOk="0">
                      <a:moveTo>
                        <a:pt x="4731" y="0"/>
                      </a:moveTo>
                      <a:cubicBezTo>
                        <a:pt x="2325" y="0"/>
                        <a:pt x="0" y="1075"/>
                        <a:pt x="0" y="2696"/>
                      </a:cubicBezTo>
                      <a:lnTo>
                        <a:pt x="0" y="18919"/>
                      </a:lnTo>
                      <a:cubicBezTo>
                        <a:pt x="0" y="20540"/>
                        <a:pt x="2325" y="21600"/>
                        <a:pt x="4731" y="21600"/>
                      </a:cubicBezTo>
                      <a:cubicBezTo>
                        <a:pt x="5866" y="21600"/>
                        <a:pt x="7056" y="21366"/>
                        <a:pt x="8002" y="20805"/>
                      </a:cubicBezTo>
                      <a:lnTo>
                        <a:pt x="16923" y="15678"/>
                      </a:lnTo>
                      <a:cubicBezTo>
                        <a:pt x="21600" y="12997"/>
                        <a:pt x="21600" y="8634"/>
                        <a:pt x="16923" y="5938"/>
                      </a:cubicBezTo>
                      <a:lnTo>
                        <a:pt x="8002" y="795"/>
                      </a:lnTo>
                      <a:cubicBezTo>
                        <a:pt x="7056" y="249"/>
                        <a:pt x="5866" y="0"/>
                        <a:pt x="4731" y="0"/>
                      </a:cubicBezTo>
                      <a:close/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A8D9C8"/>
                      </a:solidFill>
                    </a:defRPr>
                  </a:pPr>
                  <a:endParaRPr sz="600" kern="0">
                    <a:solidFill>
                      <a:srgbClr val="A8D9C8"/>
                    </a:solidFill>
                    <a:latin typeface="Helvetica"/>
                    <a:sym typeface="Helvetica"/>
                  </a:endParaRPr>
                </a:p>
              </p:txBody>
            </p:sp>
          </p:grpSp>
          <p:sp>
            <p:nvSpPr>
              <p:cNvPr id="34" name="CuadroTexto 33">
                <a:extLst>
                  <a:ext uri="{FF2B5EF4-FFF2-40B4-BE49-F238E27FC236}">
                    <a16:creationId xmlns:a16="http://schemas.microsoft.com/office/drawing/2014/main" id="{8D5E7D49-0428-564C-C771-D118D105C844}"/>
                  </a:ext>
                </a:extLst>
              </p:cNvPr>
              <p:cNvSpPr txBox="1"/>
              <p:nvPr/>
            </p:nvSpPr>
            <p:spPr>
              <a:xfrm>
                <a:off x="1272869" y="2745156"/>
                <a:ext cx="3227163" cy="4001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Cardiovascular diseases</a:t>
                </a:r>
                <a:endParaRPr lang="es-CH" sz="2400" dirty="0"/>
              </a:p>
            </p:txBody>
          </p:sp>
          <p:sp>
            <p:nvSpPr>
              <p:cNvPr id="35" name="CuadroTexto 34">
                <a:extLst>
                  <a:ext uri="{FF2B5EF4-FFF2-40B4-BE49-F238E27FC236}">
                    <a16:creationId xmlns:a16="http://schemas.microsoft.com/office/drawing/2014/main" id="{8856A04E-73AC-394A-BD2E-52BC0D434200}"/>
                  </a:ext>
                </a:extLst>
              </p:cNvPr>
              <p:cNvSpPr txBox="1"/>
              <p:nvPr/>
            </p:nvSpPr>
            <p:spPr>
              <a:xfrm>
                <a:off x="1116753" y="2338288"/>
                <a:ext cx="2934569" cy="461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Outcome</a:t>
                </a:r>
                <a:endParaRPr lang="es-CH" sz="2800" b="1" dirty="0"/>
              </a:p>
            </p:txBody>
          </p:sp>
        </p:grpSp>
        <p:grpSp>
          <p:nvGrpSpPr>
            <p:cNvPr id="37" name="Grupo 36">
              <a:extLst>
                <a:ext uri="{FF2B5EF4-FFF2-40B4-BE49-F238E27FC236}">
                  <a16:creationId xmlns:a16="http://schemas.microsoft.com/office/drawing/2014/main" id="{94D51E56-1765-40B9-20DC-BF51FFCEE2A5}"/>
                </a:ext>
              </a:extLst>
            </p:cNvPr>
            <p:cNvGrpSpPr/>
            <p:nvPr/>
          </p:nvGrpSpPr>
          <p:grpSpPr>
            <a:xfrm>
              <a:off x="6409879" y="1402129"/>
              <a:ext cx="4570093" cy="1273283"/>
              <a:chOff x="438587" y="2179759"/>
              <a:chExt cx="4570093" cy="1273283"/>
            </a:xfrm>
          </p:grpSpPr>
          <p:grpSp>
            <p:nvGrpSpPr>
              <p:cNvPr id="38" name="Google Shape;2510;p80">
                <a:extLst>
                  <a:ext uri="{FF2B5EF4-FFF2-40B4-BE49-F238E27FC236}">
                    <a16:creationId xmlns:a16="http://schemas.microsoft.com/office/drawing/2014/main" id="{3C9752A8-9DA8-C393-61E6-2A843304EC2F}"/>
                  </a:ext>
                </a:extLst>
              </p:cNvPr>
              <p:cNvGrpSpPr/>
              <p:nvPr/>
            </p:nvGrpSpPr>
            <p:grpSpPr>
              <a:xfrm>
                <a:off x="438587" y="2179759"/>
                <a:ext cx="733921" cy="797622"/>
                <a:chOff x="-339237" y="0"/>
                <a:chExt cx="2034447" cy="3364143"/>
              </a:xfrm>
              <a:solidFill>
                <a:srgbClr val="BEE4D7"/>
              </a:solidFill>
            </p:grpSpPr>
            <p:sp>
              <p:nvSpPr>
                <p:cNvPr id="41" name="Google Shape;2511;p80">
                  <a:extLst>
                    <a:ext uri="{FF2B5EF4-FFF2-40B4-BE49-F238E27FC236}">
                      <a16:creationId xmlns:a16="http://schemas.microsoft.com/office/drawing/2014/main" id="{9793CBED-1846-82F6-16BF-4201217ABA63}"/>
                    </a:ext>
                  </a:extLst>
                </p:cNvPr>
                <p:cNvSpPr/>
                <p:nvPr/>
              </p:nvSpPr>
              <p:spPr>
                <a:xfrm>
                  <a:off x="-339237" y="0"/>
                  <a:ext cx="2034447" cy="33641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08" h="21600" extrusionOk="0">
                      <a:moveTo>
                        <a:pt x="3689" y="0"/>
                      </a:moveTo>
                      <a:cubicBezTo>
                        <a:pt x="2925" y="0"/>
                        <a:pt x="2161" y="176"/>
                        <a:pt x="1577" y="534"/>
                      </a:cubicBezTo>
                      <a:lnTo>
                        <a:pt x="0" y="1501"/>
                      </a:lnTo>
                      <a:lnTo>
                        <a:pt x="13064" y="9500"/>
                      </a:lnTo>
                      <a:cubicBezTo>
                        <a:pt x="14222" y="10221"/>
                        <a:pt x="14222" y="11374"/>
                        <a:pt x="13064" y="12095"/>
                      </a:cubicBezTo>
                      <a:lnTo>
                        <a:pt x="0" y="20104"/>
                      </a:lnTo>
                      <a:lnTo>
                        <a:pt x="1577" y="21071"/>
                      </a:lnTo>
                      <a:cubicBezTo>
                        <a:pt x="2161" y="21424"/>
                        <a:pt x="2925" y="21600"/>
                        <a:pt x="3689" y="21600"/>
                      </a:cubicBezTo>
                      <a:cubicBezTo>
                        <a:pt x="4453" y="21600"/>
                        <a:pt x="5217" y="21424"/>
                        <a:pt x="5801" y="21071"/>
                      </a:cubicBezTo>
                      <a:lnTo>
                        <a:pt x="20433" y="12095"/>
                      </a:lnTo>
                      <a:cubicBezTo>
                        <a:pt x="21600" y="11384"/>
                        <a:pt x="21600" y="10221"/>
                        <a:pt x="20433" y="9510"/>
                      </a:cubicBezTo>
                      <a:lnTo>
                        <a:pt x="5801" y="534"/>
                      </a:lnTo>
                      <a:cubicBezTo>
                        <a:pt x="5217" y="176"/>
                        <a:pt x="4453" y="0"/>
                        <a:pt x="3689" y="0"/>
                      </a:cubicBezTo>
                      <a:close/>
                    </a:path>
                  </a:pathLst>
                </a:cu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000000"/>
                      </a:solidFill>
                    </a:defRPr>
                  </a:pPr>
                  <a:endParaRPr sz="600" kern="0" dirty="0">
                    <a:solidFill>
                      <a:srgbClr val="000000"/>
                    </a:solidFill>
                    <a:latin typeface="Helvetica"/>
                    <a:sym typeface="Helvetica"/>
                  </a:endParaRPr>
                </a:p>
              </p:txBody>
            </p:sp>
            <p:sp>
              <p:nvSpPr>
                <p:cNvPr id="42" name="Google Shape;2512;p80">
                  <a:extLst>
                    <a:ext uri="{FF2B5EF4-FFF2-40B4-BE49-F238E27FC236}">
                      <a16:creationId xmlns:a16="http://schemas.microsoft.com/office/drawing/2014/main" id="{1A241FFE-41F6-E5A0-E103-EA00780CEDA2}"/>
                    </a:ext>
                  </a:extLst>
                </p:cNvPr>
                <p:cNvSpPr/>
                <p:nvPr/>
              </p:nvSpPr>
              <p:spPr>
                <a:xfrm>
                  <a:off x="-94484" y="1138374"/>
                  <a:ext cx="592839" cy="10873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31" h="21600" extrusionOk="0">
                      <a:moveTo>
                        <a:pt x="4731" y="0"/>
                      </a:moveTo>
                      <a:cubicBezTo>
                        <a:pt x="2325" y="0"/>
                        <a:pt x="0" y="1075"/>
                        <a:pt x="0" y="2696"/>
                      </a:cubicBezTo>
                      <a:lnTo>
                        <a:pt x="0" y="18919"/>
                      </a:lnTo>
                      <a:cubicBezTo>
                        <a:pt x="0" y="20540"/>
                        <a:pt x="2325" y="21600"/>
                        <a:pt x="4731" y="21600"/>
                      </a:cubicBezTo>
                      <a:cubicBezTo>
                        <a:pt x="5866" y="21600"/>
                        <a:pt x="7056" y="21366"/>
                        <a:pt x="8002" y="20805"/>
                      </a:cubicBezTo>
                      <a:lnTo>
                        <a:pt x="16923" y="15678"/>
                      </a:lnTo>
                      <a:cubicBezTo>
                        <a:pt x="21600" y="12997"/>
                        <a:pt x="21600" y="8634"/>
                        <a:pt x="16923" y="5938"/>
                      </a:cubicBezTo>
                      <a:lnTo>
                        <a:pt x="8002" y="795"/>
                      </a:lnTo>
                      <a:cubicBezTo>
                        <a:pt x="7056" y="249"/>
                        <a:pt x="5866" y="0"/>
                        <a:pt x="4731" y="0"/>
                      </a:cubicBezTo>
                      <a:close/>
                    </a:path>
                  </a:pathLst>
                </a:custGeom>
                <a:solidFill>
                  <a:srgbClr val="E98CA9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A8D9C8"/>
                      </a:solidFill>
                    </a:defRPr>
                  </a:pPr>
                  <a:endParaRPr sz="600" kern="0">
                    <a:solidFill>
                      <a:srgbClr val="A8D9C8"/>
                    </a:solidFill>
                    <a:latin typeface="Helvetica"/>
                    <a:sym typeface="Helvetica"/>
                  </a:endParaRPr>
                </a:p>
              </p:txBody>
            </p:sp>
          </p:grpSp>
          <p:sp>
            <p:nvSpPr>
              <p:cNvPr id="39" name="CuadroTexto 38">
                <a:extLst>
                  <a:ext uri="{FF2B5EF4-FFF2-40B4-BE49-F238E27FC236}">
                    <a16:creationId xmlns:a16="http://schemas.microsoft.com/office/drawing/2014/main" id="{FED2271C-A16C-C6E9-38DD-6B1899F78D90}"/>
                  </a:ext>
                </a:extLst>
              </p:cNvPr>
              <p:cNvSpPr txBox="1"/>
              <p:nvPr/>
            </p:nvSpPr>
            <p:spPr>
              <a:xfrm>
                <a:off x="1328624" y="2745156"/>
                <a:ext cx="3680056" cy="7078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30 patient variables, some of them categorical</a:t>
                </a:r>
                <a:endParaRPr lang="es-CH" sz="2400" dirty="0"/>
              </a:p>
            </p:txBody>
          </p:sp>
          <p:sp>
            <p:nvSpPr>
              <p:cNvPr id="40" name="CuadroTexto 39">
                <a:extLst>
                  <a:ext uri="{FF2B5EF4-FFF2-40B4-BE49-F238E27FC236}">
                    <a16:creationId xmlns:a16="http://schemas.microsoft.com/office/drawing/2014/main" id="{7AC5F3E7-EFD8-CDC8-EBD3-D5D9D0BBD9DB}"/>
                  </a:ext>
                </a:extLst>
              </p:cNvPr>
              <p:cNvSpPr txBox="1"/>
              <p:nvPr/>
            </p:nvSpPr>
            <p:spPr>
              <a:xfrm>
                <a:off x="1172508" y="2338288"/>
                <a:ext cx="2934569" cy="461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Confounders</a:t>
                </a:r>
                <a:endParaRPr lang="es-CH" sz="2800" b="1" dirty="0"/>
              </a:p>
            </p:txBody>
          </p:sp>
        </p:grpSp>
        <p:grpSp>
          <p:nvGrpSpPr>
            <p:cNvPr id="43" name="Grupo 42">
              <a:extLst>
                <a:ext uri="{FF2B5EF4-FFF2-40B4-BE49-F238E27FC236}">
                  <a16:creationId xmlns:a16="http://schemas.microsoft.com/office/drawing/2014/main" id="{4133082B-7800-5432-C1C7-0C4A43BC939F}"/>
                </a:ext>
              </a:extLst>
            </p:cNvPr>
            <p:cNvGrpSpPr/>
            <p:nvPr/>
          </p:nvGrpSpPr>
          <p:grpSpPr>
            <a:xfrm>
              <a:off x="7202724" y="5145734"/>
              <a:ext cx="4570093" cy="965507"/>
              <a:chOff x="349377" y="2179759"/>
              <a:chExt cx="4570093" cy="965507"/>
            </a:xfrm>
          </p:grpSpPr>
          <p:grpSp>
            <p:nvGrpSpPr>
              <p:cNvPr id="44" name="Google Shape;2510;p80">
                <a:extLst>
                  <a:ext uri="{FF2B5EF4-FFF2-40B4-BE49-F238E27FC236}">
                    <a16:creationId xmlns:a16="http://schemas.microsoft.com/office/drawing/2014/main" id="{D0BA8F11-AB1D-D665-BE5E-3AAB597152F2}"/>
                  </a:ext>
                </a:extLst>
              </p:cNvPr>
              <p:cNvGrpSpPr/>
              <p:nvPr/>
            </p:nvGrpSpPr>
            <p:grpSpPr>
              <a:xfrm>
                <a:off x="349377" y="2179759"/>
                <a:ext cx="733921" cy="797622"/>
                <a:chOff x="-586529" y="0"/>
                <a:chExt cx="2034447" cy="3364143"/>
              </a:xfrm>
              <a:solidFill>
                <a:srgbClr val="BEE4D7"/>
              </a:solidFill>
            </p:grpSpPr>
            <p:sp>
              <p:nvSpPr>
                <p:cNvPr id="47" name="Google Shape;2511;p80">
                  <a:extLst>
                    <a:ext uri="{FF2B5EF4-FFF2-40B4-BE49-F238E27FC236}">
                      <a16:creationId xmlns:a16="http://schemas.microsoft.com/office/drawing/2014/main" id="{C13989CF-7DF1-E0F5-99F1-E59DDEABA334}"/>
                    </a:ext>
                  </a:extLst>
                </p:cNvPr>
                <p:cNvSpPr/>
                <p:nvPr/>
              </p:nvSpPr>
              <p:spPr>
                <a:xfrm>
                  <a:off x="-586529" y="0"/>
                  <a:ext cx="2034447" cy="336414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308" h="21600" extrusionOk="0">
                      <a:moveTo>
                        <a:pt x="3689" y="0"/>
                      </a:moveTo>
                      <a:cubicBezTo>
                        <a:pt x="2925" y="0"/>
                        <a:pt x="2161" y="176"/>
                        <a:pt x="1577" y="534"/>
                      </a:cubicBezTo>
                      <a:lnTo>
                        <a:pt x="0" y="1501"/>
                      </a:lnTo>
                      <a:lnTo>
                        <a:pt x="13064" y="9500"/>
                      </a:lnTo>
                      <a:cubicBezTo>
                        <a:pt x="14222" y="10221"/>
                        <a:pt x="14222" y="11374"/>
                        <a:pt x="13064" y="12095"/>
                      </a:cubicBezTo>
                      <a:lnTo>
                        <a:pt x="0" y="20104"/>
                      </a:lnTo>
                      <a:lnTo>
                        <a:pt x="1577" y="21071"/>
                      </a:lnTo>
                      <a:cubicBezTo>
                        <a:pt x="2161" y="21424"/>
                        <a:pt x="2925" y="21600"/>
                        <a:pt x="3689" y="21600"/>
                      </a:cubicBezTo>
                      <a:cubicBezTo>
                        <a:pt x="4453" y="21600"/>
                        <a:pt x="5217" y="21424"/>
                        <a:pt x="5801" y="21071"/>
                      </a:cubicBezTo>
                      <a:lnTo>
                        <a:pt x="20433" y="12095"/>
                      </a:lnTo>
                      <a:cubicBezTo>
                        <a:pt x="21600" y="11384"/>
                        <a:pt x="21600" y="10221"/>
                        <a:pt x="20433" y="9510"/>
                      </a:cubicBezTo>
                      <a:lnTo>
                        <a:pt x="5801" y="534"/>
                      </a:lnTo>
                      <a:cubicBezTo>
                        <a:pt x="5217" y="176"/>
                        <a:pt x="4453" y="0"/>
                        <a:pt x="3689" y="0"/>
                      </a:cubicBezTo>
                      <a:close/>
                    </a:path>
                  </a:pathLst>
                </a:cu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000000"/>
                      </a:solidFill>
                    </a:defRPr>
                  </a:pPr>
                  <a:endParaRPr sz="600" kern="0" dirty="0">
                    <a:solidFill>
                      <a:srgbClr val="000000"/>
                    </a:solidFill>
                    <a:latin typeface="Helvetica"/>
                    <a:sym typeface="Helvetica"/>
                  </a:endParaRPr>
                </a:p>
              </p:txBody>
            </p:sp>
            <p:sp>
              <p:nvSpPr>
                <p:cNvPr id="48" name="Google Shape;2512;p80">
                  <a:extLst>
                    <a:ext uri="{FF2B5EF4-FFF2-40B4-BE49-F238E27FC236}">
                      <a16:creationId xmlns:a16="http://schemas.microsoft.com/office/drawing/2014/main" id="{AC5736CC-03CE-F97A-8C03-0D6EDFA0519F}"/>
                    </a:ext>
                  </a:extLst>
                </p:cNvPr>
                <p:cNvSpPr/>
                <p:nvPr/>
              </p:nvSpPr>
              <p:spPr>
                <a:xfrm>
                  <a:off x="-341776" y="1138374"/>
                  <a:ext cx="592839" cy="108739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0431" h="21600" extrusionOk="0">
                      <a:moveTo>
                        <a:pt x="4731" y="0"/>
                      </a:moveTo>
                      <a:cubicBezTo>
                        <a:pt x="2325" y="0"/>
                        <a:pt x="0" y="1075"/>
                        <a:pt x="0" y="2696"/>
                      </a:cubicBezTo>
                      <a:lnTo>
                        <a:pt x="0" y="18919"/>
                      </a:lnTo>
                      <a:cubicBezTo>
                        <a:pt x="0" y="20540"/>
                        <a:pt x="2325" y="21600"/>
                        <a:pt x="4731" y="21600"/>
                      </a:cubicBezTo>
                      <a:cubicBezTo>
                        <a:pt x="5866" y="21600"/>
                        <a:pt x="7056" y="21366"/>
                        <a:pt x="8002" y="20805"/>
                      </a:cubicBezTo>
                      <a:lnTo>
                        <a:pt x="16923" y="15678"/>
                      </a:lnTo>
                      <a:cubicBezTo>
                        <a:pt x="21600" y="12997"/>
                        <a:pt x="21600" y="8634"/>
                        <a:pt x="16923" y="5938"/>
                      </a:cubicBezTo>
                      <a:lnTo>
                        <a:pt x="8002" y="795"/>
                      </a:lnTo>
                      <a:cubicBezTo>
                        <a:pt x="7056" y="249"/>
                        <a:pt x="5866" y="0"/>
                        <a:pt x="4731" y="0"/>
                      </a:cubicBezTo>
                      <a:close/>
                    </a:path>
                  </a:pathLst>
                </a:custGeom>
                <a:solidFill>
                  <a:srgbClr val="F5C568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ctr">
                  <a:noAutofit/>
                </a:bodyPr>
                <a:lstStyle/>
                <a:p>
                  <a:pPr defTabSz="228600" hangingPunct="0">
                    <a:defRPr sz="1200">
                      <a:solidFill>
                        <a:srgbClr val="A8D9C8"/>
                      </a:solidFill>
                    </a:defRPr>
                  </a:pPr>
                  <a:endParaRPr sz="600" kern="0">
                    <a:solidFill>
                      <a:srgbClr val="A8D9C8"/>
                    </a:solidFill>
                    <a:latin typeface="Helvetica"/>
                    <a:sym typeface="Helvetica"/>
                  </a:endParaRPr>
                </a:p>
              </p:txBody>
            </p:sp>
          </p:grpSp>
          <p:sp>
            <p:nvSpPr>
              <p:cNvPr id="45" name="CuadroTexto 44">
                <a:extLst>
                  <a:ext uri="{FF2B5EF4-FFF2-40B4-BE49-F238E27FC236}">
                    <a16:creationId xmlns:a16="http://schemas.microsoft.com/office/drawing/2014/main" id="{A95640D3-3933-2771-5D50-A5840A024300}"/>
                  </a:ext>
                </a:extLst>
              </p:cNvPr>
              <p:cNvSpPr txBox="1"/>
              <p:nvPr/>
            </p:nvSpPr>
            <p:spPr>
              <a:xfrm>
                <a:off x="1239414" y="2745156"/>
                <a:ext cx="3680056" cy="40011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000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Statins to lower the cholesterol</a:t>
                </a:r>
                <a:endParaRPr lang="es-CH" sz="2400" dirty="0"/>
              </a:p>
            </p:txBody>
          </p:sp>
          <p:sp>
            <p:nvSpPr>
              <p:cNvPr id="46" name="CuadroTexto 45">
                <a:extLst>
                  <a:ext uri="{FF2B5EF4-FFF2-40B4-BE49-F238E27FC236}">
                    <a16:creationId xmlns:a16="http://schemas.microsoft.com/office/drawing/2014/main" id="{F6C9A9B1-B760-4F1D-855E-94DA92FE20BF}"/>
                  </a:ext>
                </a:extLst>
              </p:cNvPr>
              <p:cNvSpPr txBox="1"/>
              <p:nvPr/>
            </p:nvSpPr>
            <p:spPr>
              <a:xfrm>
                <a:off x="1083298" y="2338288"/>
                <a:ext cx="2934569" cy="461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rgbClr val="5E5E5E"/>
                    </a:solidFill>
                    <a:latin typeface="Helvetica"/>
                    <a:sym typeface="Helvetica"/>
                  </a:rPr>
                  <a:t>Treatment</a:t>
                </a:r>
                <a:endParaRPr lang="es-CH" sz="2800" b="1" dirty="0"/>
              </a:p>
            </p:txBody>
          </p:sp>
        </p:grpSp>
        <p:sp>
          <p:nvSpPr>
            <p:cNvPr id="49" name="CuadroTexto 48">
              <a:extLst>
                <a:ext uri="{FF2B5EF4-FFF2-40B4-BE49-F238E27FC236}">
                  <a16:creationId xmlns:a16="http://schemas.microsoft.com/office/drawing/2014/main" id="{51536B5A-85A4-2B6E-D704-B7AEF799F00E}"/>
                </a:ext>
              </a:extLst>
            </p:cNvPr>
            <p:cNvSpPr txBox="1"/>
            <p:nvPr/>
          </p:nvSpPr>
          <p:spPr>
            <a:xfrm>
              <a:off x="3725569" y="4331067"/>
              <a:ext cx="519244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Y</a:t>
              </a:r>
              <a:endParaRPr lang="es-CH" sz="2800" b="1" dirty="0"/>
            </a:p>
          </p:txBody>
        </p:sp>
        <p:sp>
          <p:nvSpPr>
            <p:cNvPr id="50" name="CuadroTexto 49">
              <a:extLst>
                <a:ext uri="{FF2B5EF4-FFF2-40B4-BE49-F238E27FC236}">
                  <a16:creationId xmlns:a16="http://schemas.microsoft.com/office/drawing/2014/main" id="{BB0FAB46-6819-7CCB-A00F-BF915346E56F}"/>
                </a:ext>
              </a:extLst>
            </p:cNvPr>
            <p:cNvSpPr txBox="1"/>
            <p:nvPr/>
          </p:nvSpPr>
          <p:spPr>
            <a:xfrm>
              <a:off x="6285583" y="4331067"/>
              <a:ext cx="519244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t</a:t>
              </a:r>
              <a:endParaRPr lang="es-CH" sz="2800" b="1" dirty="0"/>
            </a:p>
          </p:txBody>
        </p:sp>
        <p:sp>
          <p:nvSpPr>
            <p:cNvPr id="51" name="CuadroTexto 50">
              <a:extLst>
                <a:ext uri="{FF2B5EF4-FFF2-40B4-BE49-F238E27FC236}">
                  <a16:creationId xmlns:a16="http://schemas.microsoft.com/office/drawing/2014/main" id="{57A54AE1-8826-6081-2C58-73B85BE9DBB3}"/>
                </a:ext>
              </a:extLst>
            </p:cNvPr>
            <p:cNvSpPr txBox="1"/>
            <p:nvPr/>
          </p:nvSpPr>
          <p:spPr>
            <a:xfrm>
              <a:off x="4971743" y="1711582"/>
              <a:ext cx="519244" cy="461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400" b="1" kern="0" dirty="0">
                  <a:solidFill>
                    <a:srgbClr val="5E5E5E"/>
                  </a:solidFill>
                  <a:latin typeface="Helvetica"/>
                  <a:sym typeface="Helvetica"/>
                </a:rPr>
                <a:t>X</a:t>
              </a:r>
              <a:endParaRPr lang="es-CH" sz="28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2788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37B65-0909-068B-E59C-5892A710A6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B759CDAA-18C6-BFA3-D8DB-874BBEFC0CBD}"/>
              </a:ext>
            </a:extLst>
          </p:cNvPr>
          <p:cNvSpPr txBox="1"/>
          <p:nvPr/>
        </p:nvSpPr>
        <p:spPr>
          <a:xfrm>
            <a:off x="219270" y="-128633"/>
            <a:ext cx="11934661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Results on treatment effect prediction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67958C6B-239C-7021-5439-DC59BDDE23C4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8</a:t>
            </a:fld>
            <a:endParaRPr kern="0"/>
          </a:p>
        </p:txBody>
      </p:sp>
      <p:grpSp>
        <p:nvGrpSpPr>
          <p:cNvPr id="35" name="Grupo 34">
            <a:extLst>
              <a:ext uri="{FF2B5EF4-FFF2-40B4-BE49-F238E27FC236}">
                <a16:creationId xmlns:a16="http://schemas.microsoft.com/office/drawing/2014/main" id="{B9CA1731-C459-A855-EB3D-AAF358802DC0}"/>
              </a:ext>
            </a:extLst>
          </p:cNvPr>
          <p:cNvGrpSpPr/>
          <p:nvPr/>
        </p:nvGrpSpPr>
        <p:grpSpPr>
          <a:xfrm>
            <a:off x="5107446" y="1300987"/>
            <a:ext cx="1783206" cy="2221314"/>
            <a:chOff x="5107446" y="1519284"/>
            <a:chExt cx="1783206" cy="2221314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8" name="CuadroTexto 7">
              <a:extLst>
                <a:ext uri="{FF2B5EF4-FFF2-40B4-BE49-F238E27FC236}">
                  <a16:creationId xmlns:a16="http://schemas.microsoft.com/office/drawing/2014/main" id="{49B2C209-70F3-9373-485A-73FE1E59A7A0}"/>
                </a:ext>
              </a:extLst>
            </p:cNvPr>
            <p:cNvSpPr txBox="1"/>
            <p:nvPr/>
          </p:nvSpPr>
          <p:spPr>
            <a:xfrm>
              <a:off x="5393359" y="1519284"/>
              <a:ext cx="1211380" cy="5232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800" b="1" kern="0" dirty="0">
                  <a:solidFill>
                    <a:schemeClr val="tx2">
                      <a:lumMod val="10000"/>
                    </a:schemeClr>
                  </a:solidFill>
                  <a:latin typeface="Helvetica"/>
                  <a:sym typeface="Helvetica"/>
                </a:rPr>
                <a:t>CVAE</a:t>
              </a:r>
              <a:endParaRPr lang="es-CH" sz="3200" b="1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47558842-678B-BB12-689A-74164B171108}"/>
                </a:ext>
              </a:extLst>
            </p:cNvPr>
            <p:cNvGrpSpPr/>
            <p:nvPr/>
          </p:nvGrpSpPr>
          <p:grpSpPr>
            <a:xfrm>
              <a:off x="5107446" y="2025826"/>
              <a:ext cx="1783206" cy="1714772"/>
              <a:chOff x="1965834" y="4133239"/>
              <a:chExt cx="1421169" cy="1358400"/>
            </a:xfrm>
            <a:grpFill/>
          </p:grpSpPr>
          <p:sp>
            <p:nvSpPr>
              <p:cNvPr id="23" name="Círculo">
                <a:extLst>
                  <a:ext uri="{FF2B5EF4-FFF2-40B4-BE49-F238E27FC236}">
                    <a16:creationId xmlns:a16="http://schemas.microsoft.com/office/drawing/2014/main" id="{8B60A910-C005-3C1E-CD3C-50CE66074716}"/>
                  </a:ext>
                </a:extLst>
              </p:cNvPr>
              <p:cNvSpPr/>
              <p:nvPr/>
            </p:nvSpPr>
            <p:spPr>
              <a:xfrm rot="4627773">
                <a:off x="1997219" y="4101854"/>
                <a:ext cx="1358400" cy="1421169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sp>
            <p:nvSpPr>
              <p:cNvPr id="24" name="CuadroTexto 23">
                <a:extLst>
                  <a:ext uri="{FF2B5EF4-FFF2-40B4-BE49-F238E27FC236}">
                    <a16:creationId xmlns:a16="http://schemas.microsoft.com/office/drawing/2014/main" id="{9091EFFA-2168-7D72-B9EF-B05145FC6DBF}"/>
                  </a:ext>
                </a:extLst>
              </p:cNvPr>
              <p:cNvSpPr txBox="1"/>
              <p:nvPr/>
            </p:nvSpPr>
            <p:spPr>
              <a:xfrm>
                <a:off x="2345864" y="4628285"/>
                <a:ext cx="662886" cy="365720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0.79</a:t>
                </a:r>
                <a:endParaRPr lang="es-CH" sz="2800" b="1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p:grpSp>
      </p:grpSp>
      <p:grpSp>
        <p:nvGrpSpPr>
          <p:cNvPr id="34" name="Grupo 33">
            <a:extLst>
              <a:ext uri="{FF2B5EF4-FFF2-40B4-BE49-F238E27FC236}">
                <a16:creationId xmlns:a16="http://schemas.microsoft.com/office/drawing/2014/main" id="{F556AA8C-7C68-E0D1-D91C-618E828FE85D}"/>
              </a:ext>
            </a:extLst>
          </p:cNvPr>
          <p:cNvGrpSpPr/>
          <p:nvPr/>
        </p:nvGrpSpPr>
        <p:grpSpPr>
          <a:xfrm>
            <a:off x="7001175" y="3329465"/>
            <a:ext cx="4861560" cy="2980132"/>
            <a:chOff x="6995160" y="3514131"/>
            <a:chExt cx="4861560" cy="2980132"/>
          </a:xfrm>
        </p:grpSpPr>
        <p:sp>
          <p:nvSpPr>
            <p:cNvPr id="7" name="CuadroTexto 6">
              <a:extLst>
                <a:ext uri="{FF2B5EF4-FFF2-40B4-BE49-F238E27FC236}">
                  <a16:creationId xmlns:a16="http://schemas.microsoft.com/office/drawing/2014/main" id="{187DBAE3-2AAE-862B-57CE-BDD33F6EA0B5}"/>
                </a:ext>
              </a:extLst>
            </p:cNvPr>
            <p:cNvSpPr txBox="1"/>
            <p:nvPr/>
          </p:nvSpPr>
          <p:spPr>
            <a:xfrm>
              <a:off x="6995160" y="5986432"/>
              <a:ext cx="4861560" cy="5078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Yebyo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H. G.,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Günthard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H. F.,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Rehfuess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E. A., Serra, N., Haile, S. R., Senn, O., ... &amp;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Puhan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M. A.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Statins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for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Primary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Prevention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of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Cardiovascular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Events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in People Living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with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HIV: A Target Trial and Benefit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Harm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Balance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Modelling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Study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. 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Available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at SSRN 4427462.</a:t>
              </a:r>
              <a:endParaRPr lang="es-CH" sz="900" i="1" u="sng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25" name="Grupo 24">
              <a:extLst>
                <a:ext uri="{FF2B5EF4-FFF2-40B4-BE49-F238E27FC236}">
                  <a16:creationId xmlns:a16="http://schemas.microsoft.com/office/drawing/2014/main" id="{BCB3F1DD-77B7-1F91-EC75-447530954B05}"/>
                </a:ext>
              </a:extLst>
            </p:cNvPr>
            <p:cNvGrpSpPr/>
            <p:nvPr/>
          </p:nvGrpSpPr>
          <p:grpSpPr>
            <a:xfrm>
              <a:off x="8534337" y="4075032"/>
              <a:ext cx="1783206" cy="1714772"/>
              <a:chOff x="1965834" y="4133239"/>
              <a:chExt cx="1421169" cy="1358400"/>
            </a:xfrm>
            <a:solidFill>
              <a:schemeClr val="accent2">
                <a:lumMod val="40000"/>
                <a:lumOff val="60000"/>
              </a:schemeClr>
            </a:solidFill>
          </p:grpSpPr>
          <p:sp>
            <p:nvSpPr>
              <p:cNvPr id="26" name="Círculo">
                <a:extLst>
                  <a:ext uri="{FF2B5EF4-FFF2-40B4-BE49-F238E27FC236}">
                    <a16:creationId xmlns:a16="http://schemas.microsoft.com/office/drawing/2014/main" id="{2D0E69D7-EDD5-4EBB-8253-1837FAA87E1D}"/>
                  </a:ext>
                </a:extLst>
              </p:cNvPr>
              <p:cNvSpPr/>
              <p:nvPr/>
            </p:nvSpPr>
            <p:spPr>
              <a:xfrm rot="4627773">
                <a:off x="1997219" y="4101854"/>
                <a:ext cx="1358400" cy="1421169"/>
              </a:xfrm>
              <a:prstGeom prst="ellipse">
                <a:avLst/>
              </a:prstGeom>
              <a:grpFill/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sp>
            <p:nvSpPr>
              <p:cNvPr id="27" name="CuadroTexto 26">
                <a:extLst>
                  <a:ext uri="{FF2B5EF4-FFF2-40B4-BE49-F238E27FC236}">
                    <a16:creationId xmlns:a16="http://schemas.microsoft.com/office/drawing/2014/main" id="{09E106D2-EB32-DED2-65AC-4784F8C1FE8F}"/>
                  </a:ext>
                </a:extLst>
              </p:cNvPr>
              <p:cNvSpPr txBox="1"/>
              <p:nvPr/>
            </p:nvSpPr>
            <p:spPr>
              <a:xfrm>
                <a:off x="2345864" y="4628285"/>
                <a:ext cx="662886" cy="365720"/>
              </a:xfrm>
              <a:prstGeom prst="rect">
                <a:avLst/>
              </a:prstGeom>
              <a:grp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0.78</a:t>
                </a:r>
              </a:p>
            </p:txBody>
          </p:sp>
        </p:grpSp>
        <p:sp>
          <p:nvSpPr>
            <p:cNvPr id="31" name="CuadroTexto 30">
              <a:extLst>
                <a:ext uri="{FF2B5EF4-FFF2-40B4-BE49-F238E27FC236}">
                  <a16:creationId xmlns:a16="http://schemas.microsoft.com/office/drawing/2014/main" id="{7B6359D3-921A-A029-9C6A-C40EAD7D1718}"/>
                </a:ext>
              </a:extLst>
            </p:cNvPr>
            <p:cNvSpPr txBox="1"/>
            <p:nvPr/>
          </p:nvSpPr>
          <p:spPr>
            <a:xfrm>
              <a:off x="8292515" y="3514131"/>
              <a:ext cx="2266850" cy="5232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800" b="1" kern="0" dirty="0">
                  <a:solidFill>
                    <a:schemeClr val="tx2">
                      <a:lumMod val="10000"/>
                    </a:schemeClr>
                  </a:solidFill>
                  <a:latin typeface="Helvetica"/>
                  <a:sym typeface="Helvetica"/>
                </a:rPr>
                <a:t>Target trial</a:t>
              </a:r>
              <a:endParaRPr lang="es-CH" sz="3200" b="1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  <p:grpSp>
        <p:nvGrpSpPr>
          <p:cNvPr id="33" name="Grupo 32">
            <a:extLst>
              <a:ext uri="{FF2B5EF4-FFF2-40B4-BE49-F238E27FC236}">
                <a16:creationId xmlns:a16="http://schemas.microsoft.com/office/drawing/2014/main" id="{7ED2BB08-5F41-1E84-087A-DA20E1A37216}"/>
              </a:ext>
            </a:extLst>
          </p:cNvPr>
          <p:cNvGrpSpPr/>
          <p:nvPr/>
        </p:nvGrpSpPr>
        <p:grpSpPr>
          <a:xfrm>
            <a:off x="274321" y="3167390"/>
            <a:ext cx="6141720" cy="3244085"/>
            <a:chOff x="274320" y="3388678"/>
            <a:chExt cx="6141720" cy="3244085"/>
          </a:xfrm>
        </p:grpSpPr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137B5FD8-8D1C-58DD-6CFB-45D2E7436B55}"/>
                </a:ext>
              </a:extLst>
            </p:cNvPr>
            <p:cNvSpPr txBox="1"/>
            <p:nvPr/>
          </p:nvSpPr>
          <p:spPr>
            <a:xfrm>
              <a:off x="274320" y="5986432"/>
              <a:ext cx="6141720" cy="6463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Yebyo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HG,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Aschmann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HE, Kaufmann M,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Puhan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MA. Comparative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effectiveness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and safety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of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statins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as a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class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and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of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specific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statins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for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primary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prevention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of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cardiovascular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disease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: A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systematic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review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meta-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analysis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, and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network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meta-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analysis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of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randomized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trials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with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94,283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participants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. Am Heart J. 2019 Apr;210:18-28.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doi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: 10.1016/j.ahj.2018.12.007. </a:t>
              </a:r>
              <a:r>
                <a:rPr lang="es-ES" sz="900" b="0" i="1" u="sng" strike="noStrike" dirty="0" err="1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Epub</a:t>
              </a:r>
              <a:r>
                <a:rPr lang="es-ES" sz="900" b="0" i="1" u="sng" strike="noStrike" dirty="0">
                  <a:solidFill>
                    <a:schemeClr val="tx2">
                      <a:lumMod val="50000"/>
                    </a:schemeClr>
                  </a:solidFill>
                  <a:effectLst/>
                  <a:latin typeface="+mj-ea"/>
                  <a:ea typeface="+mj-ea"/>
                </a:rPr>
                <a:t> 2019 Jan 10. PMID: 30716508.</a:t>
              </a:r>
              <a:endParaRPr lang="es-CH" sz="900" i="1" u="sng" dirty="0">
                <a:solidFill>
                  <a:schemeClr val="tx2">
                    <a:lumMod val="50000"/>
                  </a:schemeClr>
                </a:solidFill>
                <a:latin typeface="+mj-ea"/>
                <a:ea typeface="+mj-ea"/>
              </a:endParaRPr>
            </a:p>
          </p:txBody>
        </p:sp>
        <p:grpSp>
          <p:nvGrpSpPr>
            <p:cNvPr id="28" name="Grupo 27">
              <a:extLst>
                <a:ext uri="{FF2B5EF4-FFF2-40B4-BE49-F238E27FC236}">
                  <a16:creationId xmlns:a16="http://schemas.microsoft.com/office/drawing/2014/main" id="{9C42F729-BBEA-8618-6A92-0E1EFDCA2FFF}"/>
                </a:ext>
              </a:extLst>
            </p:cNvPr>
            <p:cNvGrpSpPr/>
            <p:nvPr/>
          </p:nvGrpSpPr>
          <p:grpSpPr>
            <a:xfrm>
              <a:off x="1705875" y="3917661"/>
              <a:ext cx="1783206" cy="1714772"/>
              <a:chOff x="1965834" y="4133239"/>
              <a:chExt cx="1421169" cy="1358400"/>
            </a:xfrm>
            <a:solidFill>
              <a:schemeClr val="accent1">
                <a:lumMod val="60000"/>
                <a:lumOff val="40000"/>
              </a:schemeClr>
            </a:solidFill>
          </p:grpSpPr>
          <p:sp>
            <p:nvSpPr>
              <p:cNvPr id="29" name="Círculo">
                <a:extLst>
                  <a:ext uri="{FF2B5EF4-FFF2-40B4-BE49-F238E27FC236}">
                    <a16:creationId xmlns:a16="http://schemas.microsoft.com/office/drawing/2014/main" id="{858AB4F5-3DB0-B87E-DF73-2D57A64C645E}"/>
                  </a:ext>
                </a:extLst>
              </p:cNvPr>
              <p:cNvSpPr/>
              <p:nvPr/>
            </p:nvSpPr>
            <p:spPr>
              <a:xfrm rot="4627773">
                <a:off x="1997219" y="4101854"/>
                <a:ext cx="1358400" cy="1421169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>
                  <a:lnSpc>
                    <a:spcPct val="10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Neue Medium"/>
                  </a:defRPr>
                </a:pPr>
                <a:endParaRPr sz="1600" dirty="0"/>
              </a:p>
            </p:txBody>
          </p:sp>
          <p:sp>
            <p:nvSpPr>
              <p:cNvPr id="30" name="CuadroTexto 29">
                <a:extLst>
                  <a:ext uri="{FF2B5EF4-FFF2-40B4-BE49-F238E27FC236}">
                    <a16:creationId xmlns:a16="http://schemas.microsoft.com/office/drawing/2014/main" id="{06863DEF-AFFA-9531-4699-3B74FFA4D0BF}"/>
                  </a:ext>
                </a:extLst>
              </p:cNvPr>
              <p:cNvSpPr txBox="1"/>
              <p:nvPr/>
            </p:nvSpPr>
            <p:spPr>
              <a:xfrm>
                <a:off x="2345864" y="4628285"/>
                <a:ext cx="662886" cy="365720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r>
                  <a:rPr lang="en-US" sz="2400" b="1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0.74</a:t>
                </a:r>
                <a:endParaRPr lang="es-CH" sz="2800" b="1" dirty="0">
                  <a:solidFill>
                    <a:schemeClr val="tx2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32" name="CuadroTexto 31">
              <a:extLst>
                <a:ext uri="{FF2B5EF4-FFF2-40B4-BE49-F238E27FC236}">
                  <a16:creationId xmlns:a16="http://schemas.microsoft.com/office/drawing/2014/main" id="{1430E704-F79B-5098-8258-AA329E7F89B0}"/>
                </a:ext>
              </a:extLst>
            </p:cNvPr>
            <p:cNvSpPr txBox="1"/>
            <p:nvPr/>
          </p:nvSpPr>
          <p:spPr>
            <a:xfrm>
              <a:off x="2121357" y="3388678"/>
              <a:ext cx="994150" cy="5232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wrap="square">
              <a:spAutoFit/>
            </a:bodyPr>
            <a:lstStyle/>
            <a:p>
              <a:r>
                <a:rPr lang="en-US" sz="2800" b="1" kern="0" dirty="0">
                  <a:solidFill>
                    <a:schemeClr val="tx2">
                      <a:lumMod val="10000"/>
                    </a:schemeClr>
                  </a:solidFill>
                  <a:latin typeface="Helvetica"/>
                  <a:sym typeface="Helvetica"/>
                </a:rPr>
                <a:t>RCT</a:t>
              </a:r>
              <a:endParaRPr lang="es-CH" sz="3200" b="1" dirty="0">
                <a:solidFill>
                  <a:schemeClr val="tx2">
                    <a:lumMod val="1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6998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1A5CE0-DCD9-42B6-C66C-C805459350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Agrupar">
            <a:extLst>
              <a:ext uri="{FF2B5EF4-FFF2-40B4-BE49-F238E27FC236}">
                <a16:creationId xmlns:a16="http://schemas.microsoft.com/office/drawing/2014/main" id="{B89AEF8D-D71A-D05F-2E76-29DE6CE399DD}"/>
              </a:ext>
            </a:extLst>
          </p:cNvPr>
          <p:cNvSpPr txBox="1"/>
          <p:nvPr/>
        </p:nvSpPr>
        <p:spPr>
          <a:xfrm>
            <a:off x="219270" y="-128633"/>
            <a:ext cx="11934661" cy="124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/>
          <a:lstStyle>
            <a:lvl1pPr algn="l">
              <a:defRPr sz="10000">
                <a:solidFill>
                  <a:srgbClr val="3C3C3D"/>
                </a:solidFill>
              </a:defRPr>
            </a:lvl1pPr>
          </a:lstStyle>
          <a:p>
            <a:pPr defTabSz="412750" hangingPunct="0">
              <a:lnSpc>
                <a:spcPct val="90000"/>
              </a:lnSpc>
            </a:pPr>
            <a:r>
              <a:rPr lang="en-US" sz="4400" kern="0" dirty="0">
                <a:latin typeface="Helvetica"/>
                <a:sym typeface="Helvetica"/>
              </a:rPr>
              <a:t>CVAE calibration </a:t>
            </a:r>
            <a:endParaRPr sz="4400" kern="0" dirty="0">
              <a:latin typeface="Helvetica"/>
              <a:sym typeface="Helvetica"/>
            </a:endParaRPr>
          </a:p>
        </p:txBody>
      </p:sp>
      <p:sp>
        <p:nvSpPr>
          <p:cNvPr id="1296" name="Número de diapositiva">
            <a:extLst>
              <a:ext uri="{FF2B5EF4-FFF2-40B4-BE49-F238E27FC236}">
                <a16:creationId xmlns:a16="http://schemas.microsoft.com/office/drawing/2014/main" id="{2856E5CB-2B7F-3109-EDB0-4BEC7FABDBA5}"/>
              </a:ext>
            </a:extLst>
          </p:cNvPr>
          <p:cNvSpPr txBox="1">
            <a:spLocks noGrp="1"/>
          </p:cNvSpPr>
          <p:nvPr>
            <p:ph type="sldNum" sz="quarter" idx="4294967295"/>
          </p:nvPr>
        </p:nvSpPr>
        <p:spPr>
          <a:xfrm>
            <a:off x="5999049" y="6540500"/>
            <a:ext cx="187552" cy="287258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pPr algn="ctr" defTabSz="412750" hangingPunct="0"/>
            <a:fld id="{86CB4B4D-7CA3-9044-876B-883B54F8677D}" type="slidenum">
              <a:rPr kern="0"/>
              <a:pPr algn="ctr" defTabSz="412750" hangingPunct="0"/>
              <a:t>9</a:t>
            </a:fld>
            <a:endParaRPr kern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67AAB02-DED0-9E9B-A46C-50000A6DE800}"/>
              </a:ext>
            </a:extLst>
          </p:cNvPr>
          <p:cNvSpPr txBox="1"/>
          <p:nvPr/>
        </p:nvSpPr>
        <p:spPr>
          <a:xfrm>
            <a:off x="1751416" y="5476433"/>
            <a:ext cx="9009209" cy="4616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sz="2400" b="1" kern="0" dirty="0">
                <a:solidFill>
                  <a:schemeClr val="tx2">
                    <a:lumMod val="50000"/>
                  </a:schemeClr>
                </a:solidFill>
                <a:latin typeface="Helvetica"/>
                <a:sym typeface="Helvetica"/>
              </a:rPr>
              <a:t>Small overestimation of the risk when the treatment is taken</a:t>
            </a:r>
            <a:endParaRPr lang="es-CH" sz="2800" b="1" dirty="0">
              <a:solidFill>
                <a:schemeClr val="tx2">
                  <a:lumMod val="50000"/>
                </a:schemeClr>
              </a:solidFill>
            </a:endParaRPr>
          </a:p>
        </p:txBody>
      </p:sp>
      <p:grpSp>
        <p:nvGrpSpPr>
          <p:cNvPr id="15" name="Grupo 14">
            <a:extLst>
              <a:ext uri="{FF2B5EF4-FFF2-40B4-BE49-F238E27FC236}">
                <a16:creationId xmlns:a16="http://schemas.microsoft.com/office/drawing/2014/main" id="{80B1108F-970D-AF1B-62FE-142D1FD117CC}"/>
              </a:ext>
            </a:extLst>
          </p:cNvPr>
          <p:cNvGrpSpPr/>
          <p:nvPr/>
        </p:nvGrpSpPr>
        <p:grpSpPr>
          <a:xfrm>
            <a:off x="7621" y="1319156"/>
            <a:ext cx="12161551" cy="3805249"/>
            <a:chOff x="7621" y="1319156"/>
            <a:chExt cx="12161551" cy="3805249"/>
          </a:xfrm>
        </p:grpSpPr>
        <p:pic>
          <p:nvPicPr>
            <p:cNvPr id="3" name="Imagen 2" descr="Gráfico, Gráfico de líneas&#10;&#10;Descripción generada automáticamente">
              <a:extLst>
                <a:ext uri="{FF2B5EF4-FFF2-40B4-BE49-F238E27FC236}">
                  <a16:creationId xmlns:a16="http://schemas.microsoft.com/office/drawing/2014/main" id="{E9E4A3C6-DD74-1C62-B586-F05910F59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r="500"/>
            <a:stretch/>
          </p:blipFill>
          <p:spPr>
            <a:xfrm>
              <a:off x="51440" y="1389187"/>
              <a:ext cx="12117732" cy="3653598"/>
            </a:xfrm>
            <a:prstGeom prst="rect">
              <a:avLst/>
            </a:prstGeom>
          </p:spPr>
        </p:pic>
        <p:grpSp>
          <p:nvGrpSpPr>
            <p:cNvPr id="14" name="Grupo 13">
              <a:extLst>
                <a:ext uri="{FF2B5EF4-FFF2-40B4-BE49-F238E27FC236}">
                  <a16:creationId xmlns:a16="http://schemas.microsoft.com/office/drawing/2014/main" id="{41E22FC3-D75C-7D40-F30D-5A40A8C793A6}"/>
                </a:ext>
              </a:extLst>
            </p:cNvPr>
            <p:cNvGrpSpPr/>
            <p:nvPr/>
          </p:nvGrpSpPr>
          <p:grpSpPr>
            <a:xfrm>
              <a:off x="7621" y="1319156"/>
              <a:ext cx="11143466" cy="3805249"/>
              <a:chOff x="7621" y="1319156"/>
              <a:chExt cx="11143466" cy="3805249"/>
            </a:xfrm>
          </p:grpSpPr>
          <p:sp>
            <p:nvSpPr>
              <p:cNvPr id="4" name="CuadroTexto 3">
                <a:extLst>
                  <a:ext uri="{FF2B5EF4-FFF2-40B4-BE49-F238E27FC236}">
                    <a16:creationId xmlns:a16="http://schemas.microsoft.com/office/drawing/2014/main" id="{F1662D68-B0B7-9758-EDA4-24F694622FDD}"/>
                  </a:ext>
                </a:extLst>
              </p:cNvPr>
              <p:cNvSpPr txBox="1"/>
              <p:nvPr/>
            </p:nvSpPr>
            <p:spPr>
              <a:xfrm>
                <a:off x="1342339" y="1319156"/>
                <a:ext cx="3578678" cy="273345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GB" sz="13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Calibration when treatment is not taken</a:t>
                </a:r>
              </a:p>
            </p:txBody>
          </p:sp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74775683-EBC4-E31D-997E-7BC419C8BF8E}"/>
                  </a:ext>
                </a:extLst>
              </p:cNvPr>
              <p:cNvSpPr txBox="1"/>
              <p:nvPr/>
            </p:nvSpPr>
            <p:spPr>
              <a:xfrm>
                <a:off x="7568165" y="1319156"/>
                <a:ext cx="3578678" cy="273345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GB" sz="13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Calibration when treatment is taken</a:t>
                </a:r>
              </a:p>
            </p:txBody>
          </p:sp>
          <p:sp>
            <p:nvSpPr>
              <p:cNvPr id="10" name="CuadroTexto 9">
                <a:extLst>
                  <a:ext uri="{FF2B5EF4-FFF2-40B4-BE49-F238E27FC236}">
                    <a16:creationId xmlns:a16="http://schemas.microsoft.com/office/drawing/2014/main" id="{4820D9B8-BA45-310C-467A-E86F367964FE}"/>
                  </a:ext>
                </a:extLst>
              </p:cNvPr>
              <p:cNvSpPr txBox="1"/>
              <p:nvPr/>
            </p:nvSpPr>
            <p:spPr>
              <a:xfrm>
                <a:off x="1491810" y="4865039"/>
                <a:ext cx="3578678" cy="2593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GB" sz="12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Predicted probability</a:t>
                </a:r>
              </a:p>
            </p:txBody>
          </p:sp>
          <p:sp>
            <p:nvSpPr>
              <p:cNvPr id="11" name="CuadroTexto 10">
                <a:extLst>
                  <a:ext uri="{FF2B5EF4-FFF2-40B4-BE49-F238E27FC236}">
                    <a16:creationId xmlns:a16="http://schemas.microsoft.com/office/drawing/2014/main" id="{9384FA4F-1141-C3A4-602D-2559E58F2589}"/>
                  </a:ext>
                </a:extLst>
              </p:cNvPr>
              <p:cNvSpPr txBox="1"/>
              <p:nvPr/>
            </p:nvSpPr>
            <p:spPr>
              <a:xfrm>
                <a:off x="7572409" y="4861070"/>
                <a:ext cx="3578678" cy="2593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GB" sz="12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Predicted probability</a:t>
                </a:r>
              </a:p>
            </p:txBody>
          </p:sp>
          <p:sp>
            <p:nvSpPr>
              <p:cNvPr id="12" name="CuadroTexto 11">
                <a:extLst>
                  <a:ext uri="{FF2B5EF4-FFF2-40B4-BE49-F238E27FC236}">
                    <a16:creationId xmlns:a16="http://schemas.microsoft.com/office/drawing/2014/main" id="{CAE176C0-255A-C94C-10C6-431B5DB8F774}"/>
                  </a:ext>
                </a:extLst>
              </p:cNvPr>
              <p:cNvSpPr txBox="1"/>
              <p:nvPr/>
            </p:nvSpPr>
            <p:spPr>
              <a:xfrm rot="16200000">
                <a:off x="-999395" y="2993199"/>
                <a:ext cx="2273397" cy="2593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r>
                  <a:rPr lang="en-GB" sz="1200" kern="0" dirty="0">
                    <a:solidFill>
                      <a:schemeClr val="tx2">
                        <a:lumMod val="10000"/>
                      </a:schemeClr>
                    </a:solidFill>
                    <a:latin typeface="Helvetica"/>
                    <a:sym typeface="Helvetica"/>
                  </a:rPr>
                  <a:t>Fraction of positives</a:t>
                </a:r>
              </a:p>
            </p:txBody>
          </p:sp>
          <p:sp>
            <p:nvSpPr>
              <p:cNvPr id="13" name="CuadroTexto 12">
                <a:extLst>
                  <a:ext uri="{FF2B5EF4-FFF2-40B4-BE49-F238E27FC236}">
                    <a16:creationId xmlns:a16="http://schemas.microsoft.com/office/drawing/2014/main" id="{5FA1D4A9-5A8A-84F4-9C14-DFD10ADF0135}"/>
                  </a:ext>
                </a:extLst>
              </p:cNvPr>
              <p:cNvSpPr txBox="1"/>
              <p:nvPr/>
            </p:nvSpPr>
            <p:spPr>
              <a:xfrm rot="16200000">
                <a:off x="5331635" y="3309291"/>
                <a:ext cx="1741938" cy="10683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wrap="square">
                <a:spAutoFit/>
              </a:bodyPr>
              <a:lstStyle/>
              <a:p>
                <a:pPr algn="ctr" defTabSz="412750" hangingPunct="0">
                  <a:lnSpc>
                    <a:spcPct val="90000"/>
                  </a:lnSpc>
                </a:pPr>
                <a:endParaRPr lang="en-GB" sz="1050" kern="0" dirty="0">
                  <a:solidFill>
                    <a:schemeClr val="tx2">
                      <a:lumMod val="10000"/>
                    </a:schemeClr>
                  </a:solidFill>
                  <a:latin typeface="Helvetica"/>
                  <a:sym typeface="Helvetica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31036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:fade/>
      </p:transition>
    </mc:Choice>
    <mc:Fallback xmlns="" xmlns:m="http://schemas.openxmlformats.org/officeDocument/2006/math" xmlns:a14="http://schemas.microsoft.com/office/drawing/2010/main"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FFFFFF"/>
      </a:dk1>
      <a:lt1>
        <a:srgbClr val="FAF9FB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9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0" i="0" u="none" strike="noStrike" cap="none" spc="0" normalizeH="0" baseline="0">
            <a:ln>
              <a:noFill/>
            </a:ln>
            <a:solidFill>
              <a:srgbClr val="FAF9FB"/>
            </a:solidFill>
            <a:effectLst/>
            <a:uFillTx/>
            <a:latin typeface="+mj-lt"/>
            <a:ea typeface="+mj-ea"/>
            <a:cs typeface="+mj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9066</TotalTime>
  <Words>1134</Words>
  <Application>Microsoft Macintosh PowerPoint</Application>
  <PresentationFormat>Panorámica</PresentationFormat>
  <Paragraphs>231</Paragraphs>
  <Slides>21</Slides>
  <Notes>17</Notes>
  <HiddenSlides>1</HiddenSlides>
  <MMClips>0</MMClips>
  <ScaleCrop>false</ScaleCrop>
  <HeadingPairs>
    <vt:vector size="6" baseType="variant">
      <vt:variant>
        <vt:lpstr>Fuentes usadas</vt:lpstr>
      </vt:variant>
      <vt:variant>
        <vt:i4>12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21</vt:i4>
      </vt:variant>
    </vt:vector>
  </HeadingPairs>
  <TitlesOfParts>
    <vt:vector size="35" baseType="lpstr">
      <vt:lpstr>Anek Bangla</vt:lpstr>
      <vt:lpstr>Aptos</vt:lpstr>
      <vt:lpstr>Aptos Display</vt:lpstr>
      <vt:lpstr>Arial</vt:lpstr>
      <vt:lpstr>Calibri</vt:lpstr>
      <vt:lpstr>Cambria Math</vt:lpstr>
      <vt:lpstr>Didact Gothic</vt:lpstr>
      <vt:lpstr>Helvetica</vt:lpstr>
      <vt:lpstr>Helvetica Neue</vt:lpstr>
      <vt:lpstr>Helvetica Neue Light</vt:lpstr>
      <vt:lpstr>Helvetica Neue Medium</vt:lpstr>
      <vt:lpstr>Times Roman</vt:lpstr>
      <vt:lpstr>Tema de Office</vt:lpstr>
      <vt:lpstr>White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Olivia Jullian Parra</dc:creator>
  <cp:lastModifiedBy>Olivia Jullian Parra</cp:lastModifiedBy>
  <cp:revision>100</cp:revision>
  <dcterms:created xsi:type="dcterms:W3CDTF">2024-03-21T07:50:14Z</dcterms:created>
  <dcterms:modified xsi:type="dcterms:W3CDTF">2024-03-27T14:56:59Z</dcterms:modified>
</cp:coreProperties>
</file>